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6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71AE-E208-471A-9872-CCDE17ACCD0E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A86F-03F8-46FB-AD09-8609C7F184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87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71AE-E208-471A-9872-CCDE17ACCD0E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A86F-03F8-46FB-AD09-8609C7F184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82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71AE-E208-471A-9872-CCDE17ACCD0E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A86F-03F8-46FB-AD09-8609C7F184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7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71AE-E208-471A-9872-CCDE17ACCD0E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A86F-03F8-46FB-AD09-8609C7F184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28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71AE-E208-471A-9872-CCDE17ACCD0E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A86F-03F8-46FB-AD09-8609C7F184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64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71AE-E208-471A-9872-CCDE17ACCD0E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A86F-03F8-46FB-AD09-8609C7F184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71AE-E208-471A-9872-CCDE17ACCD0E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A86F-03F8-46FB-AD09-8609C7F184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94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71AE-E208-471A-9872-CCDE17ACCD0E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A86F-03F8-46FB-AD09-8609C7F184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67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71AE-E208-471A-9872-CCDE17ACCD0E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A86F-03F8-46FB-AD09-8609C7F184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86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71AE-E208-471A-9872-CCDE17ACCD0E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A86F-03F8-46FB-AD09-8609C7F184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86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71AE-E208-471A-9872-CCDE17ACCD0E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A86F-03F8-46FB-AD09-8609C7F184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59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A71AE-E208-471A-9872-CCDE17ACCD0E}" type="datetimeFigureOut">
              <a:rPr kumimoji="1" lang="ja-JP" altLang="en-US" smtClean="0"/>
              <a:t>2019/7/24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5A86F-03F8-46FB-AD09-8609C7F184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02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443" y="0"/>
            <a:ext cx="7860808" cy="50200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233726" y="5359432"/>
            <a:ext cx="3885461" cy="1237280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β</a:t>
            </a:r>
            <a:r>
              <a:rPr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版発表</a:t>
            </a:r>
            <a:endParaRPr kumimoji="1" lang="ja-JP" altLang="en-US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69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0" y="3732"/>
            <a:ext cx="12192000" cy="6854268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948818" cy="1325563"/>
          </a:xfrm>
        </p:spPr>
        <p:txBody>
          <a:bodyPr/>
          <a:lstStyle/>
          <a:p>
            <a:r>
              <a:rPr lang="ja-JP" altLang="en-US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ゲーム</a:t>
            </a:r>
            <a:r>
              <a:rPr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の目標</a:t>
            </a:r>
            <a:endParaRPr kumimoji="1" lang="ja-JP" altLang="en-US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4514" y="3454004"/>
            <a:ext cx="10515600" cy="126415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ja-JP" altLang="en-US" sz="96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シンプル</a:t>
            </a:r>
            <a:r>
              <a:rPr lang="ja-JP" altLang="en-US" sz="9600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な</a:t>
            </a:r>
            <a:r>
              <a:rPr lang="ja-JP" altLang="en-US" sz="96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操作性</a:t>
            </a:r>
            <a:endParaRPr kumimoji="1" lang="ja-JP" altLang="en-US" sz="96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1149774" y="5295399"/>
            <a:ext cx="10515600" cy="1264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9600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女性受け</a:t>
            </a:r>
            <a:endParaRPr lang="ja-JP" altLang="en-US" sz="96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66588" y="1504348"/>
            <a:ext cx="10515600" cy="12641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9600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オンライン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ja-JP" altLang="en-US" sz="96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523828" y="6058877"/>
            <a:ext cx="10515600" cy="667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 sz="4400" dirty="0"/>
          </a:p>
        </p:txBody>
      </p:sp>
      <p:grpSp>
        <p:nvGrpSpPr>
          <p:cNvPr id="12" name="グループ化 11"/>
          <p:cNvGrpSpPr/>
          <p:nvPr/>
        </p:nvGrpSpPr>
        <p:grpSpPr>
          <a:xfrm rot="1021382">
            <a:off x="4288062" y="3359139"/>
            <a:ext cx="4239024" cy="1163037"/>
            <a:chOff x="1043950" y="3329780"/>
            <a:chExt cx="3715029" cy="1055910"/>
          </a:xfrm>
        </p:grpSpPr>
        <p:sp>
          <p:nvSpPr>
            <p:cNvPr id="11" name="正方形/長方形 10"/>
            <p:cNvSpPr/>
            <p:nvPr/>
          </p:nvSpPr>
          <p:spPr>
            <a:xfrm>
              <a:off x="1043950" y="3329780"/>
              <a:ext cx="3471170" cy="989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043950" y="3329780"/>
              <a:ext cx="3715029" cy="1055910"/>
              <a:chOff x="798990" y="1926454"/>
              <a:chExt cx="3715029" cy="1055910"/>
            </a:xfrm>
          </p:grpSpPr>
          <p:sp>
            <p:nvSpPr>
              <p:cNvPr id="8" name="コンテンツ プレースホルダー 2"/>
              <p:cNvSpPr txBox="1">
                <a:spLocks/>
              </p:cNvSpPr>
              <p:nvPr/>
            </p:nvSpPr>
            <p:spPr>
              <a:xfrm>
                <a:off x="1219881" y="1988851"/>
                <a:ext cx="3294138" cy="993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6000" dirty="0" smtClean="0">
                    <a:solidFill>
                      <a:srgbClr val="C00000"/>
                    </a:solidFill>
                    <a:latin typeface="HG創英角ﾎﾟｯﾌﾟ体" panose="040B0A09000000000000" pitchFamily="49" charset="-128"/>
                    <a:ea typeface="HG創英角ﾎﾟｯﾌﾟ体" panose="040B0A09000000000000" pitchFamily="49" charset="-128"/>
                  </a:rPr>
                  <a:t>達成！！</a:t>
                </a:r>
                <a:endParaRPr lang="ja-JP" altLang="en-US" sz="6000" dirty="0">
                  <a:solidFill>
                    <a:srgbClr val="C00000"/>
                  </a:solidFill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endParaRPr>
              </a:p>
            </p:txBody>
          </p:sp>
          <p:sp>
            <p:nvSpPr>
              <p:cNvPr id="9" name="フレーム 8"/>
              <p:cNvSpPr/>
              <p:nvPr/>
            </p:nvSpPr>
            <p:spPr>
              <a:xfrm>
                <a:off x="798990" y="1926454"/>
                <a:ext cx="3471169" cy="989373"/>
              </a:xfrm>
              <a:prstGeom prst="frame">
                <a:avLst/>
              </a:prstGeom>
              <a:solidFill>
                <a:srgbClr val="FFFF00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グループ化 12"/>
          <p:cNvGrpSpPr/>
          <p:nvPr/>
        </p:nvGrpSpPr>
        <p:grpSpPr>
          <a:xfrm rot="1021382">
            <a:off x="4198253" y="1433671"/>
            <a:ext cx="4215407" cy="1153512"/>
            <a:chOff x="1043949" y="3329780"/>
            <a:chExt cx="3694331" cy="1047262"/>
          </a:xfrm>
        </p:grpSpPr>
        <p:sp>
          <p:nvSpPr>
            <p:cNvPr id="14" name="正方形/長方形 13"/>
            <p:cNvSpPr/>
            <p:nvPr/>
          </p:nvSpPr>
          <p:spPr>
            <a:xfrm>
              <a:off x="1043950" y="3329780"/>
              <a:ext cx="3471170" cy="989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1043949" y="3329781"/>
              <a:ext cx="3694331" cy="1047261"/>
              <a:chOff x="798989" y="1926455"/>
              <a:chExt cx="3694331" cy="1047261"/>
            </a:xfrm>
          </p:grpSpPr>
          <p:sp>
            <p:nvSpPr>
              <p:cNvPr id="16" name="コンテンツ プレースホルダー 2"/>
              <p:cNvSpPr txBox="1">
                <a:spLocks/>
              </p:cNvSpPr>
              <p:nvPr/>
            </p:nvSpPr>
            <p:spPr>
              <a:xfrm>
                <a:off x="1199182" y="1980203"/>
                <a:ext cx="3294138" cy="993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6000" dirty="0" smtClean="0">
                    <a:latin typeface="HG創英角ﾎﾟｯﾌﾟ体" panose="040B0A09000000000000" pitchFamily="49" charset="-128"/>
                    <a:ea typeface="HG創英角ﾎﾟｯﾌﾟ体" panose="040B0A09000000000000" pitchFamily="49" charset="-128"/>
                  </a:rPr>
                  <a:t>進行中</a:t>
                </a:r>
                <a:r>
                  <a:rPr lang="en-US" altLang="ja-JP" sz="6000" dirty="0" smtClean="0">
                    <a:latin typeface="HG創英角ﾎﾟｯﾌﾟ体" panose="040B0A09000000000000" pitchFamily="49" charset="-128"/>
                    <a:ea typeface="HG創英角ﾎﾟｯﾌﾟ体" panose="040B0A09000000000000" pitchFamily="49" charset="-128"/>
                  </a:rPr>
                  <a:t>…</a:t>
                </a:r>
                <a:endParaRPr lang="ja-JP" altLang="en-US" sz="6000" dirty="0"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endParaRPr>
              </a:p>
            </p:txBody>
          </p:sp>
          <p:sp>
            <p:nvSpPr>
              <p:cNvPr id="17" name="フレーム 16"/>
              <p:cNvSpPr/>
              <p:nvPr/>
            </p:nvSpPr>
            <p:spPr>
              <a:xfrm>
                <a:off x="798989" y="1926455"/>
                <a:ext cx="3471169" cy="989373"/>
              </a:xfrm>
              <a:prstGeom prst="frame">
                <a:avLst/>
              </a:prstGeom>
              <a:solidFill>
                <a:schemeClr val="accent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グループ化 17"/>
          <p:cNvGrpSpPr/>
          <p:nvPr/>
        </p:nvGrpSpPr>
        <p:grpSpPr>
          <a:xfrm rot="1021382">
            <a:off x="4077946" y="5330230"/>
            <a:ext cx="4171160" cy="1170613"/>
            <a:chOff x="1043950" y="3329780"/>
            <a:chExt cx="3655554" cy="1062788"/>
          </a:xfrm>
        </p:grpSpPr>
        <p:sp>
          <p:nvSpPr>
            <p:cNvPr id="19" name="正方形/長方形 18"/>
            <p:cNvSpPr/>
            <p:nvPr/>
          </p:nvSpPr>
          <p:spPr>
            <a:xfrm>
              <a:off x="1043950" y="3329780"/>
              <a:ext cx="3471170" cy="989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043950" y="3329780"/>
              <a:ext cx="3655554" cy="1062788"/>
              <a:chOff x="798990" y="1926454"/>
              <a:chExt cx="3655554" cy="1062788"/>
            </a:xfrm>
          </p:grpSpPr>
          <p:sp>
            <p:nvSpPr>
              <p:cNvPr id="21" name="コンテンツ プレースホルダー 2"/>
              <p:cNvSpPr txBox="1">
                <a:spLocks/>
              </p:cNvSpPr>
              <p:nvPr/>
            </p:nvSpPr>
            <p:spPr>
              <a:xfrm>
                <a:off x="1160406" y="1995729"/>
                <a:ext cx="3294138" cy="993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6000" dirty="0">
                    <a:latin typeface="HG創英角ﾎﾟｯﾌﾟ体" panose="040B0A09000000000000" pitchFamily="49" charset="-128"/>
                    <a:ea typeface="HG創英角ﾎﾟｯﾌﾟ体" panose="040B0A09000000000000" pitchFamily="49" charset="-128"/>
                  </a:rPr>
                  <a:t>考察</a:t>
                </a:r>
                <a:r>
                  <a:rPr lang="ja-JP" altLang="en-US" sz="6000" dirty="0" smtClean="0">
                    <a:latin typeface="HG創英角ﾎﾟｯﾌﾟ体" panose="040B0A09000000000000" pitchFamily="49" charset="-128"/>
                    <a:ea typeface="HG創英角ﾎﾟｯﾌﾟ体" panose="040B0A09000000000000" pitchFamily="49" charset="-128"/>
                  </a:rPr>
                  <a:t>中</a:t>
                </a:r>
                <a:r>
                  <a:rPr lang="en-US" altLang="ja-JP" sz="6000" dirty="0" smtClean="0">
                    <a:latin typeface="HG創英角ﾎﾟｯﾌﾟ体" panose="040B0A09000000000000" pitchFamily="49" charset="-128"/>
                    <a:ea typeface="HG創英角ﾎﾟｯﾌﾟ体" panose="040B0A09000000000000" pitchFamily="49" charset="-128"/>
                  </a:rPr>
                  <a:t>…</a:t>
                </a:r>
                <a:endParaRPr lang="ja-JP" altLang="en-US" sz="6000" dirty="0"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endParaRPr>
              </a:p>
            </p:txBody>
          </p:sp>
          <p:sp>
            <p:nvSpPr>
              <p:cNvPr id="22" name="フレーム 21"/>
              <p:cNvSpPr/>
              <p:nvPr/>
            </p:nvSpPr>
            <p:spPr>
              <a:xfrm>
                <a:off x="798990" y="1926454"/>
                <a:ext cx="3471169" cy="989373"/>
              </a:xfrm>
              <a:prstGeom prst="frame">
                <a:avLst/>
              </a:prstGeom>
              <a:solidFill>
                <a:schemeClr val="accent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4" name="図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435" y="5738974"/>
            <a:ext cx="1449252" cy="9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3732"/>
            <a:ext cx="12192000" cy="6854268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18258" y="156714"/>
            <a:ext cx="1930879" cy="1325563"/>
          </a:xfrm>
        </p:spPr>
        <p:txBody>
          <a:bodyPr/>
          <a:lstStyle/>
          <a:p>
            <a:r>
              <a:rPr kumimoji="1" lang="ja-JP" altLang="en-US" u="sng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進捗率</a:t>
            </a:r>
            <a:endParaRPr kumimoji="1" lang="ja-JP" altLang="en-US" u="sng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49137" y="3657511"/>
            <a:ext cx="4882788" cy="51673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・エフェクト</a:t>
            </a:r>
            <a:r>
              <a:rPr lang="ja-JP" altLang="en-US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の追加</a:t>
            </a:r>
            <a:endParaRPr lang="en-US" altLang="ja-JP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・アイテム</a:t>
            </a:r>
            <a:r>
              <a:rPr lang="ja-JP" altLang="en-US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の追加</a:t>
            </a:r>
            <a:endParaRPr lang="en-US" altLang="ja-JP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・ステージ数の確定</a:t>
            </a:r>
            <a:endParaRPr lang="en-US" altLang="ja-JP" dirty="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ja-JP" dirty="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1227534" y="3657511"/>
            <a:ext cx="4414561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・タイトル演出の追加</a:t>
            </a:r>
            <a:endParaRPr lang="en-US" altLang="ja-JP" dirty="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・チュートリアルの実装</a:t>
            </a:r>
            <a:endParaRPr lang="en-US" altLang="ja-JP" dirty="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・敵</a:t>
            </a:r>
            <a:r>
              <a:rPr lang="en-US" altLang="ja-JP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AI</a:t>
            </a:r>
            <a:r>
              <a:rPr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の実装</a:t>
            </a:r>
            <a:endParaRPr lang="en-US" altLang="ja-JP" dirty="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・モデルの追加</a:t>
            </a:r>
            <a:endParaRPr lang="en-US" altLang="ja-JP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3863050" y="2852290"/>
            <a:ext cx="4983486" cy="805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u="sng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今回追加・実装したこと</a:t>
            </a:r>
            <a:endParaRPr lang="en-US" altLang="ja-JP" u="sng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4409180" y="1181819"/>
            <a:ext cx="2949034" cy="1605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9600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50%</a:t>
            </a:r>
            <a:endParaRPr lang="ja-JP" altLang="en-US" sz="96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44" y="2977897"/>
            <a:ext cx="554006" cy="55400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270" y="2977897"/>
            <a:ext cx="554006" cy="55400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18" y="531604"/>
            <a:ext cx="554006" cy="55400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16" y="531604"/>
            <a:ext cx="554006" cy="55400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435" y="5738974"/>
            <a:ext cx="1449252" cy="9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4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3732"/>
            <a:ext cx="12192000" cy="6854268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321" y="44207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b="1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マップイベント</a:t>
            </a:r>
            <a:endParaRPr kumimoji="1" lang="ja-JP" altLang="en-US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" y="1882137"/>
            <a:ext cx="12909754" cy="12845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7200" u="sng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画面</a:t>
            </a:r>
            <a:r>
              <a:rPr lang="ja-JP" altLang="en-US" sz="7200" u="sng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いっぱいに</a:t>
            </a:r>
            <a:r>
              <a:rPr lang="ja-JP" altLang="en-US" sz="7200" b="1" u="sng" dirty="0" smtClean="0">
                <a:ln w="28575">
                  <a:solidFill>
                    <a:schemeClr val="tx1"/>
                  </a:solidFill>
                </a:ln>
                <a:solidFill>
                  <a:srgbClr val="FF7C8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桜</a:t>
            </a:r>
            <a:r>
              <a:rPr lang="ja-JP" altLang="en-US" sz="7200" u="sng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を散らす</a:t>
            </a:r>
            <a:endParaRPr kumimoji="1" lang="ja-JP" altLang="en-US" sz="7200" u="sng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0" y="3743078"/>
            <a:ext cx="12909754" cy="1603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7200" b="1" u="sng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ひなあられ</a:t>
            </a:r>
            <a:r>
              <a:rPr lang="ja-JP" altLang="en-US" sz="7200" u="sng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を落とす</a:t>
            </a:r>
            <a:endParaRPr lang="ja-JP" altLang="en-US" sz="7200" u="sng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0" y="5516943"/>
            <a:ext cx="12909755" cy="1375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7200" b="1" u="sng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アイテム</a:t>
            </a:r>
            <a:r>
              <a:rPr lang="ja-JP" altLang="en-US" sz="7200" u="sng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の出現</a:t>
            </a:r>
            <a:endParaRPr lang="ja-JP" altLang="en-US" sz="7200" u="sng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 rot="1021382">
            <a:off x="4285715" y="1865702"/>
            <a:ext cx="4345602" cy="1191721"/>
            <a:chOff x="1043950" y="3329780"/>
            <a:chExt cx="3808433" cy="1081952"/>
          </a:xfrm>
        </p:grpSpPr>
        <p:sp>
          <p:nvSpPr>
            <p:cNvPr id="9" name="正方形/長方形 8"/>
            <p:cNvSpPr/>
            <p:nvPr/>
          </p:nvSpPr>
          <p:spPr>
            <a:xfrm>
              <a:off x="1043950" y="3329780"/>
              <a:ext cx="3471170" cy="989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043950" y="3329780"/>
              <a:ext cx="3808433" cy="1081952"/>
              <a:chOff x="798990" y="1926454"/>
              <a:chExt cx="3808433" cy="1081952"/>
            </a:xfrm>
          </p:grpSpPr>
          <p:sp>
            <p:nvSpPr>
              <p:cNvPr id="11" name="コンテンツ プレースホルダー 2"/>
              <p:cNvSpPr txBox="1">
                <a:spLocks/>
              </p:cNvSpPr>
              <p:nvPr/>
            </p:nvSpPr>
            <p:spPr>
              <a:xfrm>
                <a:off x="1313285" y="2014893"/>
                <a:ext cx="3294138" cy="993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6000" dirty="0" smtClean="0">
                    <a:solidFill>
                      <a:srgbClr val="C00000"/>
                    </a:solidFill>
                    <a:latin typeface="HG創英角ﾎﾟｯﾌﾟ体" panose="040B0A09000000000000" pitchFamily="49" charset="-128"/>
                    <a:ea typeface="HG創英角ﾎﾟｯﾌﾟ体" panose="040B0A09000000000000" pitchFamily="49" charset="-128"/>
                  </a:rPr>
                  <a:t>達成！！</a:t>
                </a:r>
                <a:endParaRPr lang="ja-JP" altLang="en-US" sz="6000" dirty="0">
                  <a:solidFill>
                    <a:srgbClr val="C00000"/>
                  </a:solidFill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endParaRPr>
              </a:p>
            </p:txBody>
          </p:sp>
          <p:sp>
            <p:nvSpPr>
              <p:cNvPr id="12" name="フレーム 11"/>
              <p:cNvSpPr/>
              <p:nvPr/>
            </p:nvSpPr>
            <p:spPr>
              <a:xfrm>
                <a:off x="798990" y="1926454"/>
                <a:ext cx="3471169" cy="989373"/>
              </a:xfrm>
              <a:prstGeom prst="frame">
                <a:avLst/>
              </a:prstGeom>
              <a:solidFill>
                <a:srgbClr val="FFFF00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" name="グループ化 20"/>
          <p:cNvGrpSpPr/>
          <p:nvPr/>
        </p:nvGrpSpPr>
        <p:grpSpPr>
          <a:xfrm rot="1021382">
            <a:off x="4247296" y="3578279"/>
            <a:ext cx="4155517" cy="1182321"/>
            <a:chOff x="1043950" y="3329780"/>
            <a:chExt cx="3641845" cy="1073417"/>
          </a:xfrm>
        </p:grpSpPr>
        <p:sp>
          <p:nvSpPr>
            <p:cNvPr id="22" name="正方形/長方形 21"/>
            <p:cNvSpPr/>
            <p:nvPr/>
          </p:nvSpPr>
          <p:spPr>
            <a:xfrm>
              <a:off x="1043950" y="3329780"/>
              <a:ext cx="3471170" cy="989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1043950" y="3329780"/>
              <a:ext cx="3641845" cy="1073417"/>
              <a:chOff x="798990" y="1926454"/>
              <a:chExt cx="3641845" cy="1073417"/>
            </a:xfrm>
          </p:grpSpPr>
          <p:sp>
            <p:nvSpPr>
              <p:cNvPr id="24" name="コンテンツ プレースホルダー 2"/>
              <p:cNvSpPr txBox="1">
                <a:spLocks/>
              </p:cNvSpPr>
              <p:nvPr/>
            </p:nvSpPr>
            <p:spPr>
              <a:xfrm>
                <a:off x="1146697" y="2006358"/>
                <a:ext cx="3294138" cy="993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6000" dirty="0" smtClean="0">
                    <a:latin typeface="HG創英角ﾎﾟｯﾌﾟ体" panose="040B0A09000000000000" pitchFamily="49" charset="-128"/>
                    <a:ea typeface="HG創英角ﾎﾟｯﾌﾟ体" panose="040B0A09000000000000" pitchFamily="49" charset="-128"/>
                  </a:rPr>
                  <a:t>進行中</a:t>
                </a:r>
                <a:r>
                  <a:rPr lang="en-US" altLang="ja-JP" sz="6000" dirty="0" smtClean="0">
                    <a:latin typeface="HG創英角ﾎﾟｯﾌﾟ体" panose="040B0A09000000000000" pitchFamily="49" charset="-128"/>
                    <a:ea typeface="HG創英角ﾎﾟｯﾌﾟ体" panose="040B0A09000000000000" pitchFamily="49" charset="-128"/>
                  </a:rPr>
                  <a:t>…</a:t>
                </a:r>
                <a:endParaRPr lang="ja-JP" altLang="en-US" sz="6000" dirty="0"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endParaRPr>
              </a:p>
            </p:txBody>
          </p:sp>
          <p:sp>
            <p:nvSpPr>
              <p:cNvPr id="25" name="フレーム 24"/>
              <p:cNvSpPr/>
              <p:nvPr/>
            </p:nvSpPr>
            <p:spPr>
              <a:xfrm>
                <a:off x="798990" y="1926454"/>
                <a:ext cx="3471169" cy="989373"/>
              </a:xfrm>
              <a:prstGeom prst="frame">
                <a:avLst/>
              </a:prstGeom>
              <a:solidFill>
                <a:schemeClr val="accent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6" name="図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435" y="5738974"/>
            <a:ext cx="1449252" cy="925521"/>
          </a:xfrm>
          <a:prstGeom prst="rect">
            <a:avLst/>
          </a:prstGeom>
        </p:spPr>
      </p:pic>
      <p:grpSp>
        <p:nvGrpSpPr>
          <p:cNvPr id="27" name="グループ化 26"/>
          <p:cNvGrpSpPr/>
          <p:nvPr/>
        </p:nvGrpSpPr>
        <p:grpSpPr>
          <a:xfrm rot="1021382">
            <a:off x="4167738" y="5454790"/>
            <a:ext cx="4155517" cy="1182321"/>
            <a:chOff x="1043950" y="3329780"/>
            <a:chExt cx="3641845" cy="1073417"/>
          </a:xfrm>
        </p:grpSpPr>
        <p:sp>
          <p:nvSpPr>
            <p:cNvPr id="28" name="正方形/長方形 27"/>
            <p:cNvSpPr/>
            <p:nvPr/>
          </p:nvSpPr>
          <p:spPr>
            <a:xfrm>
              <a:off x="1043950" y="3329780"/>
              <a:ext cx="3471170" cy="9893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/>
          </p:nvGrpSpPr>
          <p:grpSpPr>
            <a:xfrm>
              <a:off x="1043950" y="3329780"/>
              <a:ext cx="3641845" cy="1073417"/>
              <a:chOff x="798990" y="1926454"/>
              <a:chExt cx="3641845" cy="1073417"/>
            </a:xfrm>
          </p:grpSpPr>
          <p:sp>
            <p:nvSpPr>
              <p:cNvPr id="30" name="コンテンツ プレースホルダー 2"/>
              <p:cNvSpPr txBox="1">
                <a:spLocks/>
              </p:cNvSpPr>
              <p:nvPr/>
            </p:nvSpPr>
            <p:spPr>
              <a:xfrm>
                <a:off x="1146697" y="2006358"/>
                <a:ext cx="3294138" cy="993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6000" dirty="0" smtClean="0">
                    <a:latin typeface="HG創英角ﾎﾟｯﾌﾟ体" panose="040B0A09000000000000" pitchFamily="49" charset="-128"/>
                    <a:ea typeface="HG創英角ﾎﾟｯﾌﾟ体" panose="040B0A09000000000000" pitchFamily="49" charset="-128"/>
                  </a:rPr>
                  <a:t>進行中</a:t>
                </a:r>
                <a:r>
                  <a:rPr lang="en-US" altLang="ja-JP" sz="6000" dirty="0" smtClean="0">
                    <a:latin typeface="HG創英角ﾎﾟｯﾌﾟ体" panose="040B0A09000000000000" pitchFamily="49" charset="-128"/>
                    <a:ea typeface="HG創英角ﾎﾟｯﾌﾟ体" panose="040B0A09000000000000" pitchFamily="49" charset="-128"/>
                  </a:rPr>
                  <a:t>…</a:t>
                </a:r>
                <a:endParaRPr lang="ja-JP" altLang="en-US" sz="6000" dirty="0">
                  <a:latin typeface="HG創英角ﾎﾟｯﾌﾟ体" panose="040B0A09000000000000" pitchFamily="49" charset="-128"/>
                  <a:ea typeface="HG創英角ﾎﾟｯﾌﾟ体" panose="040B0A09000000000000" pitchFamily="49" charset="-128"/>
                </a:endParaRPr>
              </a:p>
            </p:txBody>
          </p:sp>
          <p:sp>
            <p:nvSpPr>
              <p:cNvPr id="31" name="フレーム 30"/>
              <p:cNvSpPr/>
              <p:nvPr/>
            </p:nvSpPr>
            <p:spPr>
              <a:xfrm>
                <a:off x="798990" y="1926454"/>
                <a:ext cx="3471169" cy="989373"/>
              </a:xfrm>
              <a:prstGeom prst="frame">
                <a:avLst/>
              </a:prstGeom>
              <a:solidFill>
                <a:schemeClr val="accent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333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3732"/>
            <a:ext cx="12192000" cy="6854268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今後について</a:t>
            </a:r>
            <a:r>
              <a:rPr kumimoji="1" lang="en-US" altLang="ja-JP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…</a:t>
            </a:r>
            <a:endParaRPr kumimoji="1" lang="ja-JP" altLang="en-US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4782" y="2711598"/>
            <a:ext cx="5630174" cy="46347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u="sng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リザルトの実装</a:t>
            </a:r>
            <a:endParaRPr kumimoji="1" lang="en-US" altLang="ja-JP" u="sng" dirty="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u="sng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川</a:t>
            </a:r>
            <a:r>
              <a:rPr lang="ja-JP" altLang="en-US" u="sng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と</a:t>
            </a:r>
            <a:r>
              <a:rPr lang="ja-JP" altLang="en-US" u="sng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氷</a:t>
            </a:r>
            <a:r>
              <a:rPr lang="ja-JP" altLang="en-US" u="sng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の実装</a:t>
            </a:r>
            <a:endParaRPr lang="en-US" altLang="ja-JP" u="sng" dirty="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u="sng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マップイベントに力を入れていく</a:t>
            </a:r>
            <a:endParaRPr kumimoji="1" lang="ja-JP" altLang="en-US" u="sng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128676" y="1245390"/>
            <a:ext cx="2252213" cy="753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優先順位：</a:t>
            </a:r>
            <a:r>
              <a:rPr lang="ja-JP" altLang="en-US" sz="4700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高</a:t>
            </a:r>
            <a:endParaRPr lang="ja-JP" altLang="en-US" sz="47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7152556" y="1918620"/>
            <a:ext cx="516866" cy="394733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628950" y="6029864"/>
            <a:ext cx="2365077" cy="793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優先順位：</a:t>
            </a:r>
            <a:r>
              <a:rPr lang="ja-JP" altLang="en-US" sz="4700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低</a:t>
            </a:r>
            <a:endParaRPr lang="ja-JP" altLang="en-US" sz="47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7953555" y="2366541"/>
            <a:ext cx="5302370" cy="463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ja-JP" u="sng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UI</a:t>
            </a:r>
            <a:r>
              <a:rPr lang="ja-JP" altLang="en-US" u="sng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関連の準備・実装</a:t>
            </a:r>
            <a:endParaRPr lang="en-US" altLang="ja-JP" u="sng" dirty="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u="sng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アイテム効果の実装</a:t>
            </a:r>
            <a:endParaRPr lang="en-US" altLang="ja-JP" u="sng" dirty="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u="sng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サウンドの準備・追加</a:t>
            </a:r>
            <a:endParaRPr lang="en-US" altLang="ja-JP" u="sng" dirty="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u="sng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モデルの作成・追加</a:t>
            </a:r>
            <a:endParaRPr lang="ja-JP" altLang="en-US" u="sng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63592" y="1918620"/>
            <a:ext cx="276047" cy="411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435" y="5738974"/>
            <a:ext cx="1449252" cy="9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4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125</Words>
  <Application>Microsoft Office PowerPoint</Application>
  <PresentationFormat>ワイド画面</PresentationFormat>
  <Paragraphs>35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HG創英角ﾎﾟｯﾌﾟ体</vt:lpstr>
      <vt:lpstr>游ゴシック</vt:lpstr>
      <vt:lpstr>游ゴシック Light</vt:lpstr>
      <vt:lpstr>Arial</vt:lpstr>
      <vt:lpstr>Office テーマ</vt:lpstr>
      <vt:lpstr>β版発表</vt:lpstr>
      <vt:lpstr>ゲームの目標</vt:lpstr>
      <vt:lpstr>進捗率</vt:lpstr>
      <vt:lpstr>マップイベント</vt:lpstr>
      <vt:lpstr>今後について…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game114</dc:creator>
  <cp:lastModifiedBy>game114</cp:lastModifiedBy>
  <cp:revision>10</cp:revision>
  <dcterms:created xsi:type="dcterms:W3CDTF">2019-07-24T05:43:05Z</dcterms:created>
  <dcterms:modified xsi:type="dcterms:W3CDTF">2019-07-24T07:13:44Z</dcterms:modified>
</cp:coreProperties>
</file>