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C90192D-BA81-45A6-8645-B4FA35289AF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SELECT DATE_TRUNC('month',rental_date) AS mon, staff_id,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COUNT(rental_id)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FROM  rental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GROUP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ORDER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/* This query isn’t as complex as yours should be, as there isn’t a join - this is just an example template of what your ending slide should like */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SELECT DATE_TRUNC('month',rental_date) AS mon, staff_id,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COUNT(rental_id)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FROM  rental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GROUP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ORDER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/* This query isn’t as complex as yours should be, as there isn’t a join - this is just an example template of what your ending slide should like */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SELECT DATE_TRUNC('month',rental_date) AS mon, staff_id,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COUNT(rental_id)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FROM  rental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GROUP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ORDER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/* This query isn’t as complex as yours should be, as there isn’t a join - this is just an example template of what your ending slide should like */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SELECT DATE_TRUNC('month',rental_date) AS mon, staff_id,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COUNT(rental_id)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FROM  rental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GROUP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ORDER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/* This query isn’t as complex as yours should be, as there isn’t a join - this is just an example template of what your ending slide should like */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8E8D8A4-E544-4913-B043-D79754DC5C1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372360" y="1386000"/>
            <a:ext cx="2376720" cy="310500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We can see both store staff members filled in almost the same number of rental orders during each time unit.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0" y="0"/>
            <a:ext cx="9143640" cy="79524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What were the total Rental Orders Per Staff?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Google Shape;56;p13" descr=""/>
          <p:cNvPicPr/>
          <p:nvPr/>
        </p:nvPicPr>
        <p:blipFill>
          <a:blip r:embed="rId1"/>
          <a:stretch/>
        </p:blipFill>
        <p:spPr>
          <a:xfrm>
            <a:off x="620640" y="1266480"/>
            <a:ext cx="5236560" cy="346428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5420160" y="2650320"/>
            <a:ext cx="133812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Staff ID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6372360" y="1386000"/>
            <a:ext cx="2376720" cy="310500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We can see both store staff members filled in almost the same number of rental orders during each time unit.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0" y="0"/>
            <a:ext cx="9143640" cy="79524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What were the total Rental Orders Per Staff?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Google Shape;56;p13" descr=""/>
          <p:cNvPicPr/>
          <p:nvPr/>
        </p:nvPicPr>
        <p:blipFill>
          <a:blip r:embed="rId1"/>
          <a:stretch/>
        </p:blipFill>
        <p:spPr>
          <a:xfrm>
            <a:off x="620640" y="1266480"/>
            <a:ext cx="5236560" cy="346428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5420160" y="2650320"/>
            <a:ext cx="133812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Staff ID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6372360" y="1386000"/>
            <a:ext cx="2376720" cy="310500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We can see both store staff members filled in almost the same number of rental orders during each time unit.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0" y="0"/>
            <a:ext cx="9143640" cy="79524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What were the total Rental Orders Per Staff?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Google Shape;56;p13" descr=""/>
          <p:cNvPicPr/>
          <p:nvPr/>
        </p:nvPicPr>
        <p:blipFill>
          <a:blip r:embed="rId1"/>
          <a:stretch/>
        </p:blipFill>
        <p:spPr>
          <a:xfrm>
            <a:off x="620640" y="1266480"/>
            <a:ext cx="5236560" cy="3464280"/>
          </a:xfrm>
          <a:prstGeom prst="rect">
            <a:avLst/>
          </a:prstGeom>
          <a:ln>
            <a:noFill/>
          </a:ln>
        </p:spPr>
      </p:pic>
      <p:sp>
        <p:nvSpPr>
          <p:cNvPr id="57" name="CustomShape 3"/>
          <p:cNvSpPr/>
          <p:nvPr/>
        </p:nvSpPr>
        <p:spPr>
          <a:xfrm>
            <a:off x="5420160" y="2650320"/>
            <a:ext cx="133812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Staff ID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6372360" y="1386000"/>
            <a:ext cx="2376720" cy="310500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We can see both store staff members filled in almost the same number of rental orders during each time unit.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0" y="0"/>
            <a:ext cx="9143640" cy="79524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What were the total Rental Orders Per Staff?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Google Shape;56;p13" descr=""/>
          <p:cNvPicPr/>
          <p:nvPr/>
        </p:nvPicPr>
        <p:blipFill>
          <a:blip r:embed="rId1"/>
          <a:stretch/>
        </p:blipFill>
        <p:spPr>
          <a:xfrm>
            <a:off x="620640" y="1266480"/>
            <a:ext cx="5236560" cy="3464280"/>
          </a:xfrm>
          <a:prstGeom prst="rect">
            <a:avLst/>
          </a:prstGeom>
          <a:ln>
            <a:noFill/>
          </a:ln>
        </p:spPr>
      </p:pic>
      <p:sp>
        <p:nvSpPr>
          <p:cNvPr id="61" name="CustomShape 3"/>
          <p:cNvSpPr/>
          <p:nvPr/>
        </p:nvSpPr>
        <p:spPr>
          <a:xfrm>
            <a:off x="5420160" y="2650320"/>
            <a:ext cx="133812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Staff ID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2019-10-19T13:42:37Z</dcterms:modified>
  <cp:revision>1</cp:revision>
  <dc:subject/>
  <dc:title/>
</cp:coreProperties>
</file>