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5961DF-10B7-4340-B792-F8F766179F6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7164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97164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372360" y="914400"/>
            <a:ext cx="2588760" cy="393192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How do the rentals for the 10 top renting countries compare to the other countries for each category?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Description: This bar chart shows the comparison between the number of rentals of the top 10 renting countries and the rest of the countries.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0" y="0"/>
            <a:ext cx="9143280" cy="79488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Query 1 - Rentals of the top 10 renting countries and the rest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5420160" y="2650320"/>
            <a:ext cx="13377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90160" y="1188720"/>
            <a:ext cx="600120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372360" y="914400"/>
            <a:ext cx="2588760" cy="40233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How are the movies distributed by the amount of times they were rented inside of a category?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Description: This box and whisker chart shows the distribution of number of rentals of movies in each category.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0" y="0"/>
            <a:ext cx="9143280" cy="79488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Query 2 - Film rentals distribution by category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420160" y="2650320"/>
            <a:ext cx="13377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2880" y="1097280"/>
            <a:ext cx="6075360" cy="361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372360" y="914400"/>
            <a:ext cx="2588760" cy="40233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How much did the top 10 paying customers spend on DVD rental over 2007?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Description: this chart shows the spending pattern of the all-time top 10 paying customers. The plotted line represents the average spent by each customer individually from February, 2007 to April, 2007, and it works as comparison between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0" y="0"/>
            <a:ext cx="9143280" cy="79488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Query 3 - Amount spent by the top 10 paying customers between February and April 2007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420160" y="2650320"/>
            <a:ext cx="13377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32480" y="1280160"/>
            <a:ext cx="617688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035040" y="914400"/>
            <a:ext cx="3017520" cy="402336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How many customers have paid less in rentals compared to the previous month?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Description: this chart shows the amount and proportion of customers that have decreased the amount spent in rentals when compared to the previous month. The chart suggests the beginning of a downward trend in amount spent by customers, although the data is insufficient to show an actual trend in customers’ behavior.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0" y="0"/>
            <a:ext cx="9143280" cy="79488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Query 4 - Amount spent in rentals compared to the previous month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98720" y="1463040"/>
            <a:ext cx="575928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2019-10-19T14:12:59Z</dcterms:modified>
  <cp:revision>4</cp:revision>
  <dc:subject/>
  <dc:title/>
</cp:coreProperties>
</file>