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0BA8F25-82AB-4182-85B5-AF7BAF24AFA2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SELECT DATE_TRUNC('month',rental_date) AS mon, staff_id,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          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COUNT(rental_id)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FROM  rental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GROUP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ORDER BY mon, staff_id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/* This query isn’t as complex as yours should be, as there isn’t a join - this is just an example template of what your ending slide should like */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4A0287F-A502-4A4C-9EAC-8A046B3EADA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57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6372360" y="1386000"/>
            <a:ext cx="2376720" cy="3105000"/>
          </a:xfrm>
          <a:prstGeom prst="rect">
            <a:avLst/>
          </a:prstGeom>
          <a:solidFill>
            <a:srgbClr val="efefef"/>
          </a:solidFill>
          <a:ln w="9360">
            <a:solidFill>
              <a:srgbClr val="999999"/>
            </a:solidFill>
            <a:round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US" sz="1400" spc="-1" strike="noStrike">
                <a:solidFill>
                  <a:srgbClr val="595959"/>
                </a:solidFill>
                <a:latin typeface="Open Sans"/>
                <a:ea typeface="Open Sans"/>
              </a:rPr>
              <a:t>We can see both store staff members filled in almost the same number of rental orders during each time unit.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0" y="0"/>
            <a:ext cx="9143640" cy="79524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Open Sans"/>
                <a:ea typeface="Open Sans"/>
              </a:rPr>
              <a:t>What were the total Rental Orders Per Staff?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oogle Shape;56;p13" descr=""/>
          <p:cNvPicPr/>
          <p:nvPr/>
        </p:nvPicPr>
        <p:blipFill>
          <a:blip r:embed="rId1"/>
          <a:stretch/>
        </p:blipFill>
        <p:spPr>
          <a:xfrm>
            <a:off x="620640" y="1266480"/>
            <a:ext cx="5236560" cy="3464280"/>
          </a:xfrm>
          <a:prstGeom prst="rect">
            <a:avLst/>
          </a:prstGeom>
          <a:ln>
            <a:noFill/>
          </a:ln>
        </p:spPr>
      </p:pic>
      <p:sp>
        <p:nvSpPr>
          <p:cNvPr id="61" name="CustomShape 3"/>
          <p:cNvSpPr/>
          <p:nvPr/>
        </p:nvSpPr>
        <p:spPr>
          <a:xfrm>
            <a:off x="5420160" y="2650320"/>
            <a:ext cx="1338120" cy="2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Staff ID</a:t>
            </a: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2019-10-19T13:42:37Z</dcterms:modified>
  <cp:revision>1</cp:revision>
  <dc:subject/>
  <dc:title/>
</cp:coreProperties>
</file>