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17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0" y="0"/>
            <a:ext cx="9296400" cy="6781800"/>
            <a:chOff x="0" y="0"/>
            <a:chExt cx="9296400" cy="6781800"/>
          </a:xfrm>
        </p:grpSpPr>
        <p:grpSp>
          <p:nvGrpSpPr>
            <p:cNvPr id="473" name="Group 472"/>
            <p:cNvGrpSpPr/>
            <p:nvPr/>
          </p:nvGrpSpPr>
          <p:grpSpPr>
            <a:xfrm>
              <a:off x="0" y="0"/>
              <a:ext cx="9296400" cy="6781800"/>
              <a:chOff x="0" y="0"/>
              <a:chExt cx="9296400" cy="6781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14400" y="11430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designation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7600" y="25146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attendance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76600" y="3048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Vacancies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81800" y="11430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interview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91000" y="16764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applicant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14400" y="22098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employees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53200" y="2895600"/>
                <a:ext cx="16002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applicantstatus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162800" y="42672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projectstatus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42672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projects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14400" y="49530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payments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8200" y="6172200"/>
                <a:ext cx="1524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deductions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Parallelogram 55"/>
              <p:cNvSpPr/>
              <p:nvPr/>
            </p:nvSpPr>
            <p:spPr>
              <a:xfrm rot="18488038">
                <a:off x="1489807" y="1680024"/>
                <a:ext cx="333855" cy="269158"/>
              </a:xfrm>
              <a:prstGeom prst="parallelogram">
                <a:avLst>
                  <a:gd name="adj" fmla="val 2523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Parallelogram 57"/>
              <p:cNvSpPr/>
              <p:nvPr/>
            </p:nvSpPr>
            <p:spPr>
              <a:xfrm rot="19104819">
                <a:off x="2731657" y="1048929"/>
                <a:ext cx="785086" cy="492943"/>
              </a:xfrm>
              <a:prstGeom prst="parallelogram">
                <a:avLst>
                  <a:gd name="adj" fmla="val 55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Parallelogram 61"/>
              <p:cNvSpPr/>
              <p:nvPr/>
            </p:nvSpPr>
            <p:spPr>
              <a:xfrm rot="18488038">
                <a:off x="4327235" y="892788"/>
                <a:ext cx="532776" cy="411733"/>
              </a:xfrm>
              <a:prstGeom prst="parallelogram">
                <a:avLst>
                  <a:gd name="adj" fmla="val 2523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Parallelogram 64"/>
              <p:cNvSpPr/>
              <p:nvPr/>
            </p:nvSpPr>
            <p:spPr>
              <a:xfrm rot="18488038">
                <a:off x="5468198" y="516623"/>
                <a:ext cx="603294" cy="440844"/>
              </a:xfrm>
              <a:prstGeom prst="parallelogram">
                <a:avLst>
                  <a:gd name="adj" fmla="val 2523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arallelogram 67"/>
              <p:cNvSpPr/>
              <p:nvPr/>
            </p:nvSpPr>
            <p:spPr>
              <a:xfrm rot="18488038">
                <a:off x="1437535" y="3155759"/>
                <a:ext cx="465633" cy="394083"/>
              </a:xfrm>
              <a:prstGeom prst="parallelogram">
                <a:avLst>
                  <a:gd name="adj" fmla="val 2523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Parallelogram 68"/>
              <p:cNvSpPr/>
              <p:nvPr/>
            </p:nvSpPr>
            <p:spPr>
              <a:xfrm rot="18488038">
                <a:off x="2779174" y="3180986"/>
                <a:ext cx="525571" cy="427962"/>
              </a:xfrm>
              <a:prstGeom prst="parallelogram">
                <a:avLst>
                  <a:gd name="adj" fmla="val 169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lelogram 69"/>
              <p:cNvSpPr/>
              <p:nvPr/>
            </p:nvSpPr>
            <p:spPr>
              <a:xfrm rot="18488038">
                <a:off x="3883718" y="3473427"/>
                <a:ext cx="521092" cy="440843"/>
              </a:xfrm>
              <a:prstGeom prst="parallelogram">
                <a:avLst>
                  <a:gd name="adj" fmla="val 2523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Parallelogram 70"/>
              <p:cNvSpPr/>
              <p:nvPr/>
            </p:nvSpPr>
            <p:spPr>
              <a:xfrm rot="18488038">
                <a:off x="2789698" y="2251396"/>
                <a:ext cx="467587" cy="345611"/>
              </a:xfrm>
              <a:prstGeom prst="parallelogram">
                <a:avLst>
                  <a:gd name="adj" fmla="val 2523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Parallelogram 71"/>
              <p:cNvSpPr/>
              <p:nvPr/>
            </p:nvSpPr>
            <p:spPr>
              <a:xfrm rot="18488038">
                <a:off x="5938216" y="2239279"/>
                <a:ext cx="466610" cy="406967"/>
              </a:xfrm>
              <a:prstGeom prst="parallelogram">
                <a:avLst>
                  <a:gd name="adj" fmla="val 1950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Parallelogram 72"/>
              <p:cNvSpPr/>
              <p:nvPr/>
            </p:nvSpPr>
            <p:spPr>
              <a:xfrm rot="18488038">
                <a:off x="7299762" y="2012759"/>
                <a:ext cx="465634" cy="394082"/>
              </a:xfrm>
              <a:prstGeom prst="parallelogram">
                <a:avLst>
                  <a:gd name="adj" fmla="val 2523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Parallelogram 73"/>
              <p:cNvSpPr/>
              <p:nvPr/>
            </p:nvSpPr>
            <p:spPr>
              <a:xfrm rot="18488038">
                <a:off x="1470469" y="5468589"/>
                <a:ext cx="427960" cy="418571"/>
              </a:xfrm>
              <a:prstGeom prst="parallelogram">
                <a:avLst>
                  <a:gd name="adj" fmla="val 1314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Parallelogram 74"/>
              <p:cNvSpPr/>
              <p:nvPr/>
            </p:nvSpPr>
            <p:spPr>
              <a:xfrm rot="18488038">
                <a:off x="5857135" y="4298759"/>
                <a:ext cx="465633" cy="394083"/>
              </a:xfrm>
              <a:prstGeom prst="parallelogram">
                <a:avLst>
                  <a:gd name="adj" fmla="val 1516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>
                <a:stCxn id="6" idx="2"/>
              </p:cNvCxnSpPr>
              <p:nvPr/>
            </p:nvCxnSpPr>
            <p:spPr>
              <a:xfrm rot="5400000">
                <a:off x="1600200" y="1524000"/>
                <a:ext cx="15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72" idx="4"/>
              </p:cNvCxnSpPr>
              <p:nvPr/>
            </p:nvCxnSpPr>
            <p:spPr>
              <a:xfrm>
                <a:off x="6331575" y="2568414"/>
                <a:ext cx="755026" cy="3271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endCxn id="72" idx="1"/>
              </p:cNvCxnSpPr>
              <p:nvPr/>
            </p:nvCxnSpPr>
            <p:spPr>
              <a:xfrm>
                <a:off x="5638801" y="1981201"/>
                <a:ext cx="397174" cy="3046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16200000" flipH="1">
                <a:off x="7239000" y="1676400"/>
                <a:ext cx="533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5400000">
                <a:off x="7353300" y="2705100"/>
                <a:ext cx="381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019800" y="762000"/>
                <a:ext cx="914400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800600" y="457200"/>
                <a:ext cx="685800" cy="2601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6200000" flipH="1">
                <a:off x="4457700" y="6477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16200000" flipH="1">
                <a:off x="4533900" y="1485900"/>
                <a:ext cx="2286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rot="5400000">
                <a:off x="3276600" y="609600"/>
                <a:ext cx="228600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rot="10800000" flipV="1">
                <a:off x="2362200" y="1752600"/>
                <a:ext cx="60960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5400000">
                <a:off x="1599406" y="2133600"/>
                <a:ext cx="153194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endCxn id="71" idx="0"/>
              </p:cNvCxnSpPr>
              <p:nvPr/>
            </p:nvCxnSpPr>
            <p:spPr>
              <a:xfrm flipV="1">
                <a:off x="2438400" y="2317493"/>
                <a:ext cx="449168" cy="447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71" idx="3"/>
                <a:endCxn id="7" idx="1"/>
              </p:cNvCxnSpPr>
              <p:nvPr/>
            </p:nvCxnSpPr>
            <p:spPr>
              <a:xfrm>
                <a:off x="3132485" y="2565212"/>
                <a:ext cx="525115" cy="1017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5400000">
                <a:off x="1409700" y="2781300"/>
                <a:ext cx="533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endCxn id="69" idx="0"/>
              </p:cNvCxnSpPr>
              <p:nvPr/>
            </p:nvCxnSpPr>
            <p:spPr>
              <a:xfrm>
                <a:off x="1905000" y="2514600"/>
                <a:ext cx="968649" cy="748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endCxn id="70" idx="1"/>
              </p:cNvCxnSpPr>
              <p:nvPr/>
            </p:nvCxnSpPr>
            <p:spPr>
              <a:xfrm>
                <a:off x="2438400" y="2514600"/>
                <a:ext cx="1566838" cy="9993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419600" y="3733800"/>
                <a:ext cx="31242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5400000">
                <a:off x="991394" y="4266406"/>
                <a:ext cx="1295400" cy="777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16200000" flipH="1">
                <a:off x="3124994" y="3658394"/>
                <a:ext cx="609600" cy="6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5030788" y="4495800"/>
                <a:ext cx="760412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endCxn id="13" idx="1"/>
              </p:cNvCxnSpPr>
              <p:nvPr/>
            </p:nvCxnSpPr>
            <p:spPr>
              <a:xfrm flipV="1">
                <a:off x="6326188" y="4419600"/>
                <a:ext cx="836612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5400000">
                <a:off x="1524794" y="5333206"/>
                <a:ext cx="152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endCxn id="16" idx="0"/>
              </p:cNvCxnSpPr>
              <p:nvPr/>
            </p:nvCxnSpPr>
            <p:spPr>
              <a:xfrm rot="5400000">
                <a:off x="1524000" y="6019800"/>
                <a:ext cx="2286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/>
              <p:cNvSpPr/>
              <p:nvPr/>
            </p:nvSpPr>
            <p:spPr>
              <a:xfrm>
                <a:off x="1524000" y="381000"/>
                <a:ext cx="6858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criteria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219200" y="76200"/>
                <a:ext cx="990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qualification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209800" y="0"/>
                <a:ext cx="7620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vacancy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905000" y="6858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ldate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514600" y="762000"/>
                <a:ext cx="6858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status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48000" y="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 err="1" smtClean="0">
                    <a:solidFill>
                      <a:schemeClr val="tx1"/>
                    </a:solidFill>
                  </a:rPr>
                  <a:t>Vacid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6200" y="990600"/>
                <a:ext cx="6858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status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0" y="609600"/>
                <a:ext cx="990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designation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990600" y="5334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 smtClean="0">
                    <a:solidFill>
                      <a:schemeClr val="tx1"/>
                    </a:solidFill>
                  </a:rPr>
                  <a:t>Did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077200" y="228600"/>
                <a:ext cx="6858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venue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7391400" y="1524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date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6248400" y="76200"/>
                <a:ext cx="11430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selectionround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5943600" y="381000"/>
                <a:ext cx="990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 err="1" smtClean="0">
                    <a:solidFill>
                      <a:schemeClr val="tx1"/>
                    </a:solidFill>
                  </a:rPr>
                  <a:t>Interviewid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8534400" y="5334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cno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8458200" y="914400"/>
                <a:ext cx="6858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status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352800" y="19050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 err="1" smtClean="0">
                    <a:solidFill>
                      <a:schemeClr val="tx1"/>
                    </a:solidFill>
                  </a:rPr>
                  <a:t>Appid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3352800" y="15240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name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733800" y="12954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cno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019800" y="16002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adate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867400" y="1295400"/>
                <a:ext cx="7620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uploads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4724400" y="1219200"/>
                <a:ext cx="990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qualification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533400" y="33528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basic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838200" y="1524000"/>
                <a:ext cx="6858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 err="1" smtClean="0">
                    <a:solidFill>
                      <a:schemeClr val="tx1"/>
                    </a:solidFill>
                  </a:rPr>
                  <a:t>Empid</a:t>
                </a:r>
                <a:r>
                  <a:rPr lang="en-US" sz="800" u="sng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4800" y="16764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name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0" y="1981200"/>
                <a:ext cx="7620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contact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0" y="2286000"/>
                <a:ext cx="7620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joindate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0" y="2590800"/>
                <a:ext cx="990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username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0" y="3048000"/>
                <a:ext cx="8382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password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14400" y="3581400"/>
                <a:ext cx="6858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status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2667000" y="4800600"/>
                <a:ext cx="8382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 err="1" smtClean="0">
                    <a:solidFill>
                      <a:schemeClr val="tx1"/>
                    </a:solidFill>
                  </a:rPr>
                  <a:t>Projectid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71800" y="51054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title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3124200" y="5410200"/>
                <a:ext cx="9144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document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4038600" y="5334000"/>
                <a:ext cx="8382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startdate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4572000" y="5105400"/>
                <a:ext cx="7620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enddate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5029200" y="4876800"/>
                <a:ext cx="6858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status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6400800" y="34290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 err="1" smtClean="0">
                    <a:solidFill>
                      <a:schemeClr val="tx1"/>
                    </a:solidFill>
                  </a:rPr>
                  <a:t>Stid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705600" y="3657600"/>
                <a:ext cx="8382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aboutapp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7620000" y="3657600"/>
                <a:ext cx="9144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appstatus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8153400" y="33528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7010400" y="5638800"/>
                <a:ext cx="8382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startdate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553200" y="5410200"/>
                <a:ext cx="7620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module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6400800" y="5029200"/>
                <a:ext cx="7620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element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172200" y="4724400"/>
                <a:ext cx="9144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 err="1" smtClean="0">
                    <a:solidFill>
                      <a:schemeClr val="tx1"/>
                    </a:solidFill>
                  </a:rPr>
                  <a:t>Projectstid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7924800" y="5715000"/>
                <a:ext cx="7620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enddate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8077200" y="5334000"/>
                <a:ext cx="12192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completeddate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8458200" y="4876800"/>
                <a:ext cx="6858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status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762000" y="56388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date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0" y="5410200"/>
                <a:ext cx="9144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allowances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0" y="5029200"/>
                <a:ext cx="6858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OTpay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0" y="4648200"/>
                <a:ext cx="8382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basicpay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381000" y="4343400"/>
                <a:ext cx="9144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 err="1" smtClean="0">
                    <a:solidFill>
                      <a:schemeClr val="tx1"/>
                    </a:solidFill>
                  </a:rPr>
                  <a:t>paymentid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2438400" y="65532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3048000" y="6400800"/>
                <a:ext cx="11430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deductionamt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3200400" y="60960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type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2895600" y="5791200"/>
                <a:ext cx="7620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smonth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362200" y="5562600"/>
                <a:ext cx="609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u="sng" dirty="0" err="1" smtClean="0">
                    <a:solidFill>
                      <a:schemeClr val="tx1"/>
                    </a:solidFill>
                  </a:rPr>
                  <a:t>dedid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2" name="Straight Connector 231"/>
              <p:cNvCxnSpPr>
                <a:endCxn id="184" idx="4"/>
              </p:cNvCxnSpPr>
              <p:nvPr/>
            </p:nvCxnSpPr>
            <p:spPr>
              <a:xfrm rot="10800000">
                <a:off x="6438900" y="609600"/>
                <a:ext cx="6477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6200000" flipV="1">
                <a:off x="6705600" y="533400"/>
                <a:ext cx="838200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5400000" flipH="1" flipV="1">
                <a:off x="7258050" y="628650"/>
                <a:ext cx="762000" cy="266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>
                <a:endCxn id="181" idx="3"/>
              </p:cNvCxnSpPr>
              <p:nvPr/>
            </p:nvCxnSpPr>
            <p:spPr>
              <a:xfrm rot="5400000" flipH="1" flipV="1">
                <a:off x="7615377" y="580745"/>
                <a:ext cx="719278" cy="4052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>
                <a:endCxn id="185" idx="2"/>
              </p:cNvCxnSpPr>
              <p:nvPr/>
            </p:nvCxnSpPr>
            <p:spPr>
              <a:xfrm rot="5400000" flipH="1" flipV="1">
                <a:off x="8058150" y="666750"/>
                <a:ext cx="49530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>
                <a:endCxn id="186" idx="2"/>
              </p:cNvCxnSpPr>
              <p:nvPr/>
            </p:nvCxnSpPr>
            <p:spPr>
              <a:xfrm flipV="1">
                <a:off x="8305800" y="1028700"/>
                <a:ext cx="152400" cy="114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0800000">
                <a:off x="2209800" y="228600"/>
                <a:ext cx="10668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0800000">
                <a:off x="2895600" y="152400"/>
                <a:ext cx="3810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0800000">
                <a:off x="3352800" y="2286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>
                <a:stCxn id="8" idx="1"/>
              </p:cNvCxnSpPr>
              <p:nvPr/>
            </p:nvCxnSpPr>
            <p:spPr>
              <a:xfrm rot="10800000" flipV="1">
                <a:off x="2209800" y="457200"/>
                <a:ext cx="10668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rot="10800000" flipV="1">
                <a:off x="2286000" y="609600"/>
                <a:ext cx="9906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0800000" flipV="1">
                <a:off x="2971800" y="609600"/>
                <a:ext cx="3810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>
                <a:endCxn id="180" idx="4"/>
              </p:cNvCxnSpPr>
              <p:nvPr/>
            </p:nvCxnSpPr>
            <p:spPr>
              <a:xfrm rot="16200000" flipV="1">
                <a:off x="1181100" y="876300"/>
                <a:ext cx="3810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endCxn id="179" idx="5"/>
              </p:cNvCxnSpPr>
              <p:nvPr/>
            </p:nvCxnSpPr>
            <p:spPr>
              <a:xfrm rot="16200000" flipV="1">
                <a:off x="825128" y="825124"/>
                <a:ext cx="338278" cy="2974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>
                <a:stCxn id="6" idx="1"/>
                <a:endCxn id="178" idx="5"/>
              </p:cNvCxnSpPr>
              <p:nvPr/>
            </p:nvCxnSpPr>
            <p:spPr>
              <a:xfrm rot="10800000">
                <a:off x="661568" y="1185722"/>
                <a:ext cx="252833" cy="1096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6200000" flipV="1">
                <a:off x="1066800" y="1905000"/>
                <a:ext cx="4572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6200000" flipV="1">
                <a:off x="838200" y="1905000"/>
                <a:ext cx="381000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endCxn id="196" idx="5"/>
              </p:cNvCxnSpPr>
              <p:nvPr/>
            </p:nvCxnSpPr>
            <p:spPr>
              <a:xfrm rot="10800000">
                <a:off x="650408" y="2176322"/>
                <a:ext cx="263992" cy="334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11" idx="1"/>
                <a:endCxn id="197" idx="6"/>
              </p:cNvCxnSpPr>
              <p:nvPr/>
            </p:nvCxnSpPr>
            <p:spPr>
              <a:xfrm rot="10800000" flipV="1">
                <a:off x="762000" y="2362200"/>
                <a:ext cx="1524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>
                <a:endCxn id="198" idx="7"/>
              </p:cNvCxnSpPr>
              <p:nvPr/>
            </p:nvCxnSpPr>
            <p:spPr>
              <a:xfrm rot="5400000">
                <a:off x="825126" y="2535004"/>
                <a:ext cx="109678" cy="688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>
                <a:endCxn id="199" idx="6"/>
              </p:cNvCxnSpPr>
              <p:nvPr/>
            </p:nvCxnSpPr>
            <p:spPr>
              <a:xfrm rot="5400000">
                <a:off x="666750" y="2686050"/>
                <a:ext cx="647700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>
                <a:stCxn id="193" idx="7"/>
              </p:cNvCxnSpPr>
              <p:nvPr/>
            </p:nvCxnSpPr>
            <p:spPr>
              <a:xfrm rot="5400000" flipH="1" flipV="1">
                <a:off x="700624" y="2867702"/>
                <a:ext cx="871678" cy="1654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>
                <a:stCxn id="200" idx="0"/>
              </p:cNvCxnSpPr>
              <p:nvPr/>
            </p:nvCxnSpPr>
            <p:spPr>
              <a:xfrm rot="5400000" flipH="1" flipV="1">
                <a:off x="743744" y="3028950"/>
                <a:ext cx="1066006" cy="38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>
                <a:stCxn id="10" idx="1"/>
              </p:cNvCxnSpPr>
              <p:nvPr/>
            </p:nvCxnSpPr>
            <p:spPr>
              <a:xfrm rot="10800000">
                <a:off x="3962400" y="1676400"/>
                <a:ext cx="2286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0800000" flipV="1">
                <a:off x="3962400" y="1905000"/>
                <a:ext cx="2286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rot="10800000">
                <a:off x="4191000" y="1524000"/>
                <a:ext cx="2286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rot="16200000" flipV="1">
                <a:off x="5105400" y="1524000"/>
                <a:ext cx="2286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endCxn id="191" idx="3"/>
              </p:cNvCxnSpPr>
              <p:nvPr/>
            </p:nvCxnSpPr>
            <p:spPr>
              <a:xfrm flipV="1">
                <a:off x="5562600" y="1490522"/>
                <a:ext cx="416392" cy="185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10" idx="3"/>
                <a:endCxn id="190" idx="2"/>
              </p:cNvCxnSpPr>
              <p:nvPr/>
            </p:nvCxnSpPr>
            <p:spPr>
              <a:xfrm flipV="1">
                <a:off x="5715000" y="1714500"/>
                <a:ext cx="304800" cy="114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>
                <a:stCxn id="207" idx="7"/>
              </p:cNvCxnSpPr>
              <p:nvPr/>
            </p:nvCxnSpPr>
            <p:spPr>
              <a:xfrm rot="5400000" flipH="1" flipV="1">
                <a:off x="6910924" y="3210602"/>
                <a:ext cx="262078" cy="2416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>
                <a:stCxn id="208" idx="0"/>
              </p:cNvCxnSpPr>
              <p:nvPr/>
            </p:nvCxnSpPr>
            <p:spPr>
              <a:xfrm rot="5400000" flipH="1" flipV="1">
                <a:off x="6997887" y="3327213"/>
                <a:ext cx="457200" cy="2035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>
                <a:stCxn id="209" idx="1"/>
              </p:cNvCxnSpPr>
              <p:nvPr/>
            </p:nvCxnSpPr>
            <p:spPr>
              <a:xfrm rot="16200000" flipV="1">
                <a:off x="7448154" y="3385321"/>
                <a:ext cx="490678" cy="1208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stCxn id="210" idx="1"/>
              </p:cNvCxnSpPr>
              <p:nvPr/>
            </p:nvCxnSpPr>
            <p:spPr>
              <a:xfrm rot="16200000" flipV="1">
                <a:off x="7959235" y="3102839"/>
                <a:ext cx="185878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214" idx="7"/>
              </p:cNvCxnSpPr>
              <p:nvPr/>
            </p:nvCxnSpPr>
            <p:spPr>
              <a:xfrm rot="5400000" flipH="1" flipV="1">
                <a:off x="7009443" y="4515248"/>
                <a:ext cx="185877" cy="2993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>
                <a:stCxn id="213" idx="7"/>
              </p:cNvCxnSpPr>
              <p:nvPr/>
            </p:nvCxnSpPr>
            <p:spPr>
              <a:xfrm rot="5400000" flipH="1" flipV="1">
                <a:off x="7027140" y="4596070"/>
                <a:ext cx="490676" cy="4425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>
                <a:stCxn id="212" idx="7"/>
              </p:cNvCxnSpPr>
              <p:nvPr/>
            </p:nvCxnSpPr>
            <p:spPr>
              <a:xfrm rot="5400000" flipH="1" flipV="1">
                <a:off x="6975965" y="4799643"/>
                <a:ext cx="871678" cy="4163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>
                <a:stCxn id="211" idx="0"/>
                <a:endCxn id="13" idx="2"/>
              </p:cNvCxnSpPr>
              <p:nvPr/>
            </p:nvCxnSpPr>
            <p:spPr>
              <a:xfrm rot="5400000" flipH="1" flipV="1">
                <a:off x="7143750" y="4857750"/>
                <a:ext cx="1066800" cy="495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>
                <a:stCxn id="215" idx="1"/>
              </p:cNvCxnSpPr>
              <p:nvPr/>
            </p:nvCxnSpPr>
            <p:spPr>
              <a:xfrm rot="5400000" flipH="1" flipV="1">
                <a:off x="7468557" y="5139835"/>
                <a:ext cx="1176478" cy="408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stCxn id="216" idx="1"/>
              </p:cNvCxnSpPr>
              <p:nvPr/>
            </p:nvCxnSpPr>
            <p:spPr>
              <a:xfrm rot="16200000" flipV="1">
                <a:off x="7844935" y="4956665"/>
                <a:ext cx="795478" cy="26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>
                <a:stCxn id="217" idx="1"/>
              </p:cNvCxnSpPr>
              <p:nvPr/>
            </p:nvCxnSpPr>
            <p:spPr>
              <a:xfrm rot="16200000" flipV="1">
                <a:off x="8339278" y="4690922"/>
                <a:ext cx="338278" cy="100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>
                <a:stCxn id="206" idx="1"/>
              </p:cNvCxnSpPr>
              <p:nvPr/>
            </p:nvCxnSpPr>
            <p:spPr>
              <a:xfrm rot="16200000" flipV="1">
                <a:off x="4757878" y="4538523"/>
                <a:ext cx="338278" cy="4052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205" idx="0"/>
              </p:cNvCxnSpPr>
              <p:nvPr/>
            </p:nvCxnSpPr>
            <p:spPr>
              <a:xfrm rot="16200000" flipV="1">
                <a:off x="4457700" y="4610100"/>
                <a:ext cx="53340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>
                <a:stCxn id="204" idx="0"/>
              </p:cNvCxnSpPr>
              <p:nvPr/>
            </p:nvCxnSpPr>
            <p:spPr>
              <a:xfrm rot="16200000" flipV="1">
                <a:off x="3981450" y="4857750"/>
                <a:ext cx="76200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>
                <a:stCxn id="203" idx="7"/>
              </p:cNvCxnSpPr>
              <p:nvPr/>
            </p:nvCxnSpPr>
            <p:spPr>
              <a:xfrm rot="5400000" flipH="1" flipV="1">
                <a:off x="3573906" y="4902783"/>
                <a:ext cx="871678" cy="2101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stCxn id="202" idx="6"/>
              </p:cNvCxnSpPr>
              <p:nvPr/>
            </p:nvCxnSpPr>
            <p:spPr>
              <a:xfrm flipV="1">
                <a:off x="3581400" y="4572000"/>
                <a:ext cx="304800" cy="647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>
                <a:stCxn id="201" idx="6"/>
              </p:cNvCxnSpPr>
              <p:nvPr/>
            </p:nvCxnSpPr>
            <p:spPr>
              <a:xfrm flipV="1">
                <a:off x="3505200" y="4572000"/>
                <a:ext cx="152400" cy="342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0800000">
                <a:off x="990600" y="4572000"/>
                <a:ext cx="457200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endCxn id="230" idx="3"/>
              </p:cNvCxnSpPr>
              <p:nvPr/>
            </p:nvCxnSpPr>
            <p:spPr>
              <a:xfrm rot="5400000" flipH="1" flipV="1">
                <a:off x="2089920" y="5801402"/>
                <a:ext cx="405234" cy="3178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>
                <a:endCxn id="224" idx="6"/>
              </p:cNvCxnSpPr>
              <p:nvPr/>
            </p:nvCxnSpPr>
            <p:spPr>
              <a:xfrm rot="10800000">
                <a:off x="838200" y="4762500"/>
                <a:ext cx="38100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>
                <a:endCxn id="223" idx="6"/>
              </p:cNvCxnSpPr>
              <p:nvPr/>
            </p:nvCxnSpPr>
            <p:spPr>
              <a:xfrm rot="10800000" flipV="1">
                <a:off x="685800" y="5105400"/>
                <a:ext cx="2286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>
                <a:stCxn id="222" idx="6"/>
              </p:cNvCxnSpPr>
              <p:nvPr/>
            </p:nvCxnSpPr>
            <p:spPr>
              <a:xfrm flipV="1">
                <a:off x="914400" y="5257800"/>
                <a:ext cx="76200" cy="266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>
                <a:stCxn id="221" idx="0"/>
              </p:cNvCxnSpPr>
              <p:nvPr/>
            </p:nvCxnSpPr>
            <p:spPr>
              <a:xfrm rot="5400000" flipH="1" flipV="1">
                <a:off x="914400" y="5410200"/>
                <a:ext cx="3810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>
                <a:endCxn id="229" idx="2"/>
              </p:cNvCxnSpPr>
              <p:nvPr/>
            </p:nvCxnSpPr>
            <p:spPr>
              <a:xfrm flipV="1">
                <a:off x="2362200" y="5905500"/>
                <a:ext cx="533400" cy="266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16" idx="3"/>
                <a:endCxn id="228" idx="1"/>
              </p:cNvCxnSpPr>
              <p:nvPr/>
            </p:nvCxnSpPr>
            <p:spPr>
              <a:xfrm flipV="1">
                <a:off x="2362200" y="6129478"/>
                <a:ext cx="927474" cy="1951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>
                <a:endCxn id="227" idx="1"/>
              </p:cNvCxnSpPr>
              <p:nvPr/>
            </p:nvCxnSpPr>
            <p:spPr>
              <a:xfrm>
                <a:off x="2362200" y="6425034"/>
                <a:ext cx="853189" cy="92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>
                <a:endCxn id="226" idx="0"/>
              </p:cNvCxnSpPr>
              <p:nvPr/>
            </p:nvCxnSpPr>
            <p:spPr>
              <a:xfrm>
                <a:off x="2286000" y="6477000"/>
                <a:ext cx="457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TextBox 448"/>
              <p:cNvSpPr txBox="1"/>
              <p:nvPr/>
            </p:nvSpPr>
            <p:spPr>
              <a:xfrm>
                <a:off x="1524000" y="1752600"/>
                <a:ext cx="304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for</a:t>
                </a:r>
                <a:endParaRPr lang="en-US" sz="800" dirty="0"/>
              </a:p>
            </p:txBody>
          </p:sp>
          <p:sp>
            <p:nvSpPr>
              <p:cNvPr id="450" name="TextBox 449"/>
              <p:cNvSpPr txBox="1"/>
              <p:nvPr/>
            </p:nvSpPr>
            <p:spPr>
              <a:xfrm>
                <a:off x="2819400" y="11430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 smtClean="0"/>
                  <a:t>Publlshed</a:t>
                </a:r>
                <a:r>
                  <a:rPr lang="en-US" sz="800" dirty="0" smtClean="0"/>
                  <a:t> by</a:t>
                </a:r>
                <a:endParaRPr lang="en-US" sz="800" dirty="0"/>
              </a:p>
            </p:txBody>
          </p:sp>
          <p:sp>
            <p:nvSpPr>
              <p:cNvPr id="457" name="TextBox 456"/>
              <p:cNvSpPr txBox="1"/>
              <p:nvPr/>
            </p:nvSpPr>
            <p:spPr>
              <a:xfrm>
                <a:off x="5486400" y="609600"/>
                <a:ext cx="685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schedules</a:t>
                </a:r>
                <a:endParaRPr lang="en-US" sz="800" dirty="0"/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4419600" y="9906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Viewed by</a:t>
                </a:r>
                <a:endParaRPr lang="en-US" sz="800" dirty="0"/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7315200" y="2133600"/>
                <a:ext cx="381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sets</a:t>
                </a:r>
                <a:endParaRPr lang="en-US" sz="800" dirty="0"/>
              </a:p>
            </p:txBody>
          </p:sp>
          <p:sp>
            <p:nvSpPr>
              <p:cNvPr id="461" name="TextBox 460"/>
              <p:cNvSpPr txBox="1"/>
              <p:nvPr/>
            </p:nvSpPr>
            <p:spPr>
              <a:xfrm>
                <a:off x="5867400" y="2362200"/>
                <a:ext cx="533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    views</a:t>
                </a:r>
                <a:endParaRPr lang="en-US" sz="800" dirty="0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2743200" y="2286000"/>
                <a:ext cx="533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submits</a:t>
                </a:r>
                <a:endParaRPr lang="en-US" sz="800" dirty="0"/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3886200" y="3581400"/>
                <a:ext cx="533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updates</a:t>
                </a:r>
                <a:endParaRPr lang="en-US" sz="800" dirty="0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>
                <a:off x="2743200" y="3276600"/>
                <a:ext cx="609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creates</a:t>
                </a:r>
                <a:endParaRPr lang="en-US" sz="800" dirty="0"/>
              </a:p>
            </p:txBody>
          </p:sp>
          <p:sp>
            <p:nvSpPr>
              <p:cNvPr id="470" name="TextBox 469"/>
              <p:cNvSpPr txBox="1"/>
              <p:nvPr/>
            </p:nvSpPr>
            <p:spPr>
              <a:xfrm>
                <a:off x="1371600" y="3200400"/>
                <a:ext cx="609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receives</a:t>
                </a:r>
                <a:endParaRPr lang="en-US" sz="800" dirty="0"/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>
                <a:off x="1371600" y="5562600"/>
                <a:ext cx="685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payments</a:t>
                </a:r>
                <a:endParaRPr lang="en-US" sz="800" dirty="0"/>
              </a:p>
            </p:txBody>
          </p:sp>
          <p:sp>
            <p:nvSpPr>
              <p:cNvPr id="472" name="TextBox 471"/>
              <p:cNvSpPr txBox="1"/>
              <p:nvPr/>
            </p:nvSpPr>
            <p:spPr>
              <a:xfrm>
                <a:off x="5791200" y="4419600"/>
                <a:ext cx="609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      has</a:t>
                </a:r>
                <a:endParaRPr lang="en-US" sz="800" dirty="0"/>
              </a:p>
            </p:txBody>
          </p:sp>
        </p:grpSp>
        <p:sp>
          <p:nvSpPr>
            <p:cNvPr id="218" name="Oval 217"/>
            <p:cNvSpPr/>
            <p:nvPr/>
          </p:nvSpPr>
          <p:spPr>
            <a:xfrm>
              <a:off x="5334000" y="2819400"/>
              <a:ext cx="9144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logoutdate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4876800" y="3124200"/>
              <a:ext cx="10668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Workingdays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4419600" y="2057400"/>
              <a:ext cx="8382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logindate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3733800" y="2133600"/>
              <a:ext cx="6858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u="sng" dirty="0" err="1" smtClean="0">
                  <a:solidFill>
                    <a:schemeClr val="tx1"/>
                  </a:solidFill>
                </a:rPr>
                <a:t>attid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5181600" y="2209800"/>
              <a:ext cx="7620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smonth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4" name="Straight Connector 243"/>
            <p:cNvCxnSpPr>
              <a:endCxn id="231" idx="4"/>
            </p:cNvCxnSpPr>
            <p:nvPr/>
          </p:nvCxnSpPr>
          <p:spPr>
            <a:xfrm rot="16200000" flipV="1">
              <a:off x="4019550" y="2419350"/>
              <a:ext cx="1524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endCxn id="7" idx="2"/>
            </p:cNvCxnSpPr>
            <p:nvPr/>
          </p:nvCxnSpPr>
          <p:spPr>
            <a:xfrm rot="5400000" flipH="1" flipV="1">
              <a:off x="4248150" y="2876550"/>
              <a:ext cx="22860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18" idx="1"/>
            </p:cNvCxnSpPr>
            <p:nvPr/>
          </p:nvCxnSpPr>
          <p:spPr>
            <a:xfrm rot="16200000" flipV="1">
              <a:off x="5231817" y="2616783"/>
              <a:ext cx="185878" cy="28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endCxn id="234" idx="3"/>
            </p:cNvCxnSpPr>
            <p:nvPr/>
          </p:nvCxnSpPr>
          <p:spPr>
            <a:xfrm flipV="1">
              <a:off x="5067300" y="2404922"/>
              <a:ext cx="225892" cy="109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endCxn id="220" idx="4"/>
            </p:cNvCxnSpPr>
            <p:nvPr/>
          </p:nvCxnSpPr>
          <p:spPr>
            <a:xfrm flipV="1">
              <a:off x="4533900" y="2286000"/>
              <a:ext cx="3048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V="1">
              <a:off x="4819650" y="2876550"/>
              <a:ext cx="30480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/>
            <p:cNvSpPr/>
            <p:nvPr/>
          </p:nvSpPr>
          <p:spPr>
            <a:xfrm>
              <a:off x="3810000" y="3048000"/>
              <a:ext cx="990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leavestaken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" y="457200"/>
            <a:ext cx="685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76200"/>
            <a:ext cx="990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designation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0600" y="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tx1"/>
                </a:solidFill>
              </a:rPr>
              <a:t>Did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endCxn id="7" idx="4"/>
          </p:cNvCxnSpPr>
          <p:nvPr/>
        </p:nvCxnSpPr>
        <p:spPr>
          <a:xfrm rot="16200000" flipV="1">
            <a:off x="1181100" y="3429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5"/>
          </p:cNvCxnSpPr>
          <p:nvPr/>
        </p:nvCxnSpPr>
        <p:spPr>
          <a:xfrm rot="16200000" flipV="1">
            <a:off x="825128" y="291724"/>
            <a:ext cx="338278" cy="297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5" idx="5"/>
          </p:cNvCxnSpPr>
          <p:nvPr/>
        </p:nvCxnSpPr>
        <p:spPr>
          <a:xfrm rot="10800000">
            <a:off x="661568" y="652322"/>
            <a:ext cx="252833" cy="109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14400" y="1676400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3400" y="28194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basic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38200" y="990600"/>
            <a:ext cx="685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>
                <a:solidFill>
                  <a:schemeClr val="tx1"/>
                </a:solidFill>
              </a:rPr>
              <a:t>Empid</a:t>
            </a:r>
            <a:r>
              <a:rPr lang="en-US" sz="800" u="sng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4800" y="11430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name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0" y="1447800"/>
            <a:ext cx="762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contact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0" y="1752600"/>
            <a:ext cx="762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joindate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0" y="2057400"/>
            <a:ext cx="990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username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0" y="2514600"/>
            <a:ext cx="8382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password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14400" y="3048000"/>
            <a:ext cx="685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16200000" flipV="1">
            <a:off x="1066800" y="1371600"/>
            <a:ext cx="457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838200" y="13716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3" idx="6"/>
          </p:cNvCxnSpPr>
          <p:nvPr/>
        </p:nvCxnSpPr>
        <p:spPr>
          <a:xfrm rot="5400000">
            <a:off x="666750" y="2152650"/>
            <a:ext cx="6477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</p:cNvCxnSpPr>
          <p:nvPr/>
        </p:nvCxnSpPr>
        <p:spPr>
          <a:xfrm rot="5400000" flipH="1" flipV="1">
            <a:off x="700624" y="2334302"/>
            <a:ext cx="871678" cy="165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0"/>
          </p:cNvCxnSpPr>
          <p:nvPr/>
        </p:nvCxnSpPr>
        <p:spPr>
          <a:xfrm rot="5400000" flipH="1" flipV="1">
            <a:off x="743744" y="2495550"/>
            <a:ext cx="1066006" cy="38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4000" y="121920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for</a:t>
            </a:r>
            <a:endParaRPr lang="en-US" sz="800" dirty="0"/>
          </a:p>
        </p:txBody>
      </p:sp>
      <p:cxnSp>
        <p:nvCxnSpPr>
          <p:cNvPr id="41" name="Straight Connector 40"/>
          <p:cNvCxnSpPr>
            <a:endCxn id="31" idx="6"/>
          </p:cNvCxnSpPr>
          <p:nvPr/>
        </p:nvCxnSpPr>
        <p:spPr>
          <a:xfrm rot="10800000">
            <a:off x="762000" y="1866900"/>
            <a:ext cx="1524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0" idx="6"/>
          </p:cNvCxnSpPr>
          <p:nvPr/>
        </p:nvCxnSpPr>
        <p:spPr>
          <a:xfrm rot="16200000" flipV="1">
            <a:off x="742950" y="1581150"/>
            <a:ext cx="1905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2" idx="7"/>
          </p:cNvCxnSpPr>
          <p:nvPr/>
        </p:nvCxnSpPr>
        <p:spPr>
          <a:xfrm rot="5400000" flipH="1" flipV="1">
            <a:off x="863226" y="1963504"/>
            <a:ext cx="109678" cy="145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rallelogram 46"/>
          <p:cNvSpPr/>
          <p:nvPr/>
        </p:nvSpPr>
        <p:spPr>
          <a:xfrm rot="18488038">
            <a:off x="1489807" y="1146624"/>
            <a:ext cx="333855" cy="269158"/>
          </a:xfrm>
          <a:prstGeom prst="parallelogram">
            <a:avLst>
              <a:gd name="adj" fmla="val 252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1600200" y="990600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599408" y="1600200"/>
            <a:ext cx="153192" cy="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24000" y="121920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for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4343400" y="1752599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Vacancies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Parallelogram 54"/>
          <p:cNvSpPr/>
          <p:nvPr/>
        </p:nvSpPr>
        <p:spPr>
          <a:xfrm rot="18422433">
            <a:off x="2785033" y="1683843"/>
            <a:ext cx="602134" cy="404763"/>
          </a:xfrm>
          <a:prstGeom prst="parallelogram">
            <a:avLst>
              <a:gd name="adj" fmla="val 415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/>
          <p:cNvCxnSpPr>
            <a:stCxn id="54" idx="1"/>
          </p:cNvCxnSpPr>
          <p:nvPr/>
        </p:nvCxnSpPr>
        <p:spPr>
          <a:xfrm rot="10800000" flipV="1">
            <a:off x="3352800" y="1904998"/>
            <a:ext cx="9906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2438400" y="1905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114800" y="13716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>
                <a:solidFill>
                  <a:schemeClr val="tx1"/>
                </a:solidFill>
              </a:rPr>
              <a:t>Vacid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endCxn id="63" idx="4"/>
          </p:cNvCxnSpPr>
          <p:nvPr/>
        </p:nvCxnSpPr>
        <p:spPr>
          <a:xfrm rot="10800000">
            <a:off x="4419600" y="1600201"/>
            <a:ext cx="152400" cy="152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19400" y="175260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Publlsh</a:t>
            </a:r>
            <a:endParaRPr lang="en-US" sz="800" dirty="0"/>
          </a:p>
        </p:txBody>
      </p:sp>
      <p:sp>
        <p:nvSpPr>
          <p:cNvPr id="71" name="Oval 70"/>
          <p:cNvSpPr/>
          <p:nvPr/>
        </p:nvSpPr>
        <p:spPr>
          <a:xfrm>
            <a:off x="4191000" y="762000"/>
            <a:ext cx="990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qualification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endCxn id="71" idx="5"/>
          </p:cNvCxnSpPr>
          <p:nvPr/>
        </p:nvCxnSpPr>
        <p:spPr>
          <a:xfrm rot="16200000" flipV="1">
            <a:off x="4749426" y="1244226"/>
            <a:ext cx="795478" cy="22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638800" y="8382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ldate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>
            <a:endCxn id="75" idx="4"/>
          </p:cNvCxnSpPr>
          <p:nvPr/>
        </p:nvCxnSpPr>
        <p:spPr>
          <a:xfrm rot="5400000" flipH="1" flipV="1">
            <a:off x="5448300" y="1257300"/>
            <a:ext cx="685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019800" y="1219200"/>
            <a:ext cx="685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endCxn id="77" idx="3"/>
          </p:cNvCxnSpPr>
          <p:nvPr/>
        </p:nvCxnSpPr>
        <p:spPr>
          <a:xfrm rot="5400000" flipH="1" flipV="1">
            <a:off x="5786577" y="1418945"/>
            <a:ext cx="338278" cy="329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953000" y="457200"/>
            <a:ext cx="762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vacancy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5400000" flipH="1" flipV="1">
            <a:off x="4915694" y="1181100"/>
            <a:ext cx="1066006" cy="76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91000" y="1066800"/>
            <a:ext cx="685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criteria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>
            <a:stCxn id="54" idx="0"/>
            <a:endCxn id="89" idx="5"/>
          </p:cNvCxnSpPr>
          <p:nvPr/>
        </p:nvCxnSpPr>
        <p:spPr>
          <a:xfrm rot="16200000" flipV="1">
            <a:off x="4695546" y="1342744"/>
            <a:ext cx="490677" cy="329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705600" y="373380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applicantstatus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Parallelogram 107"/>
          <p:cNvSpPr/>
          <p:nvPr/>
        </p:nvSpPr>
        <p:spPr>
          <a:xfrm rot="18488038">
            <a:off x="7228735" y="2927160"/>
            <a:ext cx="465634" cy="394082"/>
          </a:xfrm>
          <a:prstGeom prst="parallelogram">
            <a:avLst>
              <a:gd name="adj" fmla="val 252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7315200" y="26670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7315994" y="3580606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45" idx="1"/>
          </p:cNvCxnSpPr>
          <p:nvPr/>
        </p:nvCxnSpPr>
        <p:spPr>
          <a:xfrm>
            <a:off x="6324600" y="2209800"/>
            <a:ext cx="457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 flipV="1">
            <a:off x="4610100" y="20955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553200" y="42672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>
                <a:solidFill>
                  <a:schemeClr val="tx1"/>
                </a:solidFill>
              </a:rPr>
              <a:t>Stid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858000" y="4495800"/>
            <a:ext cx="8382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aboutapp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772400" y="4495800"/>
            <a:ext cx="9144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appstatus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305800" y="41910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Connector 127"/>
          <p:cNvCxnSpPr>
            <a:stCxn id="119" idx="7"/>
          </p:cNvCxnSpPr>
          <p:nvPr/>
        </p:nvCxnSpPr>
        <p:spPr>
          <a:xfrm rot="5400000" flipH="1" flipV="1">
            <a:off x="7063324" y="4048802"/>
            <a:ext cx="262078" cy="241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0" idx="0"/>
          </p:cNvCxnSpPr>
          <p:nvPr/>
        </p:nvCxnSpPr>
        <p:spPr>
          <a:xfrm rot="5400000" flipH="1" flipV="1">
            <a:off x="7150287" y="4165413"/>
            <a:ext cx="457200" cy="203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1" idx="1"/>
          </p:cNvCxnSpPr>
          <p:nvPr/>
        </p:nvCxnSpPr>
        <p:spPr>
          <a:xfrm rot="16200000" flipV="1">
            <a:off x="7600554" y="4223521"/>
            <a:ext cx="490678" cy="120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2" idx="1"/>
          </p:cNvCxnSpPr>
          <p:nvPr/>
        </p:nvCxnSpPr>
        <p:spPr>
          <a:xfrm rot="16200000" flipV="1">
            <a:off x="8111635" y="3941039"/>
            <a:ext cx="185878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239000" y="2971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view</a:t>
            </a:r>
            <a:endParaRPr lang="en-US" sz="800" dirty="0"/>
          </a:p>
        </p:txBody>
      </p:sp>
      <p:sp>
        <p:nvSpPr>
          <p:cNvPr id="152" name="Rectangle 151"/>
          <p:cNvSpPr/>
          <p:nvPr/>
        </p:nvSpPr>
        <p:spPr>
          <a:xfrm>
            <a:off x="3657600" y="3962400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attendance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rot="16200000" flipH="1">
            <a:off x="4724400" y="28956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5334000" y="4114800"/>
            <a:ext cx="9144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logoutdate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4800600" y="3505200"/>
            <a:ext cx="8382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logindate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114800" y="3581400"/>
            <a:ext cx="685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>
                <a:solidFill>
                  <a:schemeClr val="tx1"/>
                </a:solidFill>
              </a:rPr>
              <a:t>attid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Connector 177"/>
          <p:cNvCxnSpPr>
            <a:endCxn id="176" idx="4"/>
          </p:cNvCxnSpPr>
          <p:nvPr/>
        </p:nvCxnSpPr>
        <p:spPr>
          <a:xfrm rot="16200000" flipV="1">
            <a:off x="4400550" y="3867150"/>
            <a:ext cx="1524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3" idx="1"/>
            <a:endCxn id="152" idx="3"/>
          </p:cNvCxnSpPr>
          <p:nvPr/>
        </p:nvCxnSpPr>
        <p:spPr>
          <a:xfrm rot="16200000" flipV="1">
            <a:off x="5308017" y="3988383"/>
            <a:ext cx="33478" cy="28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175" idx="4"/>
          </p:cNvCxnSpPr>
          <p:nvPr/>
        </p:nvCxnSpPr>
        <p:spPr>
          <a:xfrm flipV="1">
            <a:off x="4914900" y="37338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Parallelogram 218"/>
          <p:cNvSpPr/>
          <p:nvPr/>
        </p:nvSpPr>
        <p:spPr>
          <a:xfrm rot="18488038">
            <a:off x="4610959" y="2397525"/>
            <a:ext cx="434494" cy="310349"/>
          </a:xfrm>
          <a:prstGeom prst="parallelogram">
            <a:avLst>
              <a:gd name="adj" fmla="val 252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/>
          <p:cNvCxnSpPr>
            <a:stCxn id="54" idx="3"/>
          </p:cNvCxnSpPr>
          <p:nvPr/>
        </p:nvCxnSpPr>
        <p:spPr>
          <a:xfrm>
            <a:off x="5867400" y="1904999"/>
            <a:ext cx="228600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4648200" y="243839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View</a:t>
            </a:r>
            <a:endParaRPr lang="en-US" sz="800" dirty="0"/>
          </a:p>
        </p:txBody>
      </p:sp>
      <p:sp>
        <p:nvSpPr>
          <p:cNvPr id="225" name="Parallelogram 224"/>
          <p:cNvSpPr/>
          <p:nvPr/>
        </p:nvSpPr>
        <p:spPr>
          <a:xfrm rot="18488038">
            <a:off x="6014415" y="3382279"/>
            <a:ext cx="466610" cy="406967"/>
          </a:xfrm>
          <a:prstGeom prst="parallelogram">
            <a:avLst>
              <a:gd name="adj" fmla="val 195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>
            <a:stCxn id="225" idx="4"/>
            <a:endCxn id="106" idx="1"/>
          </p:cNvCxnSpPr>
          <p:nvPr/>
        </p:nvCxnSpPr>
        <p:spPr>
          <a:xfrm>
            <a:off x="6407774" y="3711414"/>
            <a:ext cx="297826" cy="174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endCxn id="225" idx="1"/>
          </p:cNvCxnSpPr>
          <p:nvPr/>
        </p:nvCxnSpPr>
        <p:spPr>
          <a:xfrm>
            <a:off x="5791199" y="3276601"/>
            <a:ext cx="320975" cy="152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6019799" y="350519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</a:t>
            </a:r>
            <a:r>
              <a:rPr lang="en-US" sz="800" dirty="0" smtClean="0"/>
              <a:t>set</a:t>
            </a:r>
            <a:endParaRPr lang="en-US" sz="800" dirty="0"/>
          </a:p>
        </p:txBody>
      </p:sp>
      <p:sp>
        <p:nvSpPr>
          <p:cNvPr id="232" name="Oval 231"/>
          <p:cNvSpPr/>
          <p:nvPr/>
        </p:nvSpPr>
        <p:spPr>
          <a:xfrm>
            <a:off x="3581400" y="32766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>
                <a:solidFill>
                  <a:schemeClr val="tx1"/>
                </a:solidFill>
              </a:rPr>
              <a:t>Appid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3581400" y="28956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name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3962400" y="26670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cno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6248400" y="29718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6096000" y="2667000"/>
            <a:ext cx="762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uploads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4953000" y="2590800"/>
            <a:ext cx="990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qualification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 rot="10800000">
            <a:off x="4191000" y="30480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10800000" flipV="1">
            <a:off x="4191000" y="32766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10800000">
            <a:off x="4419600" y="28956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16200000" flipV="1">
            <a:off x="5334000" y="28956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endCxn id="236" idx="3"/>
          </p:cNvCxnSpPr>
          <p:nvPr/>
        </p:nvCxnSpPr>
        <p:spPr>
          <a:xfrm flipV="1">
            <a:off x="5791200" y="2862122"/>
            <a:ext cx="416392" cy="185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endCxn id="235" idx="2"/>
          </p:cNvCxnSpPr>
          <p:nvPr/>
        </p:nvCxnSpPr>
        <p:spPr>
          <a:xfrm flipV="1">
            <a:off x="5943600" y="3086100"/>
            <a:ext cx="3048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4419600" y="3048000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6781800" y="2209800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8077200" y="1295400"/>
            <a:ext cx="685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venue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7391400" y="12192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6400800" y="838200"/>
            <a:ext cx="1143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selectionround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6248400" y="1524000"/>
            <a:ext cx="990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>
                <a:solidFill>
                  <a:schemeClr val="tx1"/>
                </a:solidFill>
              </a:rPr>
              <a:t>Interviewid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8534400" y="16002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cno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8458200" y="1981200"/>
            <a:ext cx="685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2" name="Straight Connector 251"/>
          <p:cNvCxnSpPr>
            <a:endCxn id="249" idx="4"/>
          </p:cNvCxnSpPr>
          <p:nvPr/>
        </p:nvCxnSpPr>
        <p:spPr>
          <a:xfrm rot="16200000" flipV="1">
            <a:off x="6724650" y="1771650"/>
            <a:ext cx="4572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45" idx="0"/>
          </p:cNvCxnSpPr>
          <p:nvPr/>
        </p:nvCxnSpPr>
        <p:spPr>
          <a:xfrm rot="16200000" flipV="1">
            <a:off x="6743700" y="1409700"/>
            <a:ext cx="11430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246" idx="3"/>
          </p:cNvCxnSpPr>
          <p:nvPr/>
        </p:nvCxnSpPr>
        <p:spPr>
          <a:xfrm rot="5400000" flipH="1" flipV="1">
            <a:off x="7615377" y="1647545"/>
            <a:ext cx="719279" cy="405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250" idx="2"/>
          </p:cNvCxnSpPr>
          <p:nvPr/>
        </p:nvCxnSpPr>
        <p:spPr>
          <a:xfrm rot="5400000" flipH="1" flipV="1">
            <a:off x="8058150" y="1733550"/>
            <a:ext cx="4953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251" idx="2"/>
          </p:cNvCxnSpPr>
          <p:nvPr/>
        </p:nvCxnSpPr>
        <p:spPr>
          <a:xfrm flipV="1">
            <a:off x="8305800" y="2095500"/>
            <a:ext cx="1524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rot="16200000" flipV="1">
            <a:off x="7277100" y="1790700"/>
            <a:ext cx="762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Parallelogram 257"/>
          <p:cNvSpPr/>
          <p:nvPr/>
        </p:nvSpPr>
        <p:spPr>
          <a:xfrm rot="18488038">
            <a:off x="6021919" y="2002931"/>
            <a:ext cx="452961" cy="419412"/>
          </a:xfrm>
          <a:prstGeom prst="parallelogram">
            <a:avLst>
              <a:gd name="adj" fmla="val 158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5943600" y="2087789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schedules</a:t>
            </a:r>
            <a:endParaRPr lang="en-US" sz="800" dirty="0"/>
          </a:p>
        </p:txBody>
      </p:sp>
      <p:sp>
        <p:nvSpPr>
          <p:cNvPr id="271" name="Rectangle 270"/>
          <p:cNvSpPr/>
          <p:nvPr/>
        </p:nvSpPr>
        <p:spPr>
          <a:xfrm>
            <a:off x="7162800" y="5105400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projectstatus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3505200" y="5105400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838200" y="4495800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payments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762000" y="5715000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deductions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Parallelogram 274"/>
          <p:cNvSpPr/>
          <p:nvPr/>
        </p:nvSpPr>
        <p:spPr>
          <a:xfrm rot="18488038">
            <a:off x="1437535" y="2622359"/>
            <a:ext cx="465633" cy="394083"/>
          </a:xfrm>
          <a:prstGeom prst="parallelogram">
            <a:avLst>
              <a:gd name="adj" fmla="val 252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Parallelogram 275"/>
          <p:cNvSpPr/>
          <p:nvPr/>
        </p:nvSpPr>
        <p:spPr>
          <a:xfrm rot="18488038">
            <a:off x="2125196" y="3249052"/>
            <a:ext cx="525571" cy="427962"/>
          </a:xfrm>
          <a:prstGeom prst="parallelogram">
            <a:avLst>
              <a:gd name="adj" fmla="val 169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Parallelogram 276"/>
          <p:cNvSpPr/>
          <p:nvPr/>
        </p:nvSpPr>
        <p:spPr>
          <a:xfrm rot="18488038">
            <a:off x="3655118" y="4464027"/>
            <a:ext cx="521092" cy="440843"/>
          </a:xfrm>
          <a:prstGeom prst="parallelogram">
            <a:avLst>
              <a:gd name="adj" fmla="val 252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Parallelogram 277"/>
          <p:cNvSpPr/>
          <p:nvPr/>
        </p:nvSpPr>
        <p:spPr>
          <a:xfrm rot="18488038">
            <a:off x="1394269" y="5011389"/>
            <a:ext cx="427960" cy="418571"/>
          </a:xfrm>
          <a:prstGeom prst="parallelogram">
            <a:avLst>
              <a:gd name="adj" fmla="val 131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Parallelogram 278"/>
          <p:cNvSpPr/>
          <p:nvPr/>
        </p:nvSpPr>
        <p:spPr>
          <a:xfrm rot="18488038">
            <a:off x="5857135" y="5136959"/>
            <a:ext cx="465633" cy="394083"/>
          </a:xfrm>
          <a:prstGeom prst="parallelogram">
            <a:avLst>
              <a:gd name="adj" fmla="val 151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Connector 279"/>
          <p:cNvCxnSpPr/>
          <p:nvPr/>
        </p:nvCxnSpPr>
        <p:spPr>
          <a:xfrm rot="5400000">
            <a:off x="1409700" y="22479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endCxn id="276" idx="0"/>
          </p:cNvCxnSpPr>
          <p:nvPr/>
        </p:nvCxnSpPr>
        <p:spPr>
          <a:xfrm rot="16200000" flipH="1">
            <a:off x="1425588" y="2536815"/>
            <a:ext cx="1349697" cy="238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endCxn id="277" idx="0"/>
          </p:cNvCxnSpPr>
          <p:nvPr/>
        </p:nvCxnSpPr>
        <p:spPr>
          <a:xfrm rot="16200000" flipH="1">
            <a:off x="1654374" y="2460425"/>
            <a:ext cx="2567138" cy="1608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4191000" y="4724400"/>
            <a:ext cx="2971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endCxn id="273" idx="0"/>
          </p:cNvCxnSpPr>
          <p:nvPr/>
        </p:nvCxnSpPr>
        <p:spPr>
          <a:xfrm rot="5400000">
            <a:off x="953294" y="3771106"/>
            <a:ext cx="1371600" cy="77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76" idx="3"/>
          </p:cNvCxnSpPr>
          <p:nvPr/>
        </p:nvCxnSpPr>
        <p:spPr>
          <a:xfrm>
            <a:off x="2533880" y="3623716"/>
            <a:ext cx="1047518" cy="148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030788" y="5334000"/>
            <a:ext cx="8366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271" idx="1"/>
          </p:cNvCxnSpPr>
          <p:nvPr/>
        </p:nvCxnSpPr>
        <p:spPr>
          <a:xfrm flipV="1">
            <a:off x="6326188" y="5257800"/>
            <a:ext cx="836612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5400000">
            <a:off x="1448594" y="4876006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endCxn id="274" idx="0"/>
          </p:cNvCxnSpPr>
          <p:nvPr/>
        </p:nvCxnSpPr>
        <p:spPr>
          <a:xfrm rot="5400000">
            <a:off x="1447800" y="55626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>
            <a:off x="2667000" y="5638800"/>
            <a:ext cx="8382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>
                <a:solidFill>
                  <a:schemeClr val="tx1"/>
                </a:solidFill>
              </a:rPr>
              <a:t>Projectid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1" name="Oval 290"/>
          <p:cNvSpPr/>
          <p:nvPr/>
        </p:nvSpPr>
        <p:spPr>
          <a:xfrm>
            <a:off x="2971800" y="59436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title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2" name="Oval 291"/>
          <p:cNvSpPr/>
          <p:nvPr/>
        </p:nvSpPr>
        <p:spPr>
          <a:xfrm>
            <a:off x="3124200" y="6248400"/>
            <a:ext cx="9144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document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" name="Oval 292"/>
          <p:cNvSpPr/>
          <p:nvPr/>
        </p:nvSpPr>
        <p:spPr>
          <a:xfrm>
            <a:off x="4038600" y="6172200"/>
            <a:ext cx="8382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startdate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4" name="Oval 293"/>
          <p:cNvSpPr/>
          <p:nvPr/>
        </p:nvSpPr>
        <p:spPr>
          <a:xfrm>
            <a:off x="4572000" y="5943600"/>
            <a:ext cx="762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enddate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5029200" y="5715000"/>
            <a:ext cx="685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7010400" y="6477000"/>
            <a:ext cx="8382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startdate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6553200" y="6248400"/>
            <a:ext cx="762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module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6400800" y="5867400"/>
            <a:ext cx="762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element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9" name="Oval 298"/>
          <p:cNvSpPr/>
          <p:nvPr/>
        </p:nvSpPr>
        <p:spPr>
          <a:xfrm>
            <a:off x="6172200" y="5562600"/>
            <a:ext cx="9144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>
                <a:solidFill>
                  <a:schemeClr val="tx1"/>
                </a:solidFill>
              </a:rPr>
              <a:t>Projectstid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8382000" y="6172200"/>
            <a:ext cx="762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enddate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7924800" y="6477000"/>
            <a:ext cx="12192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completeddate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Oval 301"/>
          <p:cNvSpPr/>
          <p:nvPr/>
        </p:nvSpPr>
        <p:spPr>
          <a:xfrm>
            <a:off x="8458200" y="5715000"/>
            <a:ext cx="685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Oval 302"/>
          <p:cNvSpPr/>
          <p:nvPr/>
        </p:nvSpPr>
        <p:spPr>
          <a:xfrm>
            <a:off x="685800" y="51816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4" name="Oval 303"/>
          <p:cNvSpPr/>
          <p:nvPr/>
        </p:nvSpPr>
        <p:spPr>
          <a:xfrm>
            <a:off x="0" y="4876800"/>
            <a:ext cx="9144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allowances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5" name="Oval 304"/>
          <p:cNvSpPr/>
          <p:nvPr/>
        </p:nvSpPr>
        <p:spPr>
          <a:xfrm>
            <a:off x="0" y="4419600"/>
            <a:ext cx="685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OTpay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6" name="Oval 305"/>
          <p:cNvSpPr/>
          <p:nvPr/>
        </p:nvSpPr>
        <p:spPr>
          <a:xfrm>
            <a:off x="0" y="4038600"/>
            <a:ext cx="8382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basicpay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" name="Oval 306"/>
          <p:cNvSpPr/>
          <p:nvPr/>
        </p:nvSpPr>
        <p:spPr>
          <a:xfrm>
            <a:off x="457200" y="3733800"/>
            <a:ext cx="9144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>
                <a:solidFill>
                  <a:schemeClr val="tx1"/>
                </a:solidFill>
              </a:rPr>
              <a:t>paymentid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8" name="Oval 307"/>
          <p:cNvSpPr/>
          <p:nvPr/>
        </p:nvSpPr>
        <p:spPr>
          <a:xfrm>
            <a:off x="2362200" y="60960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1066800" y="6477000"/>
            <a:ext cx="1143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deductionamt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0" name="Oval 309"/>
          <p:cNvSpPr/>
          <p:nvPr/>
        </p:nvSpPr>
        <p:spPr>
          <a:xfrm>
            <a:off x="304800" y="64008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2286000" y="6477000"/>
            <a:ext cx="762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smonth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2286000" y="5105400"/>
            <a:ext cx="609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 smtClean="0">
                <a:solidFill>
                  <a:schemeClr val="tx1"/>
                </a:solidFill>
              </a:rPr>
              <a:t>dedid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>
            <a:stCxn id="299" idx="7"/>
          </p:cNvCxnSpPr>
          <p:nvPr/>
        </p:nvCxnSpPr>
        <p:spPr>
          <a:xfrm rot="5400000" flipH="1" flipV="1">
            <a:off x="7009443" y="5353448"/>
            <a:ext cx="185877" cy="29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98" idx="7"/>
          </p:cNvCxnSpPr>
          <p:nvPr/>
        </p:nvCxnSpPr>
        <p:spPr>
          <a:xfrm rot="5400000" flipH="1" flipV="1">
            <a:off x="7027140" y="5434270"/>
            <a:ext cx="490676" cy="44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97" idx="7"/>
          </p:cNvCxnSpPr>
          <p:nvPr/>
        </p:nvCxnSpPr>
        <p:spPr>
          <a:xfrm rot="5400000" flipH="1" flipV="1">
            <a:off x="6975965" y="5637843"/>
            <a:ext cx="871678" cy="41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96" idx="0"/>
            <a:endCxn id="271" idx="2"/>
          </p:cNvCxnSpPr>
          <p:nvPr/>
        </p:nvCxnSpPr>
        <p:spPr>
          <a:xfrm rot="5400000" flipH="1" flipV="1">
            <a:off x="7143750" y="5695950"/>
            <a:ext cx="10668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300" idx="1"/>
          </p:cNvCxnSpPr>
          <p:nvPr/>
        </p:nvCxnSpPr>
        <p:spPr>
          <a:xfrm rot="16200000" flipV="1">
            <a:off x="8001957" y="5714043"/>
            <a:ext cx="795478" cy="187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301" idx="1"/>
          </p:cNvCxnSpPr>
          <p:nvPr/>
        </p:nvCxnSpPr>
        <p:spPr>
          <a:xfrm rot="16200000" flipV="1">
            <a:off x="7540135" y="5947265"/>
            <a:ext cx="1100278" cy="26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302" idx="1"/>
          </p:cNvCxnSpPr>
          <p:nvPr/>
        </p:nvCxnSpPr>
        <p:spPr>
          <a:xfrm rot="16200000" flipV="1">
            <a:off x="8339278" y="5529122"/>
            <a:ext cx="338278" cy="100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295" idx="1"/>
          </p:cNvCxnSpPr>
          <p:nvPr/>
        </p:nvCxnSpPr>
        <p:spPr>
          <a:xfrm rot="16200000" flipV="1">
            <a:off x="4757878" y="5376723"/>
            <a:ext cx="338278" cy="405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94" idx="0"/>
          </p:cNvCxnSpPr>
          <p:nvPr/>
        </p:nvCxnSpPr>
        <p:spPr>
          <a:xfrm rot="16200000" flipV="1">
            <a:off x="4457700" y="54483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stCxn id="293" idx="0"/>
          </p:cNvCxnSpPr>
          <p:nvPr/>
        </p:nvCxnSpPr>
        <p:spPr>
          <a:xfrm rot="16200000" flipV="1">
            <a:off x="3981450" y="5695950"/>
            <a:ext cx="7620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292" idx="7"/>
          </p:cNvCxnSpPr>
          <p:nvPr/>
        </p:nvCxnSpPr>
        <p:spPr>
          <a:xfrm rot="5400000" flipH="1" flipV="1">
            <a:off x="3573906" y="5740983"/>
            <a:ext cx="871678" cy="210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291" idx="6"/>
          </p:cNvCxnSpPr>
          <p:nvPr/>
        </p:nvCxnSpPr>
        <p:spPr>
          <a:xfrm flipV="1">
            <a:off x="3581400" y="5410200"/>
            <a:ext cx="3048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0" idx="6"/>
          </p:cNvCxnSpPr>
          <p:nvPr/>
        </p:nvCxnSpPr>
        <p:spPr>
          <a:xfrm flipV="1">
            <a:off x="3505200" y="5410200"/>
            <a:ext cx="15240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endCxn id="307" idx="5"/>
          </p:cNvCxnSpPr>
          <p:nvPr/>
        </p:nvCxnSpPr>
        <p:spPr>
          <a:xfrm rot="16200000" flipV="1">
            <a:off x="1021206" y="4145405"/>
            <a:ext cx="566878" cy="13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endCxn id="312" idx="3"/>
          </p:cNvCxnSpPr>
          <p:nvPr/>
        </p:nvCxnSpPr>
        <p:spPr>
          <a:xfrm rot="5400000" flipH="1" flipV="1">
            <a:off x="2013720" y="5344202"/>
            <a:ext cx="405234" cy="317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endCxn id="306" idx="6"/>
          </p:cNvCxnSpPr>
          <p:nvPr/>
        </p:nvCxnSpPr>
        <p:spPr>
          <a:xfrm rot="10800000">
            <a:off x="838200" y="4152900"/>
            <a:ext cx="38100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73" idx="1"/>
            <a:endCxn id="305" idx="6"/>
          </p:cNvCxnSpPr>
          <p:nvPr/>
        </p:nvCxnSpPr>
        <p:spPr>
          <a:xfrm rot="10800000">
            <a:off x="685800" y="4533900"/>
            <a:ext cx="152400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stCxn id="304" idx="6"/>
          </p:cNvCxnSpPr>
          <p:nvPr/>
        </p:nvCxnSpPr>
        <p:spPr>
          <a:xfrm flipV="1">
            <a:off x="914400" y="4800600"/>
            <a:ext cx="762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303" idx="0"/>
          </p:cNvCxnSpPr>
          <p:nvPr/>
        </p:nvCxnSpPr>
        <p:spPr>
          <a:xfrm rot="5400000" flipH="1" flipV="1">
            <a:off x="838200" y="4953000"/>
            <a:ext cx="381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11" idx="2"/>
          </p:cNvCxnSpPr>
          <p:nvPr/>
        </p:nvCxnSpPr>
        <p:spPr>
          <a:xfrm>
            <a:off x="1676400" y="6019800"/>
            <a:ext cx="6096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endCxn id="310" idx="7"/>
          </p:cNvCxnSpPr>
          <p:nvPr/>
        </p:nvCxnSpPr>
        <p:spPr>
          <a:xfrm rot="5400000">
            <a:off x="624424" y="6220502"/>
            <a:ext cx="414478" cy="13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endCxn id="309" idx="1"/>
          </p:cNvCxnSpPr>
          <p:nvPr/>
        </p:nvCxnSpPr>
        <p:spPr>
          <a:xfrm rot="16200000" flipH="1">
            <a:off x="867055" y="6143344"/>
            <a:ext cx="490678" cy="243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endCxn id="308" idx="0"/>
          </p:cNvCxnSpPr>
          <p:nvPr/>
        </p:nvCxnSpPr>
        <p:spPr>
          <a:xfrm>
            <a:off x="2209800" y="6019800"/>
            <a:ext cx="457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3657600" y="457200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updates</a:t>
            </a:r>
            <a:endParaRPr lang="en-US" sz="800" dirty="0"/>
          </a:p>
        </p:txBody>
      </p:sp>
      <p:sp>
        <p:nvSpPr>
          <p:cNvPr id="337" name="TextBox 336"/>
          <p:cNvSpPr txBox="1"/>
          <p:nvPr/>
        </p:nvSpPr>
        <p:spPr>
          <a:xfrm>
            <a:off x="2089222" y="3344666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creates</a:t>
            </a:r>
            <a:endParaRPr lang="en-US" sz="800" dirty="0"/>
          </a:p>
        </p:txBody>
      </p:sp>
      <p:sp>
        <p:nvSpPr>
          <p:cNvPr id="338" name="TextBox 337"/>
          <p:cNvSpPr txBox="1"/>
          <p:nvPr/>
        </p:nvSpPr>
        <p:spPr>
          <a:xfrm>
            <a:off x="1371600" y="2667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receives</a:t>
            </a:r>
            <a:endParaRPr lang="en-US" sz="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295400" y="510540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payments</a:t>
            </a:r>
            <a:endParaRPr lang="en-US" sz="800" dirty="0"/>
          </a:p>
        </p:txBody>
      </p:sp>
      <p:sp>
        <p:nvSpPr>
          <p:cNvPr id="340" name="TextBox 339"/>
          <p:cNvSpPr txBox="1"/>
          <p:nvPr/>
        </p:nvSpPr>
        <p:spPr>
          <a:xfrm>
            <a:off x="5791200" y="52578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   has</a:t>
            </a:r>
            <a:endParaRPr lang="en-US" sz="800" dirty="0"/>
          </a:p>
        </p:txBody>
      </p:sp>
      <p:sp>
        <p:nvSpPr>
          <p:cNvPr id="376" name="Parallelogram 375"/>
          <p:cNvSpPr/>
          <p:nvPr/>
        </p:nvSpPr>
        <p:spPr>
          <a:xfrm rot="18488038">
            <a:off x="2789698" y="2584591"/>
            <a:ext cx="467587" cy="345611"/>
          </a:xfrm>
          <a:prstGeom prst="parallelogram">
            <a:avLst>
              <a:gd name="adj" fmla="val 252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>
            <a:endCxn id="376" idx="0"/>
          </p:cNvCxnSpPr>
          <p:nvPr/>
        </p:nvCxnSpPr>
        <p:spPr>
          <a:xfrm rot="16200000" flipH="1">
            <a:off x="2290140" y="2053260"/>
            <a:ext cx="669488" cy="525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76" idx="3"/>
          </p:cNvCxnSpPr>
          <p:nvPr/>
        </p:nvCxnSpPr>
        <p:spPr>
          <a:xfrm>
            <a:off x="3132485" y="2898407"/>
            <a:ext cx="601315" cy="1063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/>
          <p:cNvSpPr txBox="1"/>
          <p:nvPr/>
        </p:nvSpPr>
        <p:spPr>
          <a:xfrm>
            <a:off x="2743200" y="2619195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submits</a:t>
            </a:r>
            <a:endParaRPr lang="en-US" sz="800" dirty="0"/>
          </a:p>
        </p:txBody>
      </p:sp>
      <p:sp>
        <p:nvSpPr>
          <p:cNvPr id="382" name="TextBox 381"/>
          <p:cNvSpPr txBox="1"/>
          <p:nvPr/>
        </p:nvSpPr>
        <p:spPr>
          <a:xfrm>
            <a:off x="1752600" y="914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384" name="TextBox 383"/>
          <p:cNvSpPr txBox="1"/>
          <p:nvPr/>
        </p:nvSpPr>
        <p:spPr>
          <a:xfrm>
            <a:off x="1752600" y="14478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IN" sz="8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76400" y="22098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386" name="TextBox 385"/>
          <p:cNvSpPr txBox="1"/>
          <p:nvPr/>
        </p:nvSpPr>
        <p:spPr>
          <a:xfrm>
            <a:off x="1676400" y="37338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IN" sz="800" dirty="0"/>
          </a:p>
        </p:txBody>
      </p:sp>
      <p:sp>
        <p:nvSpPr>
          <p:cNvPr id="387" name="TextBox 386"/>
          <p:cNvSpPr txBox="1"/>
          <p:nvPr/>
        </p:nvSpPr>
        <p:spPr>
          <a:xfrm>
            <a:off x="2590800" y="1676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388" name="TextBox 387"/>
          <p:cNvSpPr txBox="1"/>
          <p:nvPr/>
        </p:nvSpPr>
        <p:spPr>
          <a:xfrm>
            <a:off x="3657600" y="1676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IN" sz="800" dirty="0"/>
          </a:p>
        </p:txBody>
      </p:sp>
      <p:sp>
        <p:nvSpPr>
          <p:cNvPr id="389" name="TextBox 388"/>
          <p:cNvSpPr txBox="1"/>
          <p:nvPr/>
        </p:nvSpPr>
        <p:spPr>
          <a:xfrm>
            <a:off x="2743200" y="22098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390" name="TextBox 389"/>
          <p:cNvSpPr txBox="1"/>
          <p:nvPr/>
        </p:nvSpPr>
        <p:spPr>
          <a:xfrm>
            <a:off x="3124200" y="33528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391" name="TextBox 390"/>
          <p:cNvSpPr txBox="1"/>
          <p:nvPr/>
        </p:nvSpPr>
        <p:spPr>
          <a:xfrm>
            <a:off x="3352800" y="30480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IN" sz="800" dirty="0"/>
          </a:p>
        </p:txBody>
      </p:sp>
      <p:sp>
        <p:nvSpPr>
          <p:cNvPr id="392" name="TextBox 391"/>
          <p:cNvSpPr txBox="1"/>
          <p:nvPr/>
        </p:nvSpPr>
        <p:spPr>
          <a:xfrm>
            <a:off x="2819400" y="38100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IN" sz="800" dirty="0"/>
          </a:p>
        </p:txBody>
      </p:sp>
      <p:sp>
        <p:nvSpPr>
          <p:cNvPr id="393" name="TextBox 392"/>
          <p:cNvSpPr txBox="1"/>
          <p:nvPr/>
        </p:nvSpPr>
        <p:spPr>
          <a:xfrm>
            <a:off x="2133600" y="26670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394" name="TextBox 393"/>
          <p:cNvSpPr txBox="1"/>
          <p:nvPr/>
        </p:nvSpPr>
        <p:spPr>
          <a:xfrm>
            <a:off x="5486400" y="46482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395" name="TextBox 394"/>
          <p:cNvSpPr txBox="1"/>
          <p:nvPr/>
        </p:nvSpPr>
        <p:spPr>
          <a:xfrm>
            <a:off x="5410200" y="5105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396" name="TextBox 395"/>
          <p:cNvSpPr txBox="1"/>
          <p:nvPr/>
        </p:nvSpPr>
        <p:spPr>
          <a:xfrm>
            <a:off x="6629400" y="5105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IN" sz="800" dirty="0"/>
          </a:p>
        </p:txBody>
      </p:sp>
      <p:sp>
        <p:nvSpPr>
          <p:cNvPr id="397" name="TextBox 396"/>
          <p:cNvSpPr txBox="1"/>
          <p:nvPr/>
        </p:nvSpPr>
        <p:spPr>
          <a:xfrm>
            <a:off x="5943600" y="17526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398" name="TextBox 397"/>
          <p:cNvSpPr txBox="1"/>
          <p:nvPr/>
        </p:nvSpPr>
        <p:spPr>
          <a:xfrm>
            <a:off x="6553200" y="2057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IN" sz="800" dirty="0"/>
          </a:p>
        </p:txBody>
      </p:sp>
      <p:sp>
        <p:nvSpPr>
          <p:cNvPr id="399" name="TextBox 398"/>
          <p:cNvSpPr txBox="1"/>
          <p:nvPr/>
        </p:nvSpPr>
        <p:spPr>
          <a:xfrm>
            <a:off x="7467600" y="25908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IN" sz="800" dirty="0"/>
          </a:p>
        </p:txBody>
      </p:sp>
      <p:sp>
        <p:nvSpPr>
          <p:cNvPr id="400" name="TextBox 399"/>
          <p:cNvSpPr txBox="1"/>
          <p:nvPr/>
        </p:nvSpPr>
        <p:spPr>
          <a:xfrm>
            <a:off x="7467600" y="34290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N</a:t>
            </a:r>
            <a:endParaRPr lang="en-IN" sz="800" dirty="0"/>
          </a:p>
        </p:txBody>
      </p:sp>
      <p:sp>
        <p:nvSpPr>
          <p:cNvPr id="401" name="TextBox 400"/>
          <p:cNvSpPr txBox="1"/>
          <p:nvPr/>
        </p:nvSpPr>
        <p:spPr>
          <a:xfrm>
            <a:off x="1600200" y="5486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IN" sz="800" dirty="0"/>
          </a:p>
        </p:txBody>
      </p:sp>
      <p:sp>
        <p:nvSpPr>
          <p:cNvPr id="402" name="TextBox 401"/>
          <p:cNvSpPr txBox="1"/>
          <p:nvPr/>
        </p:nvSpPr>
        <p:spPr>
          <a:xfrm>
            <a:off x="1600200" y="48006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403" name="TextBox 402"/>
          <p:cNvSpPr txBox="1"/>
          <p:nvPr/>
        </p:nvSpPr>
        <p:spPr>
          <a:xfrm>
            <a:off x="4724400" y="2057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404" name="TextBox 403"/>
          <p:cNvSpPr txBox="1"/>
          <p:nvPr/>
        </p:nvSpPr>
        <p:spPr>
          <a:xfrm>
            <a:off x="4876800" y="2819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</a:t>
            </a:r>
            <a:endParaRPr lang="en-IN" sz="800" dirty="0"/>
          </a:p>
        </p:txBody>
      </p:sp>
      <p:sp>
        <p:nvSpPr>
          <p:cNvPr id="406" name="TextBox 405"/>
          <p:cNvSpPr txBox="1"/>
          <p:nvPr/>
        </p:nvSpPr>
        <p:spPr>
          <a:xfrm>
            <a:off x="6019800" y="3200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  <p:sp>
        <p:nvSpPr>
          <p:cNvPr id="407" name="TextBox 406"/>
          <p:cNvSpPr txBox="1"/>
          <p:nvPr/>
        </p:nvSpPr>
        <p:spPr>
          <a:xfrm>
            <a:off x="6477000" y="3581400"/>
            <a:ext cx="15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IN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204</Words>
  <Application>Microsoft Office PowerPoint</Application>
  <PresentationFormat>On-screen Show (4:3)</PresentationFormat>
  <Paragraphs>192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Abc</cp:lastModifiedBy>
  <cp:revision>35</cp:revision>
  <dcterms:created xsi:type="dcterms:W3CDTF">2006-08-16T00:00:00Z</dcterms:created>
  <dcterms:modified xsi:type="dcterms:W3CDTF">2014-02-19T07:30:41Z</dcterms:modified>
</cp:coreProperties>
</file>