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933FD3-A54F-4524-9084-25D1AF85F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EEFEB73-2FC7-40C7-8A5D-B97C7AD1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6E90CB-B126-4948-B489-58C04B71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0FA4C6-8242-4190-A56C-443A4E3B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F27A61-C1DB-44E8-80CB-4BE25228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723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619C88-92D4-4B3C-98F3-7A76AD3E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46A3C0-9446-42B5-858F-3DF250CC1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0F1CD8-A364-4A0C-B9F0-CF944E89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56A8B7-1450-43CD-927C-80F32CD7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FD9476-6E53-412C-8EE9-AD35D8FA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77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78485A6-4C91-4555-BB0A-DBD1C9D3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F92DA3B-DEDE-4B38-B901-FFABD34C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3A9C71-501C-43CF-8A5C-9B6F3405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C0FBF5-1627-4245-8038-2AEFF369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CA0154-EA40-422E-A1F2-F473630D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FECE77-A33E-441C-93D9-EB4F528B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3721BB-72EB-476E-9246-8C1E5FE0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5945D5-97F9-4970-AC88-8C782FCC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F9F02A-A453-484A-AE20-8003785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1B8F6F-C97F-4EEC-9A9D-0A85402B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4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C7399-65F2-4542-B0D4-B7A06050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817C30-0CF0-4331-9104-1BEA8B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0ACF0E-BF70-4138-B919-6FB79465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C9D3BE-3217-4156-9958-52127DB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400BD-D560-4B0E-808B-4FF937D0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94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D42509-89BE-4628-9D4E-F60EDEA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A88840-2A4A-4A18-A89D-A2AFAF098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4B88117-1090-4585-81C9-12C766C1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856D26-F26A-408E-A30C-F484EAE0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CDC6346-109D-41E0-8B2C-7304AF3A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858BBA-0517-467A-B39C-312C456A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86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2B418-2959-41B9-B61B-6D3D7DC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3BC6626-1F29-4D59-A142-D4577913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929457-D0B7-4C36-965E-840FD518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7D0275B-1E77-49F9-A22C-B09D0CCBF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FACF932-1A3A-4985-88A6-4DB1C5B63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D7E789-0307-4DC3-8AA6-951E4043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C78BA05-1C3E-4A3C-9E04-3E345B2D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AB41F60-7A34-4B42-A3E1-04BC30D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19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2E71-9D08-4DC3-896E-119CD1D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854C7BB-17E3-4B36-8D20-DD592FC9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8779F06-9784-40EC-A308-4B2282DB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4B8FCF-8B47-460D-948F-0A2683A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341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290C3EF-0DD5-4E43-B33F-6C5E5654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7D1B24C-5CF9-44DB-A6A9-0238FAFD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82FAE52-2BB9-4042-9C5F-A5654E31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348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654688-A807-49B5-89A9-C1014BCE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D7F818-979D-4D2C-9FEC-012526F8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1E8FE3-99F8-4E44-A916-9235DA17C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3FD17B-4B2C-435E-9262-C7FC1E12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E8639F-61BF-4AF9-B863-9ED9615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EF3220-F2DD-40C7-A819-45F5D440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08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14C9BF-2F56-46F3-9789-7360FF65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64185FA-483F-478F-9604-27AE24DB2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48B622-734A-4DA1-8B28-2289AA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D37E72-1CA2-4936-AC6E-6BB6BFF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1A71660-16C1-4E77-8EA4-5703FFED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77DEA49-83BD-4EBF-B296-38D89276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1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0A0193C-1C90-4A19-9AF1-C9BAA364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D6C708-BDA0-4BB9-8198-399A1527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99C70D-E1B4-412E-9BCE-AF9B11227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9C72-DCB7-45E5-BD23-DE49A174A324}" type="datetimeFigureOut">
              <a:rPr lang="he-IL" smtClean="0"/>
              <a:t>כ"ג/סיון/תשפ"ב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F80541-0EF3-49D9-8527-1A66DE7D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BEE3E4-D90F-4C34-B701-F093498ED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6B4FD-D76B-4504-8C0F-6C84C3994A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86297BCC-C817-4C55-AAA1-154AD497A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06098"/>
              </p:ext>
            </p:extLst>
          </p:nvPr>
        </p:nvGraphicFramePr>
        <p:xfrm>
          <a:off x="1827769" y="353591"/>
          <a:ext cx="8861442" cy="61508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185167">
                  <a:extLst>
                    <a:ext uri="{9D8B030D-6E8A-4147-A177-3AD203B41FA5}">
                      <a16:colId xmlns:a16="http://schemas.microsoft.com/office/drawing/2014/main" val="630695773"/>
                    </a:ext>
                  </a:extLst>
                </a:gridCol>
                <a:gridCol w="2722461">
                  <a:extLst>
                    <a:ext uri="{9D8B030D-6E8A-4147-A177-3AD203B41FA5}">
                      <a16:colId xmlns:a16="http://schemas.microsoft.com/office/drawing/2014/main" val="657492186"/>
                    </a:ext>
                  </a:extLst>
                </a:gridCol>
                <a:gridCol w="2953814">
                  <a:extLst>
                    <a:ext uri="{9D8B030D-6E8A-4147-A177-3AD203B41FA5}">
                      <a16:colId xmlns:a16="http://schemas.microsoft.com/office/drawing/2014/main" val="533783987"/>
                    </a:ext>
                  </a:extLst>
                </a:gridCol>
              </a:tblGrid>
              <a:tr h="23041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ES6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ES5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867"/>
                  </a:ext>
                </a:extLst>
              </a:tr>
              <a:tr h="380347"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obj1 = { a: 1, b: 2 }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obj2 = { a: 2, c: 3, d: 4}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const obj3 = {...obj1, ...obj2}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obj1 = { a: 1, b: 2 }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obj2 = { a: 2, c: 3, d: 4}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obj3 = Object.assign(obj1, obj2)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Manipulating objects in ES6 vs ES5</a:t>
                      </a:r>
                    </a:p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2617"/>
                  </a:ext>
                </a:extLst>
              </a:tr>
              <a:tr h="559474">
                <a:tc>
                  <a:txBody>
                    <a:bodyPr/>
                    <a:lstStyle/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obj1 = { a: 1, b: 2, c: 3, d: 4 }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{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 obj1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obj1 = { a: 1, b: 2, c: 3, d: 4 }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a = obj1.a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b = obj1.b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c = obj1.c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d = obj1.d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extract multiple values</a:t>
                      </a:r>
                      <a:endParaRPr lang="he-IL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1349"/>
                  </a:ext>
                </a:extLst>
              </a:tr>
              <a:tr h="1747348">
                <a:tc>
                  <a:txBody>
                    <a:bodyPr/>
                    <a:lstStyle/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isGreater = (a, b) =&gt;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new Promise ((resolve, reject) =&gt;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if(a &gt; b)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resolve(true)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else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reject(false)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isGreater(1, 2)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.then(result =&gt;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console.log('greater')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.catch(result =&gt;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console.log('smaller')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isGreater (a, b, cb)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greater = false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if(a &gt; b)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= true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cb(greater)}</a:t>
                      </a:r>
                    </a:p>
                    <a:p>
                      <a:pPr algn="l" rt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isGreater(1, 2, function (result)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if(result)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console.log('greater');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else {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console.log('smaller')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Promises vs Callbacks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2128"/>
                  </a:ext>
                </a:extLst>
              </a:tr>
              <a:tr h="748863"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 myModule = { x: 1, y: () =&gt; { console.log('This is ES6') }}export default myModule;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myModule = { x: 1, y: function(){ console.log('This is ES5') }}module.exports = myModule;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 Modules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19554"/>
                  </a:ext>
                </a:extLst>
              </a:tr>
              <a:tr h="403234"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myModule from './myModule';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 myModule = require('./myModule');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Importing Modules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8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5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4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064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413</Words>
  <Application>Microsoft Office PowerPoint</Application>
  <PresentationFormat>מסך רחב</PresentationFormat>
  <Paragraphs>20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עמדת העברות</dc:creator>
  <cp:lastModifiedBy>עמדת העברות</cp:lastModifiedBy>
  <cp:revision>8</cp:revision>
  <dcterms:created xsi:type="dcterms:W3CDTF">2022-06-22T15:02:53Z</dcterms:created>
  <dcterms:modified xsi:type="dcterms:W3CDTF">2022-06-22T18:22:00Z</dcterms:modified>
</cp:coreProperties>
</file>