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AA5A49-D023-4423-A7BB-C8B2AAD25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ED15788-B3D3-4CBB-A4A0-8E2F3713B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1A2A69-6A21-47A2-BAF7-1BCEC95D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183E97-58B2-4248-AD2F-3545D017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EED45A-D1C8-428A-9679-CC36A7D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9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A6337-51CF-44F6-9348-F4B22124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ECF562-5FC6-43F5-A346-E7198E76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BCE210-23C3-4EA0-B4E5-FBE67532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0C0AD1-D2D3-4DD5-A472-A4CC0677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B5BC85-09F7-43E9-B9B4-8451997C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03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6A1A693-5EE9-4E1E-93AF-08E5ECB1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9585F8F-3D47-48C5-9040-D90D557CD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DB69FC-7F1B-44F6-A15B-9596EC9A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FB2C3D-CB36-4A3A-9560-1A2102C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130BFC-5B30-4873-8E9D-8BA00D5A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7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29F96-8358-4946-9B96-99E2FE60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987D4F-7082-4001-BD7E-85C7002B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215344-9301-48FB-A6B8-617AC02D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A0443E-B551-455E-A664-FE3FACBD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3CE193-E82C-49C0-8540-9F8C12D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43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EADD57-B8C9-466C-B428-95E9879A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36E064-1C01-4B8D-B19E-0412176E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1E2608-E300-4391-8F18-9972D922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3990C0-2115-4434-B3A7-69117665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0C3BAE-2BE5-40EF-9F05-901ACF8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0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A14CEE-0937-4511-9DA5-70F24665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305A8C-BEB2-4FA7-B3B6-5ADF5A1C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BC8F67-F211-40BB-BDF5-9C8F6A18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3D89D1-B0C0-46F1-B9E4-958E4583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1BCA6D-2652-4615-9E61-8B024340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2D0C28-6891-4D67-A034-CDFCF55C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2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295726-CA30-4272-83CC-30DE7D49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6BDAC8-2B4B-4E1A-9EDB-B0675530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D9B7FB1-D763-4AFB-AE4A-66F02146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14E26B1-7C99-4921-9B92-B97A16C06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3DFFF26-F46A-4DA3-ACCD-061F9B960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9BA181-19E3-4689-9B1B-DF1641C6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A315A9A-01BB-4CFC-ABA7-34AB6EBF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E835230-7237-46C5-99CE-4778534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76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4F431-2D98-41CC-A24D-B1A86ED8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47F2EF5-853F-4259-9D6E-0F966743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15B6E5-4EC4-401F-B7C0-0C36F95C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30FD284-CFDE-4860-8A57-42312523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6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AEC2BCC-F892-4C44-956F-5F5E3AC5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DBB820-1F45-43BC-8887-9940D39B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EA3935D-61D6-40D9-B442-8E81F8E7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62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1DE5A-DDAC-42D2-8B88-FB767D1C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EF53D5-BD80-4E9D-9D03-A240002B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6E4C29-8B36-41D0-85F5-EEEC9B4F7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A562D-EE2C-4333-A593-E154C5E1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BF9470F-A8E7-483F-9B3C-1F57D319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61DF92C-EF9B-4E23-BD3D-BC87DAF8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4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6D28D1-0DCE-4EF5-9606-AB82D72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D6DF543-4E6A-433F-B5B6-0FDF768B6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B2D2A2B-3943-46BE-A2F2-116A2244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F3A562-B4DD-46AD-B153-6FF33D6E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5C26D0D-54B3-4A33-B3C2-5AB938D5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90E441-CAD9-4ED1-9750-87098CE8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6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F2E2661-B09D-45D5-9D03-AC65633D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9EDF01-279C-4EA1-94C7-E81D7C8A5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137023-37C2-4F63-BB46-5367ED667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CD8A-F815-48BB-89C3-602A75B987C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7ED20B-1072-4993-99AC-012564DA2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14EC5D-59BF-4F9F-9E6C-3A170A7AB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1A2A-5102-43F4-9930-D0BBF954F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773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338A52-E01E-4B2C-8418-4754C9935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קבצים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A91F96-A10A-468A-8CD6-523BDCEF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719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91D29E-C883-4E2B-ABC8-1097F641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שיעורי בית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13C8B9-09CD-431B-8EF1-9AD8316B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dirty="0"/>
              <a:t>שיעורי בית :</a:t>
            </a:r>
          </a:p>
          <a:p>
            <a:pPr marL="0" indent="0">
              <a:buNone/>
            </a:pPr>
            <a:r>
              <a:rPr lang="he-IL" dirty="0"/>
              <a:t>צרו מערכת שיודעת לחפש שם בקובץ/מערך.</a:t>
            </a:r>
          </a:p>
          <a:p>
            <a:pPr marL="0" indent="0">
              <a:buNone/>
            </a:pPr>
            <a:r>
              <a:rPr lang="he-IL" dirty="0"/>
              <a:t>המערכת תכיל את המודולים הבאים:</a:t>
            </a:r>
          </a:p>
          <a:p>
            <a:pPr marL="0" indent="0">
              <a:buNone/>
            </a:pPr>
            <a:r>
              <a:rPr lang="he-IL" dirty="0"/>
              <a:t> 1מודול שיודע לקרוא קובץ, להחזיר לי את הנתונים כטקסט . תקראו לו </a:t>
            </a:r>
            <a:r>
              <a:rPr lang="en-US" dirty="0" err="1"/>
              <a:t>textFileModule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he-IL" dirty="0"/>
              <a:t>מודול נוסף שמקבל נתונים כטקסט וממיר אותם למערך תקראו לו </a:t>
            </a:r>
            <a:r>
              <a:rPr lang="en-US" dirty="0" err="1"/>
              <a:t>strToArray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he-IL" dirty="0"/>
              <a:t>מודול נוסף שיודע לקבל   מערך – ויודע לבדוק האם השם שנתתי לו נמצא כאחד מאיברי המערך. (משתמש ב </a:t>
            </a:r>
            <a:r>
              <a:rPr lang="en-US" dirty="0"/>
              <a:t>foreach)</a:t>
            </a:r>
          </a:p>
          <a:p>
            <a:pPr marL="0" indent="0">
              <a:buNone/>
            </a:pPr>
            <a:r>
              <a:rPr lang="he-IL" dirty="0"/>
              <a:t>תקראו לו </a:t>
            </a:r>
            <a:r>
              <a:rPr lang="en-US" dirty="0" err="1"/>
              <a:t>findInArr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לבסוף, אקבל תשובה האם השם נמצא בקובץ הסופי (שהומר למערך, ובעצם בדקנו את המערך)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pPr marL="0" indent="0">
              <a:buNone/>
            </a:pPr>
            <a:r>
              <a:rPr lang="he-IL" dirty="0"/>
              <a:t>בהצלחה</a:t>
            </a:r>
          </a:p>
        </p:txBody>
      </p:sp>
    </p:spTree>
    <p:extLst>
      <p:ext uri="{BB962C8B-B14F-4D97-AF65-F5344CB8AC3E}">
        <p14:creationId xmlns:p14="http://schemas.microsoft.com/office/powerpoint/2010/main" val="11912285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מסך רחב</PresentationFormat>
  <Paragraphs>12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קבצים</vt:lpstr>
      <vt:lpstr>שיעורי בית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קבצים</dc:title>
  <dc:creator>WIN10</dc:creator>
  <cp:lastModifiedBy>WIN10</cp:lastModifiedBy>
  <cp:revision>1</cp:revision>
  <dcterms:created xsi:type="dcterms:W3CDTF">2019-08-27T17:20:37Z</dcterms:created>
  <dcterms:modified xsi:type="dcterms:W3CDTF">2019-08-27T17:21:44Z</dcterms:modified>
</cp:coreProperties>
</file>