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83140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1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1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Wire Mesh Metal Filter cartridge has a rigid pore structure enabling removal of particles at higher differential pressures with consistent efficiency.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Apart from the wide chemical compatibility, the filters are suitable for either gas or liquid having a high dirt holding capacity. 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Wire Mesh Metal Filter cartridge is available in SS304/SS316 and SS316L. </a:t>
            </a:r>
            <a:endParaRPr lang="en-US" alt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1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11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Due to wide range to media selection, a variety of liquids from acids to alkalis; from seawater to process water; and in gases from air to fuel gas to hot exhaust gases.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 dimensions of 2.5” outer diameter and 1” internal diameter ensures fitment in most standard housings with varied length availability. (other dimensions are available on request)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10 / 20 / 30 / 40 / 60 inches length. (Other lengths available on request.)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Solid internal core ensures optimal strength and withstanding of differential pressure. 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1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1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Normal Flow from Outside to Inside for liquids compatible with the filter media, the maximum differential pressure is 1.5 bard      (22 psid) @ 75⁰C.</a:t>
            </a:r>
            <a:endParaRPr lang="en-IN" alt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1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1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Corrosive Fluids 	Steam</a:t>
            </a:r>
            <a:endParaRPr lang="en-IN" alt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Amine, Glycol	Thermic Fluids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 Temperature applications in liquids and gases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METAL MESH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xmlns="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KGT-CAT-003-R3-21/22</a:t>
            </a:r>
          </a:p>
        </p:txBody>
      </p:sp>
      <p:pic>
        <p:nvPicPr>
          <p:cNvPr id="14" name="Picture 4" descr="http://www.universal-filtration.com/wp-content/uploads/2014/09/CF-7.jpg">
            <a:extLst>
              <a:ext uri="{FF2B5EF4-FFF2-40B4-BE49-F238E27FC236}">
                <a16:creationId xmlns:a16="http://schemas.microsoft.com/office/drawing/2014/main" xmlns="" id="{4C167068-B6C0-485A-ADD9-EF9BB093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7" y="4677948"/>
            <a:ext cx="2898235" cy="20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xmlns="" id="{923440F0-5062-4ECE-8CB6-EE1B291E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7" y="2160888"/>
            <a:ext cx="293895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www.printingscreenmesh.com/photo/pl15385064-304_ss_pleated_wire_mesh_filter_cartridge_element_with_single_multi_layer.jpg">
            <a:extLst>
              <a:ext uri="{FF2B5EF4-FFF2-40B4-BE49-F238E27FC236}">
                <a16:creationId xmlns:a16="http://schemas.microsoft.com/office/drawing/2014/main" xmlns="" id="{864EE907-044F-4DAF-9346-17EAE0BBC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7" y="7809582"/>
            <a:ext cx="2812340" cy="18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KGT-CAT-003-R3-21/22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METAL MESH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xmlns="" id="{A588FD23-130E-460A-BAFF-E04DB770397F}"/>
              </a:ext>
            </a:extLst>
          </p:cNvPr>
          <p:cNvSpPr/>
          <p:nvPr/>
        </p:nvSpPr>
        <p:spPr>
          <a:xfrm>
            <a:off x="1205897" y="2319120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EF3C72F-93B0-4C93-8E83-262F34FCD86C}"/>
              </a:ext>
            </a:extLst>
          </p:cNvPr>
          <p:cNvSpPr/>
          <p:nvPr/>
        </p:nvSpPr>
        <p:spPr>
          <a:xfrm>
            <a:off x="1168868" y="4783661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xmlns="" id="{01FE0EEA-14A8-42A5-845B-B5FB4ACC1CFB}"/>
              </a:ext>
            </a:extLst>
          </p:cNvPr>
          <p:cNvSpPr/>
          <p:nvPr/>
        </p:nvSpPr>
        <p:spPr>
          <a:xfrm>
            <a:off x="3716468" y="6876787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xmlns="" id="{AC383E61-0132-438D-88E8-A3F93C090306}"/>
              </a:ext>
            </a:extLst>
          </p:cNvPr>
          <p:cNvSpPr/>
          <p:nvPr/>
        </p:nvSpPr>
        <p:spPr>
          <a:xfrm>
            <a:off x="1164449" y="6897333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xmlns="" id="{2713A82F-1E06-495D-BF02-B04721B40EF7}"/>
              </a:ext>
            </a:extLst>
          </p:cNvPr>
          <p:cNvSpPr txBox="1">
            <a:spLocks noChangeArrowheads="1"/>
          </p:cNvSpPr>
          <p:nvPr/>
        </p:nvSpPr>
        <p:spPr>
          <a:xfrm>
            <a:off x="956931" y="2290294"/>
            <a:ext cx="5800625" cy="238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Description 	Short Code		  Description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		    1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		    2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		    3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50		    5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100		  10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200		  20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300		  30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400		  40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500		  50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700		  70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100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 		 2000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200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(Other Removal Ratings are available as per requirements)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A19624AA-0117-4C00-8543-E887C958802A}"/>
              </a:ext>
            </a:extLst>
          </p:cNvPr>
          <p:cNvSpPr txBox="1">
            <a:spLocks noChangeArrowheads="1"/>
          </p:cNvSpPr>
          <p:nvPr/>
        </p:nvSpPr>
        <p:spPr>
          <a:xfrm>
            <a:off x="1809088" y="1526370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400" b="1" dirty="0">
                <a:solidFill>
                  <a:schemeClr val="accent1"/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 NUMBERING GUIDE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329E8E8-1D39-4A9B-BFC2-66271F802F5F}"/>
              </a:ext>
            </a:extLst>
          </p:cNvPr>
          <p:cNvSpPr txBox="1"/>
          <p:nvPr/>
        </p:nvSpPr>
        <p:spPr>
          <a:xfrm>
            <a:off x="1393323" y="1890054"/>
            <a:ext cx="4006039" cy="24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Element Part Number : KGT -       -         - M -       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2C860BE2-8CC2-45F1-A9B5-402417CFBDAF}"/>
              </a:ext>
            </a:extLst>
          </p:cNvPr>
          <p:cNvSpPr/>
          <p:nvPr/>
        </p:nvSpPr>
        <p:spPr>
          <a:xfrm>
            <a:off x="3841085" y="1913149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27A71AB-178A-430B-958F-B6773CF1A43E}"/>
              </a:ext>
            </a:extLst>
          </p:cNvPr>
          <p:cNvSpPr/>
          <p:nvPr/>
        </p:nvSpPr>
        <p:spPr>
          <a:xfrm>
            <a:off x="4209072" y="1921043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F8F68A30-0D3A-4708-A961-F4F62B66A841}"/>
              </a:ext>
            </a:extLst>
          </p:cNvPr>
          <p:cNvSpPr/>
          <p:nvPr/>
        </p:nvSpPr>
        <p:spPr>
          <a:xfrm>
            <a:off x="4846558" y="1917009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xmlns="" id="{78FAEE6E-B8E2-49CB-867B-D6DD370DEAB5}"/>
              </a:ext>
            </a:extLst>
          </p:cNvPr>
          <p:cNvSpPr/>
          <p:nvPr/>
        </p:nvSpPr>
        <p:spPr>
          <a:xfrm>
            <a:off x="5269839" y="1916410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67D5948B-3725-45EF-8833-35D6B8C211FF}"/>
              </a:ext>
            </a:extLst>
          </p:cNvPr>
          <p:cNvSpPr txBox="1">
            <a:spLocks noChangeArrowheads="1"/>
          </p:cNvSpPr>
          <p:nvPr/>
        </p:nvSpPr>
        <p:spPr>
          <a:xfrm>
            <a:off x="927509" y="4956740"/>
            <a:ext cx="3011037" cy="1582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Description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Length (inches)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10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20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30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	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40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60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xmlns="" id="{81AC4886-900B-47D3-9610-FC919B23C17C}"/>
              </a:ext>
            </a:extLst>
          </p:cNvPr>
          <p:cNvSpPr txBox="1">
            <a:spLocks noChangeArrowheads="1"/>
          </p:cNvSpPr>
          <p:nvPr/>
        </p:nvSpPr>
        <p:spPr>
          <a:xfrm>
            <a:off x="903771" y="6824126"/>
            <a:ext cx="2642191" cy="151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Filter Media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Material Of Construction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SS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SS304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SST		     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SS316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SSL		     SS304L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SSTL		     SS316L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xmlns="" id="{91790F49-5A0B-4D4A-A7CE-1DF7E00992FB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9" y="6819337"/>
            <a:ext cx="3011037" cy="151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Filter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Fitment Style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7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Size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226 double O-rings, flat 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  top</a:t>
            </a:r>
            <a:endParaRPr lang="en-IN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0	            Double Open end with </a:t>
            </a:r>
            <a:r>
              <a:rPr lang="en-IN" sz="1000" dirty="0" smtClean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	            Flat Gaskets</a:t>
            </a:r>
            <a:endParaRPr lang="en-IN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3	            SOE with NPT Threads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A835CC-72F7-49CD-9055-480ABB44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320" y="4690691"/>
            <a:ext cx="2448311" cy="17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273</Words>
  <Application>Microsoft Office PowerPoint</Application>
  <PresentationFormat>A4 Paper (210x297 mm)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Eurostile-Roman</vt:lpstr>
      <vt:lpstr>Tahoma</vt:lpstr>
      <vt:lpstr>Times New Roman</vt:lpstr>
      <vt:lpstr>Webdings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Meghdoot Arwindekar</cp:lastModifiedBy>
  <cp:revision>68</cp:revision>
  <cp:lastPrinted>2021-09-14T03:38:47Z</cp:lastPrinted>
  <dcterms:created xsi:type="dcterms:W3CDTF">2018-09-27T06:53:07Z</dcterms:created>
  <dcterms:modified xsi:type="dcterms:W3CDTF">2021-12-02T14:03:13Z</dcterms:modified>
</cp:coreProperties>
</file>