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Powdered Sintered Stainless Steel Filter cartridge has a constant pore structure achieved with controlled sintering of SS metal powder imparting it mechanical strength and wide range of chemical compatibility with consistent efficiency.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gas or liquid having a high 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differential Pressure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holding capacity.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Powdered Sintered Stainless Steel Metal Filter cartridge is available in SS304/SS316 and SS316L. </a:t>
            </a:r>
            <a:endParaRPr lang="en-US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9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to media selection, a variety of liquids from acids to alkalis; from seawater to process water; and in gases from air to fuel gas to hot exhaust gases.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of 2.5” outer diameter and 1” internal diameter ensures fitment in most standard housings with varied length availability. (other dimensions are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10 / 20 / 30 / 40 / 60 inches length.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 depth ranging between 2-3.5 mm of sintered stainless steel ensures optimal strength to withstand differential pressure. 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IN" alt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Outside to Inside for liquids compatible with the filter media, the maximum differential pressure is 1.5 bard  (22 psid) @ 75⁰C.</a:t>
            </a:r>
          </a:p>
          <a:p>
            <a:pPr algn="just">
              <a:lnSpc>
                <a:spcPct val="100000"/>
              </a:lnSpc>
              <a:defRPr/>
            </a:pPr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Corrosive Fluids 	Steam</a:t>
            </a:r>
            <a:endParaRPr lang="en-IN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Amine, Glycol	Thermic Fluids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 Temperature applications in liquids and gases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SINTERED POWDER METAL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xmlns="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9E13D2-9783-4EF7-990E-2D3D5AFE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4" y="2015119"/>
            <a:ext cx="2952750" cy="1718467"/>
          </a:xfrm>
          <a:prstGeom prst="rect">
            <a:avLst/>
          </a:prstGeom>
        </p:spPr>
      </p:pic>
      <p:pic>
        <p:nvPicPr>
          <p:cNvPr id="14" name="Picture 2" descr="Image result for powdered sintered stainless steel filter">
            <a:extLst>
              <a:ext uri="{FF2B5EF4-FFF2-40B4-BE49-F238E27FC236}">
                <a16:creationId xmlns:a16="http://schemas.microsoft.com/office/drawing/2014/main" xmlns="" id="{D3DA0476-9A4D-405F-943C-5CA5906FD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" y="6358583"/>
            <a:ext cx="2981297" cy="21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owdered sintered stainless steel filter">
            <a:extLst>
              <a:ext uri="{FF2B5EF4-FFF2-40B4-BE49-F238E27FC236}">
                <a16:creationId xmlns:a16="http://schemas.microsoft.com/office/drawing/2014/main" xmlns="" id="{7C138F84-5B4D-4E49-B81A-09058650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3" y="4004344"/>
            <a:ext cx="2952750" cy="20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SINTERED POWDER METAL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xmlns="" id="{3C5F4E90-5499-46F6-92DE-E0F9B2DB0EBB}"/>
              </a:ext>
            </a:extLst>
          </p:cNvPr>
          <p:cNvSpPr/>
          <p:nvPr/>
        </p:nvSpPr>
        <p:spPr>
          <a:xfrm>
            <a:off x="3625957" y="1809042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084E926-AC18-4DBD-9B16-2E80286FE996}"/>
              </a:ext>
            </a:extLst>
          </p:cNvPr>
          <p:cNvSpPr/>
          <p:nvPr/>
        </p:nvSpPr>
        <p:spPr>
          <a:xfrm>
            <a:off x="3986195" y="1816936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xmlns="" id="{274D9808-E998-4352-A67A-00A64F095249}"/>
              </a:ext>
            </a:extLst>
          </p:cNvPr>
          <p:cNvSpPr/>
          <p:nvPr/>
        </p:nvSpPr>
        <p:spPr>
          <a:xfrm>
            <a:off x="5046014" y="1814982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A588FD23-130E-460A-BAFF-E04DB770397F}"/>
              </a:ext>
            </a:extLst>
          </p:cNvPr>
          <p:cNvSpPr/>
          <p:nvPr/>
        </p:nvSpPr>
        <p:spPr>
          <a:xfrm>
            <a:off x="1103198" y="2097095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EF3C72F-93B0-4C93-8E83-262F34FCD86C}"/>
              </a:ext>
            </a:extLst>
          </p:cNvPr>
          <p:cNvSpPr/>
          <p:nvPr/>
        </p:nvSpPr>
        <p:spPr>
          <a:xfrm>
            <a:off x="1097761" y="4260151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xmlns="" id="{01FE0EEA-14A8-42A5-845B-B5FB4ACC1CFB}"/>
              </a:ext>
            </a:extLst>
          </p:cNvPr>
          <p:cNvSpPr/>
          <p:nvPr/>
        </p:nvSpPr>
        <p:spPr>
          <a:xfrm>
            <a:off x="3787065" y="5510362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xmlns="" id="{AC383E61-0132-438D-88E8-A3F93C090306}"/>
              </a:ext>
            </a:extLst>
          </p:cNvPr>
          <p:cNvSpPr/>
          <p:nvPr/>
        </p:nvSpPr>
        <p:spPr>
          <a:xfrm>
            <a:off x="1081270" y="6191609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679155B4-D47D-48F9-9DA9-CB694666939F}"/>
              </a:ext>
            </a:extLst>
          </p:cNvPr>
          <p:cNvSpPr txBox="1">
            <a:spLocks noChangeArrowheads="1"/>
          </p:cNvSpPr>
          <p:nvPr/>
        </p:nvSpPr>
        <p:spPr>
          <a:xfrm>
            <a:off x="1836318" y="1477130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xmlns="" id="{C512557C-20D8-453A-AB28-12A7CF1E4B9D}"/>
              </a:ext>
            </a:extLst>
          </p:cNvPr>
          <p:cNvSpPr txBox="1">
            <a:spLocks noChangeArrowheads="1"/>
          </p:cNvSpPr>
          <p:nvPr/>
        </p:nvSpPr>
        <p:spPr>
          <a:xfrm>
            <a:off x="1189111" y="1771049"/>
            <a:ext cx="4680957" cy="29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      -       - PSS  -      -     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- 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FA6E65B1-7A35-4005-B81B-60A626218A2E}"/>
              </a:ext>
            </a:extLst>
          </p:cNvPr>
          <p:cNvSpPr txBox="1">
            <a:spLocks noChangeArrowheads="1"/>
          </p:cNvSpPr>
          <p:nvPr/>
        </p:nvSpPr>
        <p:spPr>
          <a:xfrm>
            <a:off x="873546" y="2050512"/>
            <a:ext cx="5735775" cy="1903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Description             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		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		    1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    2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		    5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100		  10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20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300		  30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endParaRPr lang="en-IN" sz="1000" dirty="0" smtClean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40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50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endParaRPr lang="en-IN" sz="1000" dirty="0" smtClean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Other Removal Ratings are available as per requirements. Efficiency of the filter will be 99.9%)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xmlns="" id="{CB4DA8CE-F348-4C5B-AE9B-EEDBEE294D37}"/>
              </a:ext>
            </a:extLst>
          </p:cNvPr>
          <p:cNvSpPr txBox="1">
            <a:spLocks noChangeArrowheads="1"/>
          </p:cNvSpPr>
          <p:nvPr/>
        </p:nvSpPr>
        <p:spPr>
          <a:xfrm>
            <a:off x="873541" y="4242008"/>
            <a:ext cx="2944509" cy="1730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Length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10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20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30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	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40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60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xmlns="" id="{7D5230B8-FD2F-44B1-BCBD-2460A62E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80" y="3984513"/>
            <a:ext cx="2162082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xmlns="" id="{16F3CA7D-28F7-470F-AD72-F31B51A7E0F7}"/>
              </a:ext>
            </a:extLst>
          </p:cNvPr>
          <p:cNvSpPr txBox="1">
            <a:spLocks noChangeArrowheads="1"/>
          </p:cNvSpPr>
          <p:nvPr/>
        </p:nvSpPr>
        <p:spPr>
          <a:xfrm>
            <a:off x="3527949" y="5498455"/>
            <a:ext cx="3234801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Fitment Style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7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Size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226 double O-rings, flat top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0	      Double Open end with Gaskets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3	          SOE with NPT Threads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xmlns="" id="{EE0AA491-7947-4A98-9BB1-5189E3EAA96B}"/>
              </a:ext>
            </a:extLst>
          </p:cNvPr>
          <p:cNvSpPr txBox="1">
            <a:spLocks noChangeArrowheads="1"/>
          </p:cNvSpPr>
          <p:nvPr/>
        </p:nvSpPr>
        <p:spPr>
          <a:xfrm>
            <a:off x="829104" y="6222283"/>
            <a:ext cx="2657182" cy="1835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Seal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Material Of Construction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N	                   Nitrile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E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EPDM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S	                  Silicone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V	                  Viton</a:t>
            </a:r>
            <a:r>
              <a:rPr lang="en-IN" sz="10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A   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(Viton</a:t>
            </a:r>
            <a:r>
              <a:rPr lang="en-IN" sz="8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is a registered trademark of Chemours Company.)</a:t>
            </a:r>
            <a:endParaRPr lang="en-US" sz="8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xmlns="" id="{BBB4EB1E-8497-45ED-824E-D201FC507972}"/>
              </a:ext>
            </a:extLst>
          </p:cNvPr>
          <p:cNvSpPr/>
          <p:nvPr/>
        </p:nvSpPr>
        <p:spPr>
          <a:xfrm>
            <a:off x="4762302" y="1812612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="" xmlns:a16="http://schemas.microsoft.com/office/drawing/2014/main" id="{81AC4886-900B-47D3-9610-FC919B23C17C}"/>
              </a:ext>
            </a:extLst>
          </p:cNvPr>
          <p:cNvSpPr txBox="1">
            <a:spLocks noChangeArrowheads="1"/>
          </p:cNvSpPr>
          <p:nvPr/>
        </p:nvSpPr>
        <p:spPr>
          <a:xfrm>
            <a:off x="3856521" y="6995576"/>
            <a:ext cx="2642191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Media</a:t>
            </a:r>
            <a:endParaRPr lang="en-US" sz="1000" dirty="0" smtClean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Code	          Material Of Construction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SS304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SST		    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SS316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SSL		     SS304L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SSTL		     SS316L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Diamond 1"/>
          <p:cNvSpPr>
            <a:spLocks noChangeAspect="1"/>
          </p:cNvSpPr>
          <p:nvPr/>
        </p:nvSpPr>
        <p:spPr>
          <a:xfrm>
            <a:off x="5438775" y="1803473"/>
            <a:ext cx="168750" cy="1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iamond 31"/>
          <p:cNvSpPr>
            <a:spLocks noChangeAspect="1"/>
          </p:cNvSpPr>
          <p:nvPr/>
        </p:nvSpPr>
        <p:spPr>
          <a:xfrm>
            <a:off x="4105275" y="7004123"/>
            <a:ext cx="168750" cy="1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44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296</Words>
  <Application>Microsoft Office PowerPoint</Application>
  <PresentationFormat>A4 Paper (210x297 mm)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Eurostile-Roman</vt:lpstr>
      <vt:lpstr>Tahoma</vt:lpstr>
      <vt:lpstr>Times New Roman</vt:lpstr>
      <vt:lpstr>Webdings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Meghdoot Arwindekar</cp:lastModifiedBy>
  <cp:revision>72</cp:revision>
  <cp:lastPrinted>2021-09-14T08:50:11Z</cp:lastPrinted>
  <dcterms:created xsi:type="dcterms:W3CDTF">2018-09-27T06:53:07Z</dcterms:created>
  <dcterms:modified xsi:type="dcterms:W3CDTF">2021-12-02T14:22:51Z</dcterms:modified>
</cp:coreProperties>
</file>