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8"/>
  </p:normalViewPr>
  <p:slideViewPr>
    <p:cSldViewPr snapToGrid="0" snapToObjects="1">
      <p:cViewPr>
        <p:scale>
          <a:sx n="366" d="100"/>
          <a:sy n="366" d="100"/>
        </p:scale>
        <p:origin x="552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823F-927B-3D4D-B086-4EDD1C26DBB8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C2B36-5755-A145-A1C8-30CF9B8E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6EF8-19EA-924A-8CD9-080BCBD4737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A4FB-B59D-AD4B-AB5F-2C9CA864F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681" y="0"/>
            <a:ext cx="7370649" cy="9538488"/>
          </a:xfrm>
        </p:spPr>
      </p:pic>
      <p:sp>
        <p:nvSpPr>
          <p:cNvPr id="5" name="Rectangle 4"/>
          <p:cNvSpPr/>
          <p:nvPr/>
        </p:nvSpPr>
        <p:spPr>
          <a:xfrm>
            <a:off x="773723" y="461108"/>
            <a:ext cx="5806831" cy="719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08554" y="1180123"/>
            <a:ext cx="0" cy="50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14743" y="1180123"/>
            <a:ext cx="0" cy="50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3283" y="1180123"/>
            <a:ext cx="0" cy="50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8741" y="1180123"/>
            <a:ext cx="0" cy="50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16847" y="1238394"/>
            <a:ext cx="0" cy="50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48683" y="1180123"/>
            <a:ext cx="45719" cy="28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5503" y="1180123"/>
            <a:ext cx="45719" cy="28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52478" y="198525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478" y="2065223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52478" y="214453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52478" y="222102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58844" y="229693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58844" y="238273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58844" y="2462703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58844" y="254201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58844" y="261850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65210" y="269441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65210" y="2766853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65210" y="2846820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65210" y="292613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65210" y="300262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71576" y="307853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1576" y="3164333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71576" y="3244300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71576" y="332361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371576" y="340010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7942" y="347601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55955" y="355828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55955" y="3638253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55955" y="371756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55955" y="379405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62321" y="386996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62321" y="395576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62321" y="4035733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62321" y="411504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2321" y="419153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68687" y="4267449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58844" y="4354583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58844" y="4434550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58844" y="451386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58844" y="459035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65210" y="466626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65210" y="4752063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365210" y="4832030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65210" y="491134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65210" y="498783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71576" y="506374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358844" y="514311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58844" y="522308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58844" y="5302402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58844" y="5378892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65210" y="5454802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365210" y="5540599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65210" y="562056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65210" y="5699882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5210" y="5776372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71576" y="5852282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55367" y="1657853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355367" y="1737820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355367" y="1817136"/>
            <a:ext cx="4264369" cy="6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55367" y="1893626"/>
            <a:ext cx="4264369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60426" y="5051913"/>
            <a:ext cx="5096997" cy="1350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Bachrach</dc:creator>
  <cp:lastModifiedBy>Bill Bachrach</cp:lastModifiedBy>
  <cp:revision>2</cp:revision>
  <dcterms:created xsi:type="dcterms:W3CDTF">2017-05-22T19:30:42Z</dcterms:created>
  <dcterms:modified xsi:type="dcterms:W3CDTF">2017-05-22T19:50:19Z</dcterms:modified>
</cp:coreProperties>
</file>