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2"/>
  </p:notesMasterIdLst>
  <p:handoutMasterIdLst>
    <p:handoutMasterId r:id="rId13"/>
  </p:handoutMasterIdLst>
  <p:sldIdLst>
    <p:sldId id="256" r:id="rId4"/>
    <p:sldId id="257" r:id="rId5"/>
    <p:sldId id="258" r:id="rId6"/>
    <p:sldId id="261" r:id="rId7"/>
    <p:sldId id="260" r:id="rId8"/>
    <p:sldId id="259" r:id="rId9"/>
    <p:sldId id="264" r:id="rId10"/>
    <p:sldId id="262" r:id="rId1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8D7746B-E56C-404D-B3C2-BCC042172B48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6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B3F0F-1C4D-4AA8-B2AA-D3796C0827C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Z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Lucida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2B9DEF-3793-4668-AF82-6071C3C0C69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Z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Lucida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862BB-92FA-4099-B050-F3A6EE84C382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Z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Lucida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3CE8E-CD26-4D65-BDDF-3828E1188B61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B1974C56-40A9-4D06-AACE-59A01C1D013E}" type="slidenum">
              <a:t>‹#›</a:t>
            </a:fld>
            <a:endParaRPr lang="en-NZ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39297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A37330-ABA9-4FDC-BEE2-64FD579BCA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46F2A3-623F-4DBA-9B40-E1B748489A8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/>
            <a:endParaRPr lang="en-NZ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866F28A-1B3B-4B6A-A67F-F89D2DB9E58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hangingPunct="0">
              <a:buNone/>
              <a:tabLst/>
              <a:defRPr lang="en-NZ" sz="2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454FE-9B36-44E7-888F-26BD0BE484D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hangingPunct="0">
              <a:buNone/>
              <a:tabLst/>
              <a:defRPr lang="en-NZ" sz="2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4973C-5ED7-4E9C-807B-73C443E9AD0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lvl="0" hangingPunct="0">
              <a:buNone/>
              <a:tabLst/>
              <a:defRPr lang="en-NZ" sz="2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0CE97-B3BC-41DD-B282-A9E1F8D01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NZ" sz="1400" b="1" i="0" u="none" strike="noStrike" kern="1200" cap="none" spc="0" baseline="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Tahoma" pitchFamily="2"/>
              </a:defRPr>
            </a:lvl1pPr>
          </a:lstStyle>
          <a:p>
            <a:pPr lvl="0"/>
            <a:fld id="{969956B7-688C-4CCF-8874-1CCB975FF9F9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7360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lvl="0" indent="-216000" hangingPunct="0">
      <a:buNone/>
      <a:tabLst/>
      <a:defRPr lang="en-NZ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Tahoma" pitchFamily="2"/>
        <a:cs typeface="Lucida San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D3EF7F9-3CD4-4BBA-A7D0-51AE420A3EB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C8267CF5-42B8-4C0C-AD6D-1B8C2DE5A74D}" type="slidenum">
              <a:t>1</a:t>
            </a:fld>
            <a:endParaRPr lang="en-NZ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5554EE1B-BE62-40D2-90C0-33D7CA34069B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86A270E-E060-4BBF-A11C-AB3A5C2D4749}" type="slidenum">
              <a:t>1</a:t>
            </a:fld>
            <a:endParaRPr lang="en-NZ" sz="1400" b="1" i="0" u="none" strike="noStrike" kern="1200" cap="none" spc="0" baseline="0">
              <a:ln>
                <a:noFill/>
              </a:ln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ACAC4D78-BC23-45B5-9C51-14C129D27B8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8580EBF9-9243-40D9-A65E-A45B0088AB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N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0E65675-DED6-4FB6-91B5-2D8FA22F52D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40D84C0A-5FBE-4486-A55F-F80B59606903}" type="slidenum">
              <a:t>2</a:t>
            </a:fld>
            <a:endParaRPr lang="en-NZ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E2E6F341-4020-48DD-8976-5EB93DCF4849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BE45105-0704-4A63-9A41-37A4E68340EA}" type="slidenum">
              <a:t>2</a:t>
            </a:fld>
            <a:endParaRPr lang="en-NZ" sz="1400" b="1" i="0" u="none" strike="noStrike" kern="1200" cap="none" spc="0" baseline="0">
              <a:ln>
                <a:noFill/>
              </a:ln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A3FC6FF1-8FC4-4969-8013-0E1724D1AAA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E5ADFEE5-9702-4F72-B5F1-A7CBFCA6A91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N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260B0-F2D6-48C4-9638-8BE46FA6BED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376A65FE-C570-44B3-A7B8-3D84AC6F1327}" type="slidenum">
              <a:t>3</a:t>
            </a:fld>
            <a:endParaRPr lang="en-NZ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FB2D92-1527-4F8B-9140-F08E38E0891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2E402A-B007-48D1-A434-52AB5882FEF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F3A92AB-55B0-414F-A703-2C02F3C1D3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6F11F9A2-1D00-4F9D-A242-122EEBB79FEA}" type="slidenum">
              <a:t>4</a:t>
            </a:fld>
            <a:endParaRPr lang="en-NZ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93B30ADA-62E3-4150-A758-BCD2BFBA5B95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62707B5-CAC4-416C-855C-09D925C0714E}" type="slidenum">
              <a:t>4</a:t>
            </a:fld>
            <a:endParaRPr lang="en-NZ" sz="1400" b="1" i="0" u="none" strike="noStrike" kern="1200" cap="none" spc="0" baseline="0">
              <a:ln>
                <a:noFill/>
              </a:ln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19F514F3-0323-448C-8D75-34956548FB4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56BD1B89-6609-4C75-81C3-858CB4C5DB4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N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04045C3-8D98-4376-945A-A0702BA0F83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0CF77118-484E-4B2D-BE17-A883145449B8}" type="slidenum">
              <a:t>5</a:t>
            </a:fld>
            <a:endParaRPr lang="en-NZ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7546EAE6-C9FD-4683-911E-F619F1BC8309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27417F1-1E7A-4767-A3E9-035288142BB7}" type="slidenum">
              <a:t>5</a:t>
            </a:fld>
            <a:endParaRPr lang="en-NZ" sz="1400" b="1" i="0" u="none" strike="noStrike" kern="1200" cap="none" spc="0" baseline="0">
              <a:ln>
                <a:noFill/>
              </a:ln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6A845EBB-E189-4C94-A4D7-500B755B7A6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2EA8D2AF-5C50-4BB5-ABFD-46C9BC7F83D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N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0AA0629-4C68-4011-9E4C-5F0B2607E7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5DD163A7-C6E4-46EB-8E42-BFB3F0249AAD}" type="slidenum">
              <a:t>6</a:t>
            </a:fld>
            <a:endParaRPr lang="en-NZ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443980E9-3CFB-4FEF-B711-2AFE08540A7F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198B9924-D6FC-4DB6-9CBC-23D72DF3B75A}" type="slidenum">
              <a:t>6</a:t>
            </a:fld>
            <a:endParaRPr lang="en-NZ" sz="1400" b="1" i="0" u="none" strike="noStrike" kern="1200" cap="none" spc="0" baseline="0">
              <a:ln>
                <a:noFill/>
              </a:ln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AFF2C667-92C6-4272-99F3-F11CF6B084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975E0DF3-65E4-4E48-85E6-A378515765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N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0AA0629-4C68-4011-9E4C-5F0B2607E7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5DD163A7-C6E4-46EB-8E42-BFB3F0249AAD}" type="slidenum">
              <a:t>7</a:t>
            </a:fld>
            <a:endParaRPr lang="en-NZ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443980E9-3CFB-4FEF-B711-2AFE08540A7F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198B9924-D6FC-4DB6-9CBC-23D72DF3B75A}" type="slidenum">
              <a:t>7</a:t>
            </a:fld>
            <a:endParaRPr lang="en-NZ" sz="1400" b="1" i="0" u="none" strike="noStrike" kern="1200" cap="none" spc="0" baseline="0">
              <a:ln>
                <a:noFill/>
              </a:ln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AFF2C667-92C6-4272-99F3-F11CF6B084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975E0DF3-65E4-4E48-85E6-A378515765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03682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41370B2-458F-4DC3-B59F-CF0CBBE034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5626F6F4-0A80-4A10-AA91-045A6939C81D}" type="slidenum">
              <a:t>8</a:t>
            </a:fld>
            <a:endParaRPr lang="en-NZ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9E28235D-8CB3-4501-91C7-98BE974C54AA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629619D-3DCB-4CD8-A5C1-19F763184B8C}" type="slidenum">
              <a:t>8</a:t>
            </a:fld>
            <a:endParaRPr lang="en-NZ" sz="1400" b="1" i="0" u="none" strike="noStrike" kern="1200" cap="none" spc="0" baseline="0">
              <a:ln>
                <a:noFill/>
              </a:ln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3F302AA-772E-44B4-BCA1-FA90C74375F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A2DA0C72-A037-448B-B2F0-7069B5AF528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N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E660-B88B-443C-80AB-B3702C05DB3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360" y="1236599"/>
            <a:ext cx="7559640" cy="2631960"/>
          </a:xfrm>
        </p:spPr>
        <p:txBody>
          <a:bodyPr anchor="b" anchorCtr="1"/>
          <a:lstStyle>
            <a:lvl1pPr marL="0" marR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6000" b="1" spc="0" baseline="0">
                <a:solidFill>
                  <a:srgbClr val="FFFFFF"/>
                </a:solidFill>
                <a:latin typeface="Source Sans Pro Black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8CAC0-85D8-47C8-93C5-E7CB015076B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360" y="3970440"/>
            <a:ext cx="7559640" cy="1825560"/>
          </a:xfrm>
        </p:spPr>
        <p:txBody>
          <a:bodyPr anchorCtr="1"/>
          <a:lstStyle>
            <a:lvl1pPr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3C3DD-B3BF-4B11-8939-7363A1D8FB2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D10AF-8F20-4342-A1C2-6232030EF1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F8CE2-6BEA-40A5-8CE1-A0FB8888398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11B0A2-6767-4C57-889D-D369E5456CF0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531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87A3-3BCD-4EA5-BB1E-A0DB7FA5E99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spc="0" baseline="0">
                <a:solidFill>
                  <a:srgbClr val="FFFFFF"/>
                </a:solidFill>
                <a:latin typeface="Source Sans Pro Black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3169A-C4F5-41B0-968E-91120DAFD4B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66217-B11A-4260-929B-8A05B62080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4142F-9D8F-4346-A9E1-EAE5CE33FB0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DA96A-1F06-4C30-8612-F57C4BFB36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D86360-D7B8-45BB-BA98-A0B07148E799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879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1FEA4F-BE36-43CD-9576-5AD9DD1F6EA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80360" y="301680"/>
            <a:ext cx="2340000" cy="6718320"/>
          </a:xfrm>
        </p:spPr>
        <p:txBody>
          <a:bodyPr vert="eaVert" anchor="t" anchorCtr="1"/>
          <a:lstStyle>
            <a:lvl1pPr marL="0" marR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spc="0" baseline="0">
                <a:solidFill>
                  <a:srgbClr val="FFFFFF"/>
                </a:solidFill>
                <a:latin typeface="Source Sans Pro Black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05641-A084-44B0-9D0D-36936E714E1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360359" y="301680"/>
            <a:ext cx="6867360" cy="671832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7597B-1062-46B0-950E-CEECBD32E9C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BEE57-3FFC-4971-AE07-845ADF27B7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F6377-EFC6-4542-9F4F-33B2A879398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CE4FD2-8133-41C0-AB12-D7E5A4F3EECA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69831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3465-4FF3-4266-815E-ACC12B1DC10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360" y="1236599"/>
            <a:ext cx="7559640" cy="2631960"/>
          </a:xfrm>
        </p:spPr>
        <p:txBody>
          <a:bodyPr anchor="b"/>
          <a:lstStyle>
            <a:lvl1pPr marL="0" marR="0" indent="0" rtl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lang="en-US" sz="6000" b="1" spc="0" baseline="0">
                <a:solidFill>
                  <a:srgbClr val="FFFFFF"/>
                </a:solidFill>
                <a:latin typeface="Source Sans Pro Black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92E09-D6B2-48FF-BA4E-EB936BB1294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360" y="3970440"/>
            <a:ext cx="7559640" cy="1825560"/>
          </a:xfrm>
        </p:spPr>
        <p:txBody>
          <a:bodyPr anchorCtr="1"/>
          <a:lstStyle>
            <a:lvl1pPr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89948-96B5-450C-B24F-5BE97B64ED8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EECCD-3B52-436F-9FB9-FEF6D9B9968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CB9C8-788D-4E77-AAB5-B8B6C729E7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4EBC03-260B-42E8-93E0-89B096AC703A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77589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E591-8BC4-4AA9-81EB-375AA283512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rtl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lang="en-US" sz="3600" b="1" spc="0" baseline="0">
                <a:solidFill>
                  <a:srgbClr val="FFFFFF"/>
                </a:solidFill>
                <a:latin typeface="Source Sans Pro Black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4207A-9751-419A-93C7-BF3B2E1D42D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5220000"/>
            <a:ext cx="9360000" cy="1980000"/>
          </a:xfrm>
        </p:spPr>
        <p:txBody>
          <a:bodyPr anchor="t" anchorCtr="0">
            <a:normAutofit/>
          </a:bodyPr>
          <a:lstStyle>
            <a:lvl1pPr marL="0" marR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876"/>
              </a:spcAft>
              <a:defRPr lang="en-US" sz="2000" spc="0" baseline="0">
                <a:solidFill>
                  <a:srgbClr val="FFFFFF"/>
                </a:solidFill>
                <a:latin typeface="Source Sans Pro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31D8A-7FDF-45F1-8765-ED0D270726B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181C3-F284-4435-BA51-72E90B2763C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2D935-42FD-4E35-B828-539002BF618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45149A-5649-4A5A-BC6D-09307CE8E9AB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0897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ECBC-459C-479C-81D7-A0159670A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239" y="1884240"/>
            <a:ext cx="8694720" cy="3144959"/>
          </a:xfrm>
        </p:spPr>
        <p:txBody>
          <a:bodyPr anchor="b"/>
          <a:lstStyle>
            <a:lvl1pPr marL="0" marR="0" indent="0" rtl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lang="en-US" sz="6000" b="1" spc="0" baseline="0">
                <a:solidFill>
                  <a:srgbClr val="FFFFFF"/>
                </a:solidFill>
                <a:latin typeface="Source Sans Pro Black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6D04C-4362-4A96-84C7-87EE5BC587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239" y="5059440"/>
            <a:ext cx="8694720" cy="1652760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C4E79-E679-4E20-95F6-1FC17F5F4E0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492FA-552D-4051-84E4-55B526AA02C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C94DC-F70E-4057-ABD3-70E55E002D2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94F935-15BA-402E-97EE-C0AD28DCF084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8262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143EA-AFAF-49E1-BA2C-0BF9E67FB38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rtl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lang="en-US" sz="3600" b="1" spc="0" baseline="0">
                <a:solidFill>
                  <a:srgbClr val="FFFFFF"/>
                </a:solidFill>
                <a:latin typeface="Source Sans Pro Black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008D1-AA0A-4B09-91D6-41EB8FFC35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359" y="5219640"/>
            <a:ext cx="4603679" cy="1979640"/>
          </a:xfrm>
        </p:spPr>
        <p:txBody>
          <a:bodyPr anchor="t" anchorCtr="0">
            <a:normAutofit/>
          </a:bodyPr>
          <a:lstStyle>
            <a:lvl1pPr marL="0" marR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876"/>
              </a:spcAft>
              <a:defRPr lang="en-US" sz="2000" spc="0" baseline="0">
                <a:solidFill>
                  <a:srgbClr val="FFFFFF"/>
                </a:solidFill>
                <a:latin typeface="Source Sans Pro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59ED3-5BB4-4607-B2FD-F90C35DB49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16680" y="5219640"/>
            <a:ext cx="4603679" cy="1979640"/>
          </a:xfrm>
        </p:spPr>
        <p:txBody>
          <a:bodyPr anchor="t" anchorCtr="0">
            <a:normAutofit/>
          </a:bodyPr>
          <a:lstStyle>
            <a:lvl1pPr marL="0" marR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876"/>
              </a:spcAft>
              <a:defRPr lang="en-US" sz="2000" spc="0" baseline="0">
                <a:solidFill>
                  <a:srgbClr val="FFFFFF"/>
                </a:solidFill>
                <a:latin typeface="Source Sans Pro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19979-1AF3-4DCD-A976-F95A6E303C3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A54E7-1C6F-4BBC-BC5D-3CCF4BEDE3E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395CC-19D6-4C31-B822-A9A0D64F601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401C46-44F5-49B5-BA14-A02E142E5913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2851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308AE-5AAD-4F6B-BEA7-14D9659B47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403200"/>
            <a:ext cx="8694720" cy="1460519"/>
          </a:xfrm>
        </p:spPr>
        <p:txBody>
          <a:bodyPr/>
          <a:lstStyle>
            <a:lvl1pPr marL="0" marR="0" indent="0" rtl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lang="en-US" sz="3600" b="1" spc="0" baseline="0">
                <a:solidFill>
                  <a:srgbClr val="FFFFFF"/>
                </a:solidFill>
                <a:latin typeface="Source Sans Pro Black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C83F6-19C4-4AFF-AC96-7E1EBB9FDD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19" y="1852560"/>
            <a:ext cx="4265640" cy="907919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408A9-DDCA-4D61-94F9-BA70918008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93719" y="2760840"/>
            <a:ext cx="4265640" cy="4062239"/>
          </a:xfrm>
        </p:spPr>
        <p:txBody>
          <a:bodyPr anchor="t" anchorCtr="0">
            <a:normAutofit/>
          </a:bodyPr>
          <a:lstStyle>
            <a:lvl1pPr marL="0" marR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876"/>
              </a:spcAft>
              <a:defRPr lang="en-US" sz="2000" spc="0" baseline="0">
                <a:solidFill>
                  <a:srgbClr val="FFFFFF"/>
                </a:solidFill>
                <a:latin typeface="Source Sans Pro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B6BFF-69E7-4187-92F3-F93123C50B4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720" y="1852560"/>
            <a:ext cx="4284720" cy="907919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538BB-9752-4A17-A293-F041DB6ED6B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03720" y="2760840"/>
            <a:ext cx="4284720" cy="4062239"/>
          </a:xfrm>
        </p:spPr>
        <p:txBody>
          <a:bodyPr anchor="t" anchorCtr="0">
            <a:normAutofit/>
          </a:bodyPr>
          <a:lstStyle>
            <a:lvl1pPr marL="0" marR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876"/>
              </a:spcAft>
              <a:defRPr lang="en-US" sz="2000" spc="0" baseline="0">
                <a:solidFill>
                  <a:srgbClr val="FFFFFF"/>
                </a:solidFill>
                <a:latin typeface="Source Sans Pro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7CC688-200A-4C65-90D1-E5667011609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A2FF4-11E0-45A7-9906-7D9DD4E517A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C19107-9507-4CD1-98DA-CED29FC943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B9E2CC-D69A-4ED8-A206-ED057A6770ED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9436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A25E-0030-46B9-8677-0B9B77BE764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rtl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lang="en-US" sz="3600" b="1" spc="0" baseline="0">
                <a:solidFill>
                  <a:srgbClr val="FFFFFF"/>
                </a:solidFill>
                <a:latin typeface="Source Sans Pro Black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582877-C6CA-45D5-BF88-26A16ECBB5E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F6882-8BB1-4A67-A0FE-F3398738318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01AB9-C84E-4F93-B397-9E29E7B221B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43BF3E-71DA-44A5-B884-A7E1B3BC8B12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5724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F08A5-2D83-4AE6-8425-B5E301E1CE3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2586A-83FF-4E1E-ABF1-1CB3C60B43B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33292-0238-46A6-8F7D-3535E1CDF50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23EAC2-EE86-405E-9EA0-145C24275E7A}" type="slidenum">
              <a:t>‹#›</a:t>
            </a:fld>
            <a:endParaRPr lang="en-NZ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12162F-0D33-4F43-8A71-7E354E94017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2000" cy="1261800"/>
          </a:xfrm>
        </p:spPr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DCB776-97FE-4916-8A85-F9951C6ACB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9072000" cy="438408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defRPr lang="en-NZ" sz="3200">
                <a:latin typeface="Liberation Sans" pitchFamily="18"/>
              </a:defRPr>
            </a:lvl1pPr>
          </a:lstStyle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748586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C349-2EB6-4719-A188-5F40999598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503280"/>
            <a:ext cx="3251159" cy="1765440"/>
          </a:xfrm>
        </p:spPr>
        <p:txBody>
          <a:bodyPr anchor="b"/>
          <a:lstStyle>
            <a:lvl1pPr marL="0" marR="0" indent="0" rtl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lang="en-US" sz="3200" b="1" spc="0" baseline="0">
                <a:solidFill>
                  <a:srgbClr val="FFFFFF"/>
                </a:solidFill>
                <a:latin typeface="Source Sans Pro Black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CCD21-1DAF-4463-8B61-BE19817F2C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86160" y="1089000"/>
            <a:ext cx="5102280" cy="5372280"/>
          </a:xfrm>
        </p:spPr>
        <p:txBody>
          <a:bodyPr anchor="t" anchorCtr="0">
            <a:normAutofit/>
          </a:bodyPr>
          <a:lstStyle>
            <a:lvl1pPr marL="0" marR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876"/>
              </a:spcAft>
              <a:defRPr lang="en-US" sz="3200" spc="0" baseline="0">
                <a:solidFill>
                  <a:srgbClr val="FFFFFF"/>
                </a:solidFill>
                <a:latin typeface="Source Sans Pro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7EB40-ABF9-4FE4-9D3C-6BB8A0E6E4B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19" y="2268360"/>
            <a:ext cx="3251159" cy="42004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9BE9C-AF57-400C-80DC-8E38EF01677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8347-6644-4318-A033-9ECC8C053FB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15E95-0A0E-4B00-BB5B-BF6E5FACE5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7A9DEA-1E49-4CC5-BE06-841F8241D41D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018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4FFE-755B-4977-9218-70C05637CAF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spc="0" baseline="0">
                <a:solidFill>
                  <a:srgbClr val="FFFFFF"/>
                </a:solidFill>
                <a:latin typeface="Source Sans Pro Black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26183-F647-4DA1-B458-088AB058D3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980000"/>
            <a:ext cx="9360000" cy="5040000"/>
          </a:xfrm>
        </p:spPr>
        <p:txBody>
          <a:bodyPr anchor="t">
            <a:normAutofit/>
          </a:bodyPr>
          <a:lstStyle>
            <a:lvl1pPr marL="0" marR="0" indent="0" rtl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defRPr lang="en-US" sz="3200" b="1" spc="0" baseline="0">
                <a:solidFill>
                  <a:srgbClr val="2C3E50"/>
                </a:solidFill>
                <a:latin typeface="Source Sans Pro Semibold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FE93B-568F-4DF2-9817-7CA6D1EBCA3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6716D-8CD9-4CA2-8A4D-AAB05929BB6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B5A1B-81B2-4A3E-8F3C-2AB38345DAA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B66E61-12D3-47EA-94D6-1DF512357AB6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538014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8661-714D-4DED-BA32-A2CAAFF7EA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503280"/>
            <a:ext cx="3251159" cy="1765440"/>
          </a:xfrm>
        </p:spPr>
        <p:txBody>
          <a:bodyPr anchor="b"/>
          <a:lstStyle>
            <a:lvl1pPr marL="0" marR="0" indent="0" rtl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lang="en-US" sz="3200" b="1" spc="0" baseline="0">
                <a:solidFill>
                  <a:srgbClr val="FFFFFF"/>
                </a:solidFill>
                <a:latin typeface="Source Sans Pro Black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7C35A-A299-4D02-A900-F8B81DD5A9D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86160" y="1089000"/>
            <a:ext cx="5102280" cy="5372280"/>
          </a:xfrm>
        </p:spPr>
        <p:txBody>
          <a:bodyPr anchor="t" anchorCtr="0">
            <a:normAutofit/>
          </a:bodyPr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786F5-5A2B-45F1-A7D3-F61600A04D9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19" y="2268360"/>
            <a:ext cx="3251159" cy="42004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7CFD3-754A-40EA-8FC9-9B375C819E2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0C5F8-A5D3-4F9B-A73C-D529D0CE6D1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8ADCF-C5A0-4036-8181-1E62D683385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C67025-8245-45D4-A39B-45639CB0B589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35700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089B-3BC7-4B59-876D-CE8D24F2117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rtl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lang="en-US" sz="3600" b="1" spc="0" baseline="0">
                <a:solidFill>
                  <a:srgbClr val="FFFFFF"/>
                </a:solidFill>
                <a:latin typeface="Source Sans Pro Black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47678-2D98-4F83-9D2F-CA8CDA905A7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258FF-EBE3-4A90-A2C1-76252B44870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9EACA-75E7-4368-817E-652802F2F39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B7F0A-C683-4426-83AE-1F075AC12AC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769050-5586-48B5-845D-B2850314A1D2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59600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3F8633-84DB-416A-B8CA-8B44013EA32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80360" y="3780000"/>
            <a:ext cx="2340000" cy="3419640"/>
          </a:xfrm>
        </p:spPr>
        <p:txBody>
          <a:bodyPr vert="eaVert"/>
          <a:lstStyle>
            <a:lvl1pPr marL="0" marR="0" indent="0" rtl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lang="en-US" sz="3600" b="1" spc="0" baseline="0">
                <a:solidFill>
                  <a:srgbClr val="FFFFFF"/>
                </a:solidFill>
                <a:latin typeface="Source Sans Pro Black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F02EF-6FFC-4C20-A98B-FCF46495437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360359" y="3780000"/>
            <a:ext cx="6867360" cy="34196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348B1-B05B-43EA-8BE6-152E336AA41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CA49E-ED72-41EA-AF32-D4BC6CEF20E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932CF-DA60-45EA-B99F-C72381699ED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AF428B-CF1B-49DC-A326-2F0A693321E8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874176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3729-FDF8-4124-83F4-D3A23EBFF47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360" y="1236599"/>
            <a:ext cx="7559640" cy="2631960"/>
          </a:xfrm>
        </p:spPr>
        <p:txBody>
          <a:bodyPr anchor="b"/>
          <a:lstStyle>
            <a:lvl1pPr marL="0" marR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6000" b="1" spc="0" baseline="0">
                <a:solidFill>
                  <a:srgbClr val="2C3E50"/>
                </a:solidFill>
                <a:latin typeface="Source Sans Pro Black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C401A-B58D-4A5A-9E3D-9B7F86F384A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360" y="3970440"/>
            <a:ext cx="7559640" cy="1825560"/>
          </a:xfrm>
        </p:spPr>
        <p:txBody>
          <a:bodyPr anchorCtr="1"/>
          <a:lstStyle>
            <a:lvl1pPr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94221-0CD1-4E48-AEA2-692B4234545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18F48-3337-4A16-9DB1-109A8410A93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6DC0D-D7BC-4FD6-95ED-ADDAE882CA3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7F8FEC-E503-4AE8-BECC-883A364E3E97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647386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2903-0856-4A16-A821-9A16CC44D60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spc="0" baseline="0">
                <a:solidFill>
                  <a:srgbClr val="2C3E50"/>
                </a:solidFill>
                <a:latin typeface="Source Sans Pro Black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695F9-55CC-41E9-BEA2-39F134585AC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20000" y="5040000"/>
            <a:ext cx="6300000" cy="2160000"/>
          </a:xfrm>
        </p:spPr>
        <p:txBody>
          <a:bodyPr anchor="t" anchorCtr="0">
            <a:normAutofit/>
          </a:bodyPr>
          <a:lstStyle>
            <a:lvl1pPr marL="0" marR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876"/>
              </a:spcAft>
              <a:defRPr lang="en-US" sz="2000" spc="0" baseline="0">
                <a:solidFill>
                  <a:srgbClr val="FFFFFF"/>
                </a:solidFill>
                <a:latin typeface="Source Sans Pro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E080-2FE9-4FE2-B9DC-D84E9CE11C9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DD956-D889-4C02-A863-F7EC84B1716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4E660-8E3B-4AA4-88DF-2CF9F1E45D4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4B6ED34-7F0C-4191-A0C0-1EDC6DCE8729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482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6EA12-AAFD-4BAB-BA7C-71114B6272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239" y="1884240"/>
            <a:ext cx="8694720" cy="3144959"/>
          </a:xfrm>
        </p:spPr>
        <p:txBody>
          <a:bodyPr anchor="b"/>
          <a:lstStyle>
            <a:lvl1pPr marL="0" marR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6000" b="1" spc="0" baseline="0">
                <a:solidFill>
                  <a:srgbClr val="2C3E50"/>
                </a:solidFill>
                <a:latin typeface="Source Sans Pro Black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7EF86-E87E-471B-95C3-BDEB6368B7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239" y="5059440"/>
            <a:ext cx="8694720" cy="1652760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C9B88-A42B-4912-96EB-EEBAC11E798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3C3AF-6934-4048-9056-1AF1A49DCD6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2A9AE-7C9D-4B0B-BFDA-CFD3C3403FC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0C2E2C-767F-4B86-BFA4-17FCC28E0E43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83475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041D-7B09-4564-804A-CE2CCC3E62F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spc="0" baseline="0">
                <a:solidFill>
                  <a:srgbClr val="2C3E50"/>
                </a:solidFill>
                <a:latin typeface="Source Sans Pro Black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06CA7-CADD-4073-B1DF-EB1D22FE93B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19640" y="5040360"/>
            <a:ext cx="3073319" cy="2158920"/>
          </a:xfrm>
        </p:spPr>
        <p:txBody>
          <a:bodyPr anchor="t" anchorCtr="0">
            <a:normAutofit/>
          </a:bodyPr>
          <a:lstStyle>
            <a:lvl1pPr marL="0" marR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876"/>
              </a:spcAft>
              <a:defRPr lang="en-US" sz="2000" spc="0" baseline="0">
                <a:solidFill>
                  <a:srgbClr val="FFFFFF"/>
                </a:solidFill>
                <a:latin typeface="Source Sans Pro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01513-A29A-497E-A51C-50E7DC98EFA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645240" y="5040360"/>
            <a:ext cx="3075120" cy="2158920"/>
          </a:xfrm>
        </p:spPr>
        <p:txBody>
          <a:bodyPr anchor="t" anchorCtr="0">
            <a:normAutofit/>
          </a:bodyPr>
          <a:lstStyle>
            <a:lvl1pPr marL="0" marR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876"/>
              </a:spcAft>
              <a:defRPr lang="en-US" sz="2000" spc="0" baseline="0">
                <a:solidFill>
                  <a:srgbClr val="FFFFFF"/>
                </a:solidFill>
                <a:latin typeface="Source Sans Pro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207CE-82C1-4DA3-99FD-2C598515842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A87FC-B956-40FE-9AA1-35E214845C1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5B1A5-DA89-4609-AAAF-6F8D149B238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93EB20-1BBD-4E47-8DEF-9B1AA6056553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740559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AAF7-D868-48D5-BEDA-E1C7C77C69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403200"/>
            <a:ext cx="8694720" cy="1460519"/>
          </a:xfrm>
        </p:spPr>
        <p:txBody>
          <a:bodyPr/>
          <a:lstStyle>
            <a:lvl1pPr marL="0" marR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spc="0" baseline="0">
                <a:solidFill>
                  <a:srgbClr val="2C3E50"/>
                </a:solidFill>
                <a:latin typeface="Source Sans Pro Black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EF402-AF02-4C44-941C-9AE2FB98BB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19" y="1852560"/>
            <a:ext cx="4265640" cy="907919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3A798-6E7B-414B-9B57-ACA79B15234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93719" y="2760840"/>
            <a:ext cx="4265640" cy="4062239"/>
          </a:xfrm>
        </p:spPr>
        <p:txBody>
          <a:bodyPr anchor="t" anchorCtr="0">
            <a:normAutofit/>
          </a:bodyPr>
          <a:lstStyle>
            <a:lvl1pPr marL="0" marR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876"/>
              </a:spcAft>
              <a:defRPr lang="en-US" sz="2000" spc="0" baseline="0">
                <a:solidFill>
                  <a:srgbClr val="FFFFFF"/>
                </a:solidFill>
                <a:latin typeface="Source Sans Pro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DB05C0-FB0E-44F9-8E8F-FAB5692EAB1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720" y="1852560"/>
            <a:ext cx="4284720" cy="907919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818903-E728-4693-9E8F-A3DC3EBBD4B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03720" y="2760840"/>
            <a:ext cx="4284720" cy="4062239"/>
          </a:xfrm>
        </p:spPr>
        <p:txBody>
          <a:bodyPr anchor="t" anchorCtr="0">
            <a:normAutofit/>
          </a:bodyPr>
          <a:lstStyle>
            <a:lvl1pPr marL="0" marR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876"/>
              </a:spcAft>
              <a:defRPr lang="en-US" sz="2000" spc="0" baseline="0">
                <a:solidFill>
                  <a:srgbClr val="FFFFFF"/>
                </a:solidFill>
                <a:latin typeface="Source Sans Pro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0D84D-8A20-4E2B-B5FE-6E7CF2B3CB4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27A80-617C-4BC3-9AF9-FA90C47B46C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B1D086-4B88-4399-B7FA-99C887430E8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F1AF95-E0DB-41C9-A69B-ED9194D73A2B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80593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610A-BC6B-468D-9F6E-4D0609A6709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spc="0" baseline="0">
                <a:solidFill>
                  <a:srgbClr val="2C3E50"/>
                </a:solidFill>
                <a:latin typeface="Source Sans Pro Black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B05745-DFA6-4016-9F01-A3146C2F6EA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2D46C-679E-4006-B77F-FBF3AFEAE14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F9FA6-D351-4568-83F1-CB081D5F21D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B6B2DF-BF7E-4857-8F7C-54258CA0A3AA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29764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FC59B1-AED0-4D0A-83A5-93C44B7248C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1242CB-1EDC-4945-B7A7-4FE99294DA4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E39F3-0F07-40C6-914A-6507727CC3D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15E20F-B5A4-4D80-AD61-75BC7014F91C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8554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08872-F90A-4062-95E6-961571B51E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239" y="1884240"/>
            <a:ext cx="8694720" cy="3144959"/>
          </a:xfrm>
        </p:spPr>
        <p:txBody>
          <a:bodyPr anchor="b"/>
          <a:lstStyle>
            <a:lvl1pPr marL="0" marR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6000" b="1" spc="0" baseline="0">
                <a:solidFill>
                  <a:srgbClr val="FFFFFF"/>
                </a:solidFill>
                <a:latin typeface="Source Sans Pro Black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3F025-B769-46DC-BB25-11157A7C88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239" y="5059440"/>
            <a:ext cx="8694720" cy="1652760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8AF47-5332-4488-84F3-A0038D9E5AA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EF96D-D58F-4919-B0FE-CB8797D58E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B0EB3-7EDB-4392-A94F-2A67D0982C8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7B60AB-FD77-45E8-9490-F7FBC812F64B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10420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172D3-D745-4E4C-A89F-87B1A4EA34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503280"/>
            <a:ext cx="3251159" cy="1765440"/>
          </a:xfrm>
        </p:spPr>
        <p:txBody>
          <a:bodyPr anchor="b"/>
          <a:lstStyle>
            <a:lvl1pPr marL="0" marR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200" b="1" spc="0" baseline="0">
                <a:solidFill>
                  <a:srgbClr val="2C3E50"/>
                </a:solidFill>
                <a:latin typeface="Source Sans Pro Black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D3B72-F2A8-42D0-9559-AD05ABDE008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86160" y="1089000"/>
            <a:ext cx="5102280" cy="5372280"/>
          </a:xfrm>
        </p:spPr>
        <p:txBody>
          <a:bodyPr anchor="t" anchorCtr="0">
            <a:normAutofit/>
          </a:bodyPr>
          <a:lstStyle>
            <a:lvl1pPr marL="0" marR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876"/>
              </a:spcAft>
              <a:defRPr lang="en-US" sz="3200" spc="0" baseline="0">
                <a:solidFill>
                  <a:srgbClr val="FFFFFF"/>
                </a:solidFill>
                <a:latin typeface="Source Sans Pro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135F4-C4DE-49D0-AF1E-7F901B63F4B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19" y="2268360"/>
            <a:ext cx="3251159" cy="42004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C4586-B0A3-419C-8883-E0612CA1DB7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6FF58-D78A-4FE7-9BDB-DEBCE5279FC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72F47-8C35-4E7B-8237-83D75DD868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9736AE-AA62-4768-AE85-789548DB49A0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879215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7221-FDFC-4155-AB8B-C2287F1041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503280"/>
            <a:ext cx="3251159" cy="1765440"/>
          </a:xfrm>
        </p:spPr>
        <p:txBody>
          <a:bodyPr anchor="b"/>
          <a:lstStyle>
            <a:lvl1pPr marL="0" marR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200" b="1" spc="0" baseline="0">
                <a:solidFill>
                  <a:srgbClr val="2C3E50"/>
                </a:solidFill>
                <a:latin typeface="Source Sans Pro Black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17CDB8-2BA0-452B-8C96-A916BD74217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86160" y="1089000"/>
            <a:ext cx="5102280" cy="5372280"/>
          </a:xfrm>
        </p:spPr>
        <p:txBody>
          <a:bodyPr anchor="t" anchorCtr="0">
            <a:normAutofit/>
          </a:bodyPr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7DCC0-8545-4168-AACD-F54F945C431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19" y="2268360"/>
            <a:ext cx="3251159" cy="42004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0E2BB-CA0C-4F28-9152-B9BC33F626E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CB46A-1ADC-4313-B474-75347FC682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4629B-EEF2-44D5-B368-9D0F081F7F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0A3D32-18A1-4400-BB7C-02889A9819F4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95089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5B3A-081B-404C-B8A0-DC3F2B6564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spc="0" baseline="0">
                <a:solidFill>
                  <a:srgbClr val="2C3E50"/>
                </a:solidFill>
                <a:latin typeface="Source Sans Pro Black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AC333-626D-4760-B985-0BF3E9A21B7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86F08-9E1F-46D6-9CCC-9F17141A56F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581E6-D7DE-46BC-B43B-9FD2F26FAAA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70E96-4223-4854-91B8-72D413CB217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73ECF9-149A-465F-8AF1-BCCF798A1F98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965372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BCC46F-5012-4888-93E4-2B6C7DE644A5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966080" y="2700360"/>
            <a:ext cx="1754280" cy="4498920"/>
          </a:xfrm>
        </p:spPr>
        <p:txBody>
          <a:bodyPr vert="eaVert"/>
          <a:lstStyle>
            <a:lvl1pPr marL="0" marR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spc="0" baseline="0">
                <a:solidFill>
                  <a:srgbClr val="2C3E50"/>
                </a:solidFill>
                <a:latin typeface="Source Sans Pro Black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4173F-52BC-4FEC-BA87-363270917F5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2700360" y="2700360"/>
            <a:ext cx="5113440" cy="449892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E9A45-9F67-487E-AD0E-51F5233DD7B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F1AEB-E2F3-4286-9033-F64205521F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63D1A-9738-4381-B791-A6E7789D609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F96139-8D05-4B14-92BC-BC61252157C1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022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091D-F546-436F-B83F-9C7DA6906FC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spc="0" baseline="0">
                <a:solidFill>
                  <a:srgbClr val="FFFFFF"/>
                </a:solidFill>
                <a:latin typeface="Source Sans Pro Black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FF908-A393-4203-B550-B2834D8567E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359" y="1979640"/>
            <a:ext cx="4603679" cy="5040360"/>
          </a:xfrm>
        </p:spPr>
        <p:txBody>
          <a:bodyPr anchor="t">
            <a:normAutofit/>
          </a:bodyPr>
          <a:lstStyle>
            <a:lvl1pPr marL="0" marR="0" indent="0" rtl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defRPr lang="en-US" sz="3200" b="1" spc="0" baseline="0">
                <a:solidFill>
                  <a:srgbClr val="2C3E50"/>
                </a:solidFill>
                <a:latin typeface="Source Sans Pro Semibold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ADF96-7811-4084-82CA-B8C48A3A721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16680" y="1979640"/>
            <a:ext cx="4603679" cy="5040360"/>
          </a:xfrm>
        </p:spPr>
        <p:txBody>
          <a:bodyPr anchor="t">
            <a:normAutofit/>
          </a:bodyPr>
          <a:lstStyle>
            <a:lvl1pPr marL="0" marR="0" indent="0" rtl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defRPr lang="en-US" sz="3200" b="1" spc="0" baseline="0">
                <a:solidFill>
                  <a:srgbClr val="2C3E50"/>
                </a:solidFill>
                <a:latin typeface="Source Sans Pro Semibold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296B3-C894-466B-97D5-1DB8ADF7E4F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5EBB-64A9-4223-9DD9-FBDD38A4B8B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B5C47-F332-49AA-B98B-694A0CED1D5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1BDB04-F010-441A-848B-6330AD84985A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3589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62F6B-0A67-41F7-826C-888BCD62EC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403200"/>
            <a:ext cx="8694720" cy="1460519"/>
          </a:xfrm>
        </p:spPr>
        <p:txBody>
          <a:bodyPr/>
          <a:lstStyle>
            <a:lvl1pPr marL="0" marR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spc="0" baseline="0">
                <a:solidFill>
                  <a:srgbClr val="FFFFFF"/>
                </a:solidFill>
                <a:latin typeface="Source Sans Pro Black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5F26C-7B58-46F6-9C1A-1640EA1FA8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19" y="1852560"/>
            <a:ext cx="4265640" cy="907919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1EAE4-CD84-45EC-AFB5-BBA3CD3EC09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93719" y="2760840"/>
            <a:ext cx="4265640" cy="4062239"/>
          </a:xfrm>
        </p:spPr>
        <p:txBody>
          <a:bodyPr anchor="t">
            <a:normAutofit/>
          </a:bodyPr>
          <a:lstStyle>
            <a:lvl1pPr marL="0" marR="0" indent="0" rtl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defRPr lang="en-US" sz="3200" b="1" spc="0" baseline="0">
                <a:solidFill>
                  <a:srgbClr val="2C3E50"/>
                </a:solidFill>
                <a:latin typeface="Source Sans Pro Semibold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0184B-5C1F-4C03-B40D-29C3D8F6E5B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720" y="1852560"/>
            <a:ext cx="4284720" cy="907919"/>
          </a:xfrm>
        </p:spPr>
        <p:txBody>
          <a:bodyPr anchor="b"/>
          <a:lstStyle>
            <a:lvl1pPr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4A9B4A-F440-4847-8459-5BB46B83A4D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03720" y="2760840"/>
            <a:ext cx="4284720" cy="4062239"/>
          </a:xfrm>
        </p:spPr>
        <p:txBody>
          <a:bodyPr anchor="t">
            <a:normAutofit/>
          </a:bodyPr>
          <a:lstStyle>
            <a:lvl1pPr marL="0" marR="0" indent="0" rtl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defRPr lang="en-US" sz="3200" b="1" spc="0" baseline="0">
                <a:solidFill>
                  <a:srgbClr val="2C3E50"/>
                </a:solidFill>
                <a:latin typeface="Source Sans Pro Semibold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77BFF-E5B2-4838-85AC-4930866D265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C1870-9E86-41A7-8BBF-D266E2F9909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1F53E-719B-46DD-A759-A852C0E825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D0B0E6-41AD-4766-92A4-D35B74BC7A1A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14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BC32-64B1-4EA6-9152-E0ECBE6F3AD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spc="0" baseline="0">
                <a:solidFill>
                  <a:srgbClr val="FFFFFF"/>
                </a:solidFill>
                <a:latin typeface="Source Sans Pro Black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71004-19D1-429C-A93B-F645B4D7862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D83DE-F944-44C0-9FCB-621AF68F27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8851E-5D59-42BC-BEC7-7D6B42F2D7E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36A305-BE8D-4ABD-A753-71AE475BBB69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474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867C8-E345-4713-90C9-7749941CD13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140F4-A22F-4854-B001-B63B676B8F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09D9C-4E92-42AF-A0CC-8E08B8C1485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B97A80-73BF-4C99-BDCC-6948DD0B3F9B}" type="slidenum">
              <a:t>‹#›</a:t>
            </a:fld>
            <a:endParaRPr lang="en-NZ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719CD3-850F-4E31-8245-382CFBD492D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2000" cy="1261800"/>
          </a:xfrm>
        </p:spPr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3312E0-5E22-4F4B-B22B-5E6ABD32E3B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9072000" cy="438408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defRPr lang="en-NZ" b="0">
                <a:latin typeface="Liberation Sans" pitchFamily="18"/>
              </a:defRPr>
            </a:lvl1pPr>
          </a:lstStyle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55769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DD9A0-1E10-41FF-867E-BDF895DB7C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503280"/>
            <a:ext cx="3251159" cy="1765440"/>
          </a:xfrm>
        </p:spPr>
        <p:txBody>
          <a:bodyPr anchor="b"/>
          <a:lstStyle>
            <a:lvl1pPr marL="0" marR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200" b="1" spc="0" baseline="0">
                <a:solidFill>
                  <a:srgbClr val="FFFFFF"/>
                </a:solidFill>
                <a:latin typeface="Source Sans Pro Black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20673-C1CC-4A31-BDC5-B1417AE23A9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86160" y="1089000"/>
            <a:ext cx="5102280" cy="5372280"/>
          </a:xfrm>
        </p:spPr>
        <p:txBody>
          <a:bodyPr anchor="t">
            <a:normAutofit/>
          </a:bodyPr>
          <a:lstStyle>
            <a:lvl1pPr marL="0" marR="0" indent="0" rtl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defRPr lang="en-US" sz="3200" b="1" spc="0" baseline="0">
                <a:solidFill>
                  <a:srgbClr val="2C3E50"/>
                </a:solidFill>
                <a:latin typeface="Source Sans Pro Semibold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BBD8D-7E57-46E2-A4D3-E82FF51D393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19" y="2268360"/>
            <a:ext cx="3251159" cy="42004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91A8F-B952-4430-9D3D-E8A430CFF5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EAF74-D51C-4702-A42C-3CAAD07F50E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2D80F-13F9-4F45-8C75-EDC18E715C7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BF9744-17C4-4E81-B9D0-364519DE5BDC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372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F817-E54F-48CA-973F-C751604E02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503280"/>
            <a:ext cx="3251159" cy="1765440"/>
          </a:xfrm>
        </p:spPr>
        <p:txBody>
          <a:bodyPr anchor="b"/>
          <a:lstStyle>
            <a:lvl1pPr marL="0" marR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200" b="1" spc="0" baseline="0">
                <a:solidFill>
                  <a:srgbClr val="FFFFFF"/>
                </a:solidFill>
                <a:latin typeface="Source Sans Pro Black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045C4-913A-4728-A6B0-696BCCAC7FA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86160" y="1089000"/>
            <a:ext cx="5102280" cy="5372280"/>
          </a:xfrm>
        </p:spPr>
        <p:txBody>
          <a:bodyPr anchor="t">
            <a:normAutofit/>
          </a:bodyPr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AB3F6-B1E5-4A73-ABF3-138190CFFD6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19" y="2268360"/>
            <a:ext cx="3251159" cy="42004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D2F3E-E575-4B5F-97C4-6C3E22162A2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8BDCE-A072-427E-A057-04CD5B0195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10770-0A9C-44F4-8F93-19D1AFC51E0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544792-0BF8-470C-AD61-872A89AE10A6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467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215303A-25F4-480B-A8FC-D26739E858E3}"/>
              </a:ext>
            </a:extLst>
          </p:cNvPr>
          <p:cNvSpPr>
            <a:spLocks noMove="1" noResize="1"/>
          </p:cNvSpPr>
          <p:nvPr/>
        </p:nvSpPr>
        <p:spPr>
          <a:xfrm>
            <a:off x="0" y="7200000"/>
            <a:ext cx="10080000" cy="360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2C3E50"/>
          </a:solidFill>
          <a:ln cap="flat">
            <a:noFill/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Z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Lucida Sans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702E1B5-FC7D-490D-8983-4E61928A4F10}"/>
              </a:ext>
            </a:extLst>
          </p:cNvPr>
          <p:cNvSpPr/>
          <p:nvPr/>
        </p:nvSpPr>
        <p:spPr>
          <a:xfrm>
            <a:off x="0" y="0"/>
            <a:ext cx="10080000" cy="1620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2C3E50"/>
          </a:solidFill>
          <a:ln cap="flat">
            <a:noFill/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Z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Lucida Sans" pitchFamily="2"/>
            </a:endParaRP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3AF4B4D3-A927-4AFF-A7A0-3494909796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lvl="0"/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774E0-DBBD-4394-964B-E4AB351FCF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E4A2668-9C90-404D-BEE2-E36D17A91D6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hangingPunct="0">
              <a:buNone/>
              <a:tabLst/>
              <a:defRPr lang="en-NZ" sz="2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NZ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B5739C-A2F0-4821-B5B8-7B3339A5C37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1">
            <a:noAutofit/>
          </a:bodyPr>
          <a:lstStyle>
            <a:lvl1pPr lvl="0" hangingPunct="0">
              <a:buNone/>
              <a:tabLst/>
              <a:defRPr lang="en-NZ" sz="2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NZ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F4F1648-AE6A-42A9-9446-8BDC759FA995}"/>
              </a:ext>
            </a:extLst>
          </p:cNvPr>
          <p:cNvSpPr/>
          <p:nvPr/>
        </p:nvSpPr>
        <p:spPr>
          <a:xfrm>
            <a:off x="9270000" y="6894000"/>
            <a:ext cx="540000" cy="54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*/ 0 f7 1"/>
              <a:gd name="f15" fmla="*/ f5 f0 1"/>
              <a:gd name="f16" fmla="*/ f9 f0 1"/>
              <a:gd name="f17" fmla="+- f6 0 f5"/>
              <a:gd name="f18" fmla="*/ f11 f0 1"/>
              <a:gd name="f19" fmla="*/ f14 1 f2"/>
              <a:gd name="f20" fmla="*/ f15 1 f2"/>
              <a:gd name="f21" fmla="*/ f16 1 f2"/>
              <a:gd name="f22" fmla="*/ f17 1 21600"/>
              <a:gd name="f23" fmla="*/ f18 1 f2"/>
              <a:gd name="f24" fmla="+- 0 0 f19"/>
              <a:gd name="f25" fmla="+- f20 0 f1"/>
              <a:gd name="f26" fmla="+- f21 0 f1"/>
              <a:gd name="f27" fmla="*/ 3163 f22 1"/>
              <a:gd name="f28" fmla="*/ 18437 f22 1"/>
              <a:gd name="f29" fmla="*/ 10800 f22 1"/>
              <a:gd name="f30" fmla="*/ 0 f22 1"/>
              <a:gd name="f31" fmla="*/ 21600 f22 1"/>
              <a:gd name="f32" fmla="+- f23 0 f1"/>
              <a:gd name="f33" fmla="*/ f24 f0 1"/>
              <a:gd name="f34" fmla="+- f26 0 f25"/>
              <a:gd name="f35" fmla="*/ f29 1 f22"/>
              <a:gd name="f36" fmla="*/ f30 1 f22"/>
              <a:gd name="f37" fmla="*/ f27 1 f22"/>
              <a:gd name="f38" fmla="*/ f28 1 f22"/>
              <a:gd name="f39" fmla="*/ f31 1 f22"/>
              <a:gd name="f40" fmla="*/ f33 1 f7"/>
              <a:gd name="f41" fmla="*/ f37 f12 1"/>
              <a:gd name="f42" fmla="*/ f38 f12 1"/>
              <a:gd name="f43" fmla="*/ f38 f13 1"/>
              <a:gd name="f44" fmla="*/ f37 f13 1"/>
              <a:gd name="f45" fmla="*/ f35 f12 1"/>
              <a:gd name="f46" fmla="*/ f36 f13 1"/>
              <a:gd name="f47" fmla="*/ f36 f12 1"/>
              <a:gd name="f48" fmla="*/ f35 f13 1"/>
              <a:gd name="f49" fmla="*/ f39 f13 1"/>
              <a:gd name="f50" fmla="*/ f39 f12 1"/>
              <a:gd name="f51" fmla="+- f40 0 f1"/>
              <a:gd name="f52" fmla="+- f51 f1 0"/>
              <a:gd name="f53" fmla="*/ f52 f7 1"/>
              <a:gd name="f54" fmla="*/ f53 1 f0"/>
              <a:gd name="f55" fmla="+- 0 0 f54"/>
              <a:gd name="f56" fmla="+- 0 0 f55"/>
              <a:gd name="f57" fmla="*/ f56 f0 1"/>
              <a:gd name="f58" fmla="*/ f57 1 f7"/>
              <a:gd name="f59" fmla="+- f58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+- 0 0 f66"/>
              <a:gd name="f69" fmla="+- 0 0 f67"/>
              <a:gd name="f70" fmla="*/ 10800 f68 1"/>
              <a:gd name="f71" fmla="*/ 10800 f69 1"/>
              <a:gd name="f72" fmla="*/ f70 f70 1"/>
              <a:gd name="f73" fmla="*/ f71 f71 1"/>
              <a:gd name="f74" fmla="+- f72 f73 0"/>
              <a:gd name="f75" fmla="sqrt f74"/>
              <a:gd name="f76" fmla="*/ f8 1 f75"/>
              <a:gd name="f77" fmla="*/ f68 f76 1"/>
              <a:gd name="f78" fmla="*/ f69 f76 1"/>
              <a:gd name="f79" fmla="+- 10800 0 f77"/>
              <a:gd name="f80" fmla="+- 10800 0 f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5" y="f46"/>
              </a:cxn>
              <a:cxn ang="f32">
                <a:pos x="f41" y="f44"/>
              </a:cxn>
              <a:cxn ang="f32">
                <a:pos x="f47" y="f48"/>
              </a:cxn>
              <a:cxn ang="f32">
                <a:pos x="f41" y="f43"/>
              </a:cxn>
              <a:cxn ang="f32">
                <a:pos x="f45" y="f49"/>
              </a:cxn>
              <a:cxn ang="f32">
                <a:pos x="f42" y="f43"/>
              </a:cxn>
              <a:cxn ang="f32">
                <a:pos x="f50" y="f48"/>
              </a:cxn>
              <a:cxn ang="f32">
                <a:pos x="f42" y="f44"/>
              </a:cxn>
            </a:cxnLst>
            <a:rect l="f41" t="f44" r="f42" b="f43"/>
            <a:pathLst>
              <a:path w="21600" h="21600">
                <a:moveTo>
                  <a:pt x="f79" y="f80"/>
                </a:moveTo>
                <a:arcTo wR="f10" hR="f10" stAng="f25" swAng="f34"/>
                <a:close/>
              </a:path>
            </a:pathLst>
          </a:custGeom>
          <a:solidFill>
            <a:srgbClr val="1ABC9C"/>
          </a:solidFill>
          <a:ln cap="flat">
            <a:noFill/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Z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Lucida Sans" pitchFamily="2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5B2AA-465A-4E8E-9F6B-28CB5311ABE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NZ" sz="1800" b="1" i="0" u="none" strike="noStrike" kern="1200" cap="none" spc="0" baseline="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Tahoma" pitchFamily="2"/>
              </a:defRPr>
            </a:lvl1pPr>
          </a:lstStyle>
          <a:p>
            <a:pPr lvl="0"/>
            <a:fld id="{54384C5E-88F5-4C52-BEC8-0442DDE996E6}" type="slidenum"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 hangingPunct="0">
        <a:buNone/>
        <a:tabLst/>
        <a:defRPr lang="en-NZ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Tahoma" pitchFamily="2"/>
          <a:cs typeface="Lucida Sans" pitchFamily="2"/>
        </a:defRPr>
      </a:lvl1pPr>
    </p:titleStyle>
    <p:bodyStyle>
      <a:lvl1pPr marL="0" marR="0" lvl="0" indent="0" rtl="0" hangingPunct="1">
        <a:lnSpc>
          <a:spcPct val="100000"/>
        </a:lnSpc>
        <a:spcBef>
          <a:spcPts val="0"/>
        </a:spcBef>
        <a:spcAft>
          <a:spcPts val="1414"/>
        </a:spcAft>
        <a:buSzPct val="45000"/>
        <a:buFont typeface="StarSymbol"/>
        <a:buChar char="●"/>
        <a:tabLst/>
        <a:defRPr lang="en-US" sz="3200" b="1" i="0" u="none" strike="noStrike" kern="1200" cap="none" spc="0" baseline="0">
          <a:ln>
            <a:noFill/>
          </a:ln>
          <a:solidFill>
            <a:srgbClr val="2C3E50"/>
          </a:solidFill>
          <a:highlight>
            <a:scrgbClr r="0" g="0" b="0">
              <a:alpha val="0"/>
            </a:scrgbClr>
          </a:highlight>
          <a:latin typeface="Source Sans Pro Semibold" pitchFamily="34"/>
          <a:ea typeface="Tahoma" pitchFamily="2"/>
          <a:cs typeface="Lucida Sans" pitchFamily="2"/>
        </a:defRPr>
      </a:lvl1pPr>
      <a:lvl2pPr marL="685799" marR="0" lvl="1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en-US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Tahoma" pitchFamily="2"/>
          <a:cs typeface="Lucida Sans" pitchFamily="2"/>
        </a:defRPr>
      </a:lvl2pPr>
      <a:lvl3pPr marL="1143000" marR="0" lvl="2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Tahoma" pitchFamily="2"/>
          <a:cs typeface="Lucida Sans" pitchFamily="2"/>
        </a:defRPr>
      </a:lvl3pPr>
      <a:lvl4pPr marL="1600200" marR="0" lvl="3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en-US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Tahoma" pitchFamily="2"/>
          <a:cs typeface="Lucida Sans" pitchFamily="2"/>
        </a:defRPr>
      </a:lvl4pPr>
      <a:lvl5pPr marL="2057400" marR="0" lvl="4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en-US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Tahoma" pitchFamily="2"/>
          <a:cs typeface="Lucida Sans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00A8DF3-EBCA-44CB-BDB8-DEE373435191}"/>
              </a:ext>
            </a:extLst>
          </p:cNvPr>
          <p:cNvSpPr/>
          <p:nvPr/>
        </p:nvSpPr>
        <p:spPr>
          <a:xfrm>
            <a:off x="0" y="0"/>
            <a:ext cx="10080000" cy="5040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1ABC9C"/>
          </a:solidFill>
          <a:ln cap="flat"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Z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Lucida Sans" pitchFamily="2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F95BAE52-A791-4AE3-A058-E542CDBB65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pPr lvl="0"/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03111-7F06-4AC3-B1AB-B11756F3BF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A36B7-AA21-440A-9B14-837DEF50603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hangingPunct="0">
              <a:buNone/>
              <a:tabLst/>
              <a:defRPr lang="en-NZ" sz="2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44024-ADB2-4A4A-8A0F-CD165E35F4A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1">
            <a:noAutofit/>
          </a:bodyPr>
          <a:lstStyle>
            <a:lvl1pPr lvl="0" hangingPunct="0">
              <a:buNone/>
              <a:tabLst/>
              <a:defRPr lang="en-NZ" sz="2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6D279-0E85-49C0-9ABF-DEAA3E8C61C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NZ" sz="1800" b="1" i="0" u="none" strike="noStrike" kern="1200" cap="none" spc="0" baseline="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Tahoma" pitchFamily="2"/>
              </a:defRPr>
            </a:lvl1pPr>
          </a:lstStyle>
          <a:p>
            <a:pPr lvl="0"/>
            <a:fld id="{5F891DF5-F9AD-474D-AC38-A9E5D7FAF54F}" type="slidenum"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ctr" hangingPunct="0">
        <a:buNone/>
        <a:tabLst/>
        <a:defRPr lang="en-NZ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Tahoma" pitchFamily="2"/>
          <a:cs typeface="Lucida Sans" pitchFamily="2"/>
        </a:defRPr>
      </a:lvl1pPr>
    </p:titleStyle>
    <p:bodyStyle>
      <a:lvl1pPr marL="0" marR="0" lvl="0" indent="0" algn="l" rtl="0" hangingPunct="1">
        <a:lnSpc>
          <a:spcPct val="100000"/>
        </a:lnSpc>
        <a:spcBef>
          <a:spcPts val="0"/>
        </a:spcBef>
        <a:spcAft>
          <a:spcPts val="876"/>
        </a:spcAft>
        <a:buSzPct val="45000"/>
        <a:buFont typeface="StarSymbol"/>
        <a:buChar char="●"/>
        <a:tabLst/>
        <a:defRPr lang="en-US" sz="2000" b="0" i="0" u="none" strike="noStrike" kern="1200" cap="none" spc="0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Source Sans Pro" pitchFamily="34"/>
          <a:ea typeface="Tahoma" pitchFamily="2"/>
          <a:cs typeface="Lucida Sans" pitchFamily="2"/>
        </a:defRPr>
      </a:lvl1pPr>
      <a:lvl2pPr marL="685799" marR="0" lvl="1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en-US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Tahoma" pitchFamily="2"/>
          <a:cs typeface="Lucida Sans" pitchFamily="2"/>
        </a:defRPr>
      </a:lvl2pPr>
      <a:lvl3pPr marL="1143000" marR="0" lvl="2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Tahoma" pitchFamily="2"/>
          <a:cs typeface="Lucida Sans" pitchFamily="2"/>
        </a:defRPr>
      </a:lvl3pPr>
      <a:lvl4pPr marL="1600200" marR="0" lvl="3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en-US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Tahoma" pitchFamily="2"/>
          <a:cs typeface="Lucida Sans" pitchFamily="2"/>
        </a:defRPr>
      </a:lvl4pPr>
      <a:lvl5pPr marL="2057400" marR="0" lvl="4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en-US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Tahoma" pitchFamily="2"/>
          <a:cs typeface="Lucida Sans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A4759B8-3ADA-47FC-AD56-40C2D1DCBD22}"/>
              </a:ext>
            </a:extLst>
          </p:cNvPr>
          <p:cNvSpPr/>
          <p:nvPr/>
        </p:nvSpPr>
        <p:spPr>
          <a:xfrm>
            <a:off x="2520000" y="2520000"/>
            <a:ext cx="5040000" cy="2520000"/>
          </a:xfrm>
          <a:custGeom>
            <a:avLst>
              <a:gd name="f0" fmla="val 1568"/>
              <a:gd name="f1" fmla="val 35465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2147483647"/>
              <a:gd name="f11" fmla="val 3590"/>
              <a:gd name="f12" fmla="val 8970"/>
              <a:gd name="f13" fmla="val 12630"/>
              <a:gd name="f14" fmla="val 18010"/>
              <a:gd name="f15" fmla="val -2147483647"/>
              <a:gd name="f16" fmla="+- 0 0 0"/>
              <a:gd name="f17" fmla="*/ f5 1 21600"/>
              <a:gd name="f18" fmla="*/ f6 1 21600"/>
              <a:gd name="f19" fmla="+- f8 0 f7"/>
              <a:gd name="f20" fmla="pin -2147483647 f0 2147483647"/>
              <a:gd name="f21" fmla="pin -2147483647 f1 2147483647"/>
              <a:gd name="f22" fmla="*/ f16 f2 1"/>
              <a:gd name="f23" fmla="val f20"/>
              <a:gd name="f24" fmla="val f21"/>
              <a:gd name="f25" fmla="*/ f19 1 21600"/>
              <a:gd name="f26" fmla="*/ f20 f17 1"/>
              <a:gd name="f27" fmla="*/ f21 f18 1"/>
              <a:gd name="f28" fmla="*/ f22 1 f4"/>
              <a:gd name="f29" fmla="+- f23 0 10800"/>
              <a:gd name="f30" fmla="+- f24 0 10800"/>
              <a:gd name="f31" fmla="+- f24 0 21600"/>
              <a:gd name="f32" fmla="+- f23 0 21600"/>
              <a:gd name="f33" fmla="*/ 0 f25 1"/>
              <a:gd name="f34" fmla="*/ 21600 f25 1"/>
              <a:gd name="f35" fmla="*/ 10800 f25 1"/>
              <a:gd name="f36" fmla="+- f28 0 f3"/>
              <a:gd name="f37" fmla="*/ f23 f17 1"/>
              <a:gd name="f38" fmla="*/ f24 f18 1"/>
              <a:gd name="f39" fmla="abs f29"/>
              <a:gd name="f40" fmla="abs f30"/>
              <a:gd name="f41" fmla="*/ f35 1 f25"/>
              <a:gd name="f42" fmla="*/ f33 1 f25"/>
              <a:gd name="f43" fmla="*/ f34 1 f25"/>
              <a:gd name="f44" fmla="+- f39 0 f40"/>
              <a:gd name="f45" fmla="+- f40 0 f39"/>
              <a:gd name="f46" fmla="*/ f42 f17 1"/>
              <a:gd name="f47" fmla="*/ f43 f17 1"/>
              <a:gd name="f48" fmla="*/ f43 f18 1"/>
              <a:gd name="f49" fmla="*/ f42 f18 1"/>
              <a:gd name="f50" fmla="*/ f41 f17 1"/>
              <a:gd name="f51" fmla="*/ f41 f18 1"/>
              <a:gd name="f52" fmla="?: f30 f9 f44"/>
              <a:gd name="f53" fmla="?: f30 f44 f9"/>
              <a:gd name="f54" fmla="?: f29 f9 f45"/>
              <a:gd name="f55" fmla="?: f29 f45 f9"/>
              <a:gd name="f56" fmla="?: f23 f9 f52"/>
              <a:gd name="f57" fmla="?: f23 f9 f53"/>
              <a:gd name="f58" fmla="?: f31 f54 f9"/>
              <a:gd name="f59" fmla="?: f31 f55 f9"/>
              <a:gd name="f60" fmla="?: f32 f53 f9"/>
              <a:gd name="f61" fmla="?: f32 f52 f9"/>
              <a:gd name="f62" fmla="?: f24 f9 f55"/>
              <a:gd name="f63" fmla="?: f24 f9 f54"/>
              <a:gd name="f64" fmla="?: f56 f23 0"/>
              <a:gd name="f65" fmla="?: f56 f24 6280"/>
              <a:gd name="f66" fmla="?: f57 f23 0"/>
              <a:gd name="f67" fmla="?: f57 f24 15320"/>
              <a:gd name="f68" fmla="?: f58 f23 6280"/>
              <a:gd name="f69" fmla="?: f58 f24 21600"/>
              <a:gd name="f70" fmla="?: f59 f23 15320"/>
              <a:gd name="f71" fmla="?: f59 f24 21600"/>
              <a:gd name="f72" fmla="?: f60 f23 21600"/>
              <a:gd name="f73" fmla="?: f60 f24 15320"/>
              <a:gd name="f74" fmla="?: f61 f23 21600"/>
              <a:gd name="f75" fmla="?: f61 f24 6280"/>
              <a:gd name="f76" fmla="?: f62 f23 15320"/>
              <a:gd name="f77" fmla="?: f62 f24 0"/>
              <a:gd name="f78" fmla="?: f63 f23 6280"/>
              <a:gd name="f79" fmla="?: f63 f24 0"/>
            </a:gdLst>
            <a:ahLst>
              <a:ahXY gdRefX="f0" minX="f15" maxX="f10" gdRefY="f1" minY="f15" maxY="f10">
                <a:pos x="f26" y="f2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50" y="f49"/>
              </a:cxn>
              <a:cxn ang="f36">
                <a:pos x="f46" y="f51"/>
              </a:cxn>
              <a:cxn ang="f36">
                <a:pos x="f50" y="f48"/>
              </a:cxn>
              <a:cxn ang="f36">
                <a:pos x="f47" y="f51"/>
              </a:cxn>
              <a:cxn ang="f36">
                <a:pos x="f37" y="f38"/>
              </a:cxn>
            </a:cxnLst>
            <a:rect l="f46" t="f49" r="f47" b="f48"/>
            <a:pathLst>
              <a:path w="21600" h="21600">
                <a:moveTo>
                  <a:pt x="f7" y="f7"/>
                </a:moveTo>
                <a:lnTo>
                  <a:pt x="f7" y="f11"/>
                </a:lnTo>
                <a:lnTo>
                  <a:pt x="f64" y="f65"/>
                </a:lnTo>
                <a:lnTo>
                  <a:pt x="f7" y="f12"/>
                </a:lnTo>
                <a:lnTo>
                  <a:pt x="f7" y="f13"/>
                </a:lnTo>
                <a:lnTo>
                  <a:pt x="f66" y="f67"/>
                </a:lnTo>
                <a:lnTo>
                  <a:pt x="f7" y="f14"/>
                </a:lnTo>
                <a:lnTo>
                  <a:pt x="f7" y="f8"/>
                </a:lnTo>
                <a:lnTo>
                  <a:pt x="f11" y="f8"/>
                </a:lnTo>
                <a:lnTo>
                  <a:pt x="f68" y="f69"/>
                </a:lnTo>
                <a:lnTo>
                  <a:pt x="f12" y="f8"/>
                </a:lnTo>
                <a:lnTo>
                  <a:pt x="f13" y="f8"/>
                </a:lnTo>
                <a:lnTo>
                  <a:pt x="f70" y="f71"/>
                </a:lnTo>
                <a:lnTo>
                  <a:pt x="f14" y="f8"/>
                </a:lnTo>
                <a:lnTo>
                  <a:pt x="f8" y="f8"/>
                </a:lnTo>
                <a:lnTo>
                  <a:pt x="f8" y="f14"/>
                </a:lnTo>
                <a:lnTo>
                  <a:pt x="f72" y="f73"/>
                </a:lnTo>
                <a:lnTo>
                  <a:pt x="f8" y="f13"/>
                </a:lnTo>
                <a:lnTo>
                  <a:pt x="f8" y="f12"/>
                </a:lnTo>
                <a:lnTo>
                  <a:pt x="f74" y="f75"/>
                </a:lnTo>
                <a:lnTo>
                  <a:pt x="f8" y="f11"/>
                </a:lnTo>
                <a:lnTo>
                  <a:pt x="f8" y="f7"/>
                </a:lnTo>
                <a:lnTo>
                  <a:pt x="f14" y="f7"/>
                </a:lnTo>
                <a:lnTo>
                  <a:pt x="f76" y="f77"/>
                </a:lnTo>
                <a:lnTo>
                  <a:pt x="f13" y="f7"/>
                </a:lnTo>
                <a:lnTo>
                  <a:pt x="f12" y="f7"/>
                </a:lnTo>
                <a:lnTo>
                  <a:pt x="f78" y="f79"/>
                </a:lnTo>
                <a:lnTo>
                  <a:pt x="f11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Z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Lucida Sans" pitchFamily="2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0C2DBB9D-945A-4157-AEB7-5B8E349D78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pPr lvl="0"/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8E0AD-2E7A-4815-8157-84CA314CC0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B0826-1E35-4B6B-897C-7D7415CB7AE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hangingPunct="0">
              <a:buNone/>
              <a:tabLst/>
              <a:defRPr lang="en-NZ" sz="2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FD2EA-2586-4DDD-B755-8725310F0CD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1">
            <a:noAutofit/>
          </a:bodyPr>
          <a:lstStyle>
            <a:lvl1pPr lvl="0" hangingPunct="0">
              <a:buNone/>
              <a:tabLst/>
              <a:defRPr lang="en-NZ" sz="2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4DB9D-D262-478A-8964-CF8B97CCA4D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NZ" sz="1800" b="1" i="0" u="none" strike="noStrike" kern="1200" cap="none" spc="0" baseline="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Tahoma" pitchFamily="2"/>
              </a:defRPr>
            </a:lvl1pPr>
          </a:lstStyle>
          <a:p>
            <a:pPr lvl="0"/>
            <a:fld id="{D287EC56-ACF4-4A84-AB0A-5D6FEA071B3D}" type="slidenum"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lvl="0" algn="ctr" hangingPunct="0">
        <a:buNone/>
        <a:tabLst/>
        <a:defRPr lang="en-NZ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Tahoma" pitchFamily="2"/>
          <a:cs typeface="Lucida Sans" pitchFamily="2"/>
        </a:defRPr>
      </a:lvl1pPr>
    </p:titleStyle>
    <p:bodyStyle>
      <a:lvl1pPr marL="0" marR="0" lvl="0" indent="0" algn="l" rtl="0" hangingPunct="1">
        <a:lnSpc>
          <a:spcPct val="100000"/>
        </a:lnSpc>
        <a:spcBef>
          <a:spcPts val="0"/>
        </a:spcBef>
        <a:spcAft>
          <a:spcPts val="876"/>
        </a:spcAft>
        <a:buSzPct val="45000"/>
        <a:buFont typeface="StarSymbol"/>
        <a:buChar char="●"/>
        <a:tabLst/>
        <a:defRPr lang="en-US" sz="2000" b="0" i="0" u="none" strike="noStrike" kern="1200" cap="none" spc="0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Source Sans Pro" pitchFamily="34"/>
          <a:ea typeface="Tahoma" pitchFamily="2"/>
          <a:cs typeface="Lucida Sans" pitchFamily="2"/>
        </a:defRPr>
      </a:lvl1pPr>
      <a:lvl2pPr marL="685799" marR="0" lvl="1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en-US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Tahoma" pitchFamily="2"/>
          <a:cs typeface="Lucida Sans" pitchFamily="2"/>
        </a:defRPr>
      </a:lvl2pPr>
      <a:lvl3pPr marL="1143000" marR="0" lvl="2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Tahoma" pitchFamily="2"/>
          <a:cs typeface="Lucida Sans" pitchFamily="2"/>
        </a:defRPr>
      </a:lvl3pPr>
      <a:lvl4pPr marL="1600200" marR="0" lvl="3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en-US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Tahoma" pitchFamily="2"/>
          <a:cs typeface="Lucida Sans" pitchFamily="2"/>
        </a:defRPr>
      </a:lvl4pPr>
      <a:lvl5pPr marL="2057400" marR="0" lvl="4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en-US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Tahoma" pitchFamily="2"/>
          <a:cs typeface="Lucida Sans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lo9HQzSblhI?feature=oembed" TargetMode="Externa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200C-3A82-41FB-A07E-33ACFF8CDBB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 rtl="0" hangingPunct="1">
              <a:lnSpc>
                <a:spcPct val="150000"/>
              </a:lnSpc>
            </a:pPr>
            <a:r>
              <a:rPr lang="en-NZ" sz="3600" b="1">
                <a:solidFill>
                  <a:srgbClr val="FFFFFF"/>
                </a:solidFill>
                <a:latin typeface="Source Sans Pro Black" pitchFamily="34"/>
              </a:rPr>
              <a:t>NWEN304 Group 17 – Book 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292C9-5CEB-4290-A761-5208CBC9D69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60000" y="5586840"/>
            <a:ext cx="9360000" cy="1246320"/>
          </a:xfrm>
        </p:spPr>
        <p:txBody>
          <a:bodyPr anchor="ctr" anchorCtr="1">
            <a:spAutoFit/>
          </a:bodyPr>
          <a:lstStyle/>
          <a:p>
            <a:pPr lvl="0" algn="ctr">
              <a:buNone/>
            </a:pPr>
            <a:r>
              <a:rPr lang="en-NZ" sz="2200">
                <a:solidFill>
                  <a:srgbClr val="000000"/>
                </a:solidFill>
              </a:rPr>
              <a:t>Members:</a:t>
            </a:r>
          </a:p>
          <a:p>
            <a:pPr lvl="0" algn="ctr">
              <a:buNone/>
            </a:pPr>
            <a:r>
              <a:rPr lang="en-NZ" sz="2200">
                <a:solidFill>
                  <a:srgbClr val="000000"/>
                </a:solidFill>
              </a:rPr>
              <a:t>Zane Rawson</a:t>
            </a:r>
          </a:p>
          <a:p>
            <a:pPr lvl="0" algn="ctr">
              <a:buNone/>
            </a:pPr>
            <a:r>
              <a:rPr lang="en-NZ" sz="2200">
                <a:solidFill>
                  <a:srgbClr val="000000"/>
                </a:solidFill>
              </a:rPr>
              <a:t>Mars (Huaiqu) Cai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5196EA2-755C-4240-B725-91DB07AEC3C7}"/>
              </a:ext>
            </a:extLst>
          </p:cNvPr>
          <p:cNvSpPr txBox="1"/>
          <p:nvPr/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A1B9AD8-094A-4B23-92B1-65F9CBEBF1DE}" type="slidenum">
              <a:rPr lang="en-NZ" sz="1800" b="1" i="0" u="none" strike="noStrike" kern="1200" cap="none" spc="0" baseline="0">
                <a:ln>
                  <a:noFill/>
                </a:ln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Tahoma" pitchFamily="2"/>
              </a:rPr>
              <a:t>2</a:t>
            </a:fld>
            <a:endParaRPr lang="en-NZ" sz="1800" b="1" i="0" u="none" strike="noStrike" kern="1200" cap="none" spc="0" baseline="0">
              <a:ln>
                <a:noFill/>
              </a:ln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205EA41-191A-4269-95DA-CC6EBCD4029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 rtl="0" hangingPunct="1"/>
            <a:r>
              <a:rPr lang="en-NZ" sz="3600" b="1">
                <a:solidFill>
                  <a:srgbClr val="FFFFFF"/>
                </a:solidFill>
                <a:latin typeface="Source Sans Pro Black" pitchFamily="34"/>
              </a:rPr>
              <a:t>System Architecture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9D8998C-1847-46C3-BD9D-13CBF0871F4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hangingPunct="0">
              <a:spcBef>
                <a:spcPts val="1417"/>
              </a:spcBef>
              <a:spcAft>
                <a:spcPts val="0"/>
              </a:spcAft>
            </a:pPr>
            <a:endParaRPr lang="en-NZ" b="0">
              <a:latin typeface="Liberation Sans" pitchFamily="18"/>
            </a:endParaRP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FE41FD26-4C35-4ECF-90AC-70CB277A24E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" y="1224000"/>
            <a:ext cx="10080360" cy="617112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A1E3-E180-43B8-8335-7A4C074C5B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2000" cy="1261800"/>
          </a:xfrm>
        </p:spPr>
        <p:txBody>
          <a:bodyPr/>
          <a:lstStyle/>
          <a:p>
            <a:pPr lvl="0"/>
            <a:r>
              <a:rPr lang="en-NZ" dirty="0">
                <a:solidFill>
                  <a:schemeClr val="bg1"/>
                </a:solidFill>
              </a:rPr>
              <a:t>Database Layout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BA37BF0-4106-4775-B4AD-66E3621CB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768256"/>
              </p:ext>
            </p:extLst>
          </p:nvPr>
        </p:nvGraphicFramePr>
        <p:xfrm>
          <a:off x="0" y="1563120"/>
          <a:ext cx="100806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551">
                  <a:extLst>
                    <a:ext uri="{9D8B030D-6E8A-4147-A177-3AD203B41FA5}">
                      <a16:colId xmlns:a16="http://schemas.microsoft.com/office/drawing/2014/main" val="1331126980"/>
                    </a:ext>
                  </a:extLst>
                </a:gridCol>
                <a:gridCol w="624262">
                  <a:extLst>
                    <a:ext uri="{9D8B030D-6E8A-4147-A177-3AD203B41FA5}">
                      <a16:colId xmlns:a16="http://schemas.microsoft.com/office/drawing/2014/main" val="308063197"/>
                    </a:ext>
                  </a:extLst>
                </a:gridCol>
                <a:gridCol w="815362">
                  <a:extLst>
                    <a:ext uri="{9D8B030D-6E8A-4147-A177-3AD203B41FA5}">
                      <a16:colId xmlns:a16="http://schemas.microsoft.com/office/drawing/2014/main" val="1867102038"/>
                    </a:ext>
                  </a:extLst>
                </a:gridCol>
                <a:gridCol w="1274002">
                  <a:extLst>
                    <a:ext uri="{9D8B030D-6E8A-4147-A177-3AD203B41FA5}">
                      <a16:colId xmlns:a16="http://schemas.microsoft.com/office/drawing/2014/main" val="362197156"/>
                    </a:ext>
                  </a:extLst>
                </a:gridCol>
                <a:gridCol w="831884">
                  <a:extLst>
                    <a:ext uri="{9D8B030D-6E8A-4147-A177-3AD203B41FA5}">
                      <a16:colId xmlns:a16="http://schemas.microsoft.com/office/drawing/2014/main" val="4244270143"/>
                    </a:ext>
                  </a:extLst>
                </a:gridCol>
                <a:gridCol w="954756">
                  <a:extLst>
                    <a:ext uri="{9D8B030D-6E8A-4147-A177-3AD203B41FA5}">
                      <a16:colId xmlns:a16="http://schemas.microsoft.com/office/drawing/2014/main" val="1149749103"/>
                    </a:ext>
                  </a:extLst>
                </a:gridCol>
                <a:gridCol w="673629">
                  <a:extLst>
                    <a:ext uri="{9D8B030D-6E8A-4147-A177-3AD203B41FA5}">
                      <a16:colId xmlns:a16="http://schemas.microsoft.com/office/drawing/2014/main" val="2896871037"/>
                    </a:ext>
                  </a:extLst>
                </a:gridCol>
                <a:gridCol w="834472">
                  <a:extLst>
                    <a:ext uri="{9D8B030D-6E8A-4147-A177-3AD203B41FA5}">
                      <a16:colId xmlns:a16="http://schemas.microsoft.com/office/drawing/2014/main" val="4215321706"/>
                    </a:ext>
                  </a:extLst>
                </a:gridCol>
                <a:gridCol w="746634">
                  <a:extLst>
                    <a:ext uri="{9D8B030D-6E8A-4147-A177-3AD203B41FA5}">
                      <a16:colId xmlns:a16="http://schemas.microsoft.com/office/drawing/2014/main" val="215062863"/>
                    </a:ext>
                  </a:extLst>
                </a:gridCol>
                <a:gridCol w="790031">
                  <a:extLst>
                    <a:ext uri="{9D8B030D-6E8A-4147-A177-3AD203B41FA5}">
                      <a16:colId xmlns:a16="http://schemas.microsoft.com/office/drawing/2014/main" val="423668504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2463548682"/>
                    </a:ext>
                  </a:extLst>
                </a:gridCol>
                <a:gridCol w="790031">
                  <a:extLst>
                    <a:ext uri="{9D8B030D-6E8A-4147-A177-3AD203B41FA5}">
                      <a16:colId xmlns:a16="http://schemas.microsoft.com/office/drawing/2014/main" val="4248580554"/>
                    </a:ext>
                  </a:extLst>
                </a:gridCol>
              </a:tblGrid>
              <a:tr h="370840">
                <a:tc gridSpan="12">
                  <a:txBody>
                    <a:bodyPr/>
                    <a:lstStyle/>
                    <a:p>
                      <a:pPr algn="ctr"/>
                      <a:r>
                        <a:rPr lang="en-NZ" dirty="0"/>
                        <a:t>Books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51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400" dirty="0"/>
                        <a:t>ISBN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 err="1"/>
                        <a:t>imgsrc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 err="1"/>
                        <a:t>Avialable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Sold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0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400" dirty="0" err="1"/>
                        <a:t>bigint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Text[]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 err="1"/>
                        <a:t>boolean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25960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C9584A0-D5F7-49C1-ABFB-A98F179EB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84592"/>
              </p:ext>
            </p:extLst>
          </p:nvPr>
        </p:nvGraphicFramePr>
        <p:xfrm>
          <a:off x="-1" y="4254115"/>
          <a:ext cx="10080625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39">
                  <a:extLst>
                    <a:ext uri="{9D8B030D-6E8A-4147-A177-3AD203B41FA5}">
                      <a16:colId xmlns:a16="http://schemas.microsoft.com/office/drawing/2014/main" val="1331126980"/>
                    </a:ext>
                  </a:extLst>
                </a:gridCol>
                <a:gridCol w="1166628">
                  <a:extLst>
                    <a:ext uri="{9D8B030D-6E8A-4147-A177-3AD203B41FA5}">
                      <a16:colId xmlns:a16="http://schemas.microsoft.com/office/drawing/2014/main" val="308063197"/>
                    </a:ext>
                  </a:extLst>
                </a:gridCol>
                <a:gridCol w="1166628">
                  <a:extLst>
                    <a:ext uri="{9D8B030D-6E8A-4147-A177-3AD203B41FA5}">
                      <a16:colId xmlns:a16="http://schemas.microsoft.com/office/drawing/2014/main" val="1867102038"/>
                    </a:ext>
                  </a:extLst>
                </a:gridCol>
                <a:gridCol w="1166628">
                  <a:extLst>
                    <a:ext uri="{9D8B030D-6E8A-4147-A177-3AD203B41FA5}">
                      <a16:colId xmlns:a16="http://schemas.microsoft.com/office/drawing/2014/main" val="362197156"/>
                    </a:ext>
                  </a:extLst>
                </a:gridCol>
                <a:gridCol w="1454815">
                  <a:extLst>
                    <a:ext uri="{9D8B030D-6E8A-4147-A177-3AD203B41FA5}">
                      <a16:colId xmlns:a16="http://schemas.microsoft.com/office/drawing/2014/main" val="4244270143"/>
                    </a:ext>
                  </a:extLst>
                </a:gridCol>
                <a:gridCol w="755096">
                  <a:extLst>
                    <a:ext uri="{9D8B030D-6E8A-4147-A177-3AD203B41FA5}">
                      <a16:colId xmlns:a16="http://schemas.microsoft.com/office/drawing/2014/main" val="1149749103"/>
                    </a:ext>
                  </a:extLst>
                </a:gridCol>
                <a:gridCol w="961311">
                  <a:extLst>
                    <a:ext uri="{9D8B030D-6E8A-4147-A177-3AD203B41FA5}">
                      <a16:colId xmlns:a16="http://schemas.microsoft.com/office/drawing/2014/main" val="2896871037"/>
                    </a:ext>
                  </a:extLst>
                </a:gridCol>
                <a:gridCol w="822614">
                  <a:extLst>
                    <a:ext uri="{9D8B030D-6E8A-4147-A177-3AD203B41FA5}">
                      <a16:colId xmlns:a16="http://schemas.microsoft.com/office/drawing/2014/main" val="4215321706"/>
                    </a:ext>
                  </a:extLst>
                </a:gridCol>
                <a:gridCol w="1040072">
                  <a:extLst>
                    <a:ext uri="{9D8B030D-6E8A-4147-A177-3AD203B41FA5}">
                      <a16:colId xmlns:a16="http://schemas.microsoft.com/office/drawing/2014/main" val="215062863"/>
                    </a:ext>
                  </a:extLst>
                </a:gridCol>
                <a:gridCol w="1125794">
                  <a:extLst>
                    <a:ext uri="{9D8B030D-6E8A-4147-A177-3AD203B41FA5}">
                      <a16:colId xmlns:a16="http://schemas.microsoft.com/office/drawing/2014/main" val="423668504"/>
                    </a:ext>
                  </a:extLst>
                </a:gridCol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NZ" dirty="0"/>
                        <a:t>Users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51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Products Viewed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Cart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Purchases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Created 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Updated 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0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4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 err="1"/>
                        <a:t>Varcahr</a:t>
                      </a:r>
                      <a:r>
                        <a:rPr lang="en-NZ" sz="1400" dirty="0"/>
                        <a:t>(255)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dirty="0" err="1"/>
                        <a:t>Varcahr</a:t>
                      </a:r>
                      <a:r>
                        <a:rPr lang="en-NZ" sz="1400" dirty="0"/>
                        <a:t>(255)</a:t>
                      </a:r>
                    </a:p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dirty="0" err="1"/>
                        <a:t>Varcahr</a:t>
                      </a:r>
                      <a:r>
                        <a:rPr lang="en-NZ" sz="1400" dirty="0"/>
                        <a:t>(255)</a:t>
                      </a:r>
                    </a:p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 err="1"/>
                        <a:t>Bigint</a:t>
                      </a:r>
                      <a:r>
                        <a:rPr lang="en-NZ" sz="1400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 err="1"/>
                        <a:t>Bigint</a:t>
                      </a:r>
                      <a:r>
                        <a:rPr lang="en-NZ" sz="1400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 err="1"/>
                        <a:t>Bigint</a:t>
                      </a:r>
                      <a:r>
                        <a:rPr lang="en-NZ" sz="1400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 err="1"/>
                        <a:t>boolean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2596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9233913-A0DC-437D-B2EF-8A76C7AE75A1}"/>
              </a:ext>
            </a:extLst>
          </p:cNvPr>
          <p:cNvSpPr txBox="1"/>
          <p:nvPr/>
        </p:nvSpPr>
        <p:spPr>
          <a:xfrm>
            <a:off x="237067" y="5682827"/>
            <a:ext cx="6934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Unique: Id, Email, Username</a:t>
            </a:r>
          </a:p>
          <a:p>
            <a:r>
              <a:rPr lang="en-NZ" dirty="0"/>
              <a:t>Primary key: Id (sequential)</a:t>
            </a:r>
          </a:p>
          <a:p>
            <a:r>
              <a:rPr lang="en-NZ" dirty="0"/>
              <a:t>Not Null: Id, Email, Username, Password, Admin, Created At, Updated 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1D97C-33A3-4BA8-9FD9-558F5F528D23}"/>
              </a:ext>
            </a:extLst>
          </p:cNvPr>
          <p:cNvSpPr txBox="1"/>
          <p:nvPr/>
        </p:nvSpPr>
        <p:spPr>
          <a:xfrm>
            <a:off x="237067" y="3017497"/>
            <a:ext cx="5189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Unique: ISBN</a:t>
            </a:r>
          </a:p>
          <a:p>
            <a:r>
              <a:rPr lang="en-NZ" dirty="0"/>
              <a:t>Primary key: ISBN</a:t>
            </a:r>
          </a:p>
          <a:p>
            <a:r>
              <a:rPr lang="en-NZ" dirty="0"/>
              <a:t>Not Null: ISBN, Title, Author, Description, Price, genre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060CECC-47D5-4E36-9EBA-7013AEFF5F24}"/>
              </a:ext>
            </a:extLst>
          </p:cNvPr>
          <p:cNvSpPr txBox="1"/>
          <p:nvPr/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965BEE2-2CB4-4E11-A2C6-1FA49B2BF563}" type="slidenum">
              <a:rPr lang="en-NZ" sz="1800" b="1" i="0" u="none" strike="noStrike" kern="1200" cap="none" spc="0" baseline="0">
                <a:ln>
                  <a:noFill/>
                </a:ln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Tahoma" pitchFamily="2"/>
              </a:rPr>
              <a:t>4</a:t>
            </a:fld>
            <a:endParaRPr lang="en-NZ" sz="1800" b="1" i="0" u="none" strike="noStrike" kern="1200" cap="none" spc="0" baseline="0">
              <a:ln>
                <a:noFill/>
              </a:ln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C6830A-A4C4-408B-8308-596FFFE7083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 rtl="0" hangingPunct="1"/>
            <a:r>
              <a:rPr lang="en-NZ" sz="3600" b="1">
                <a:solidFill>
                  <a:srgbClr val="FFFFFF"/>
                </a:solidFill>
                <a:latin typeface="Source Sans Pro Black" pitchFamily="34"/>
              </a:rPr>
              <a:t>Division of Work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22E059E8-627D-4597-B308-CF223C02633C}"/>
              </a:ext>
            </a:extLst>
          </p:cNvPr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4171495656"/>
              </p:ext>
            </p:extLst>
          </p:nvPr>
        </p:nvGraphicFramePr>
        <p:xfrm>
          <a:off x="144000" y="1800000"/>
          <a:ext cx="9359999" cy="4454280"/>
        </p:xfrm>
        <a:graphic>
          <a:graphicData uri="http://schemas.openxmlformats.org/drawingml/2006/table">
            <a:tbl>
              <a:tblPr/>
              <a:tblGrid>
                <a:gridCol w="3119760">
                  <a:extLst>
                    <a:ext uri="{9D8B030D-6E8A-4147-A177-3AD203B41FA5}">
                      <a16:colId xmlns:a16="http://schemas.microsoft.com/office/drawing/2014/main" val="1326019687"/>
                    </a:ext>
                  </a:extLst>
                </a:gridCol>
                <a:gridCol w="3119760">
                  <a:extLst>
                    <a:ext uri="{9D8B030D-6E8A-4147-A177-3AD203B41FA5}">
                      <a16:colId xmlns:a16="http://schemas.microsoft.com/office/drawing/2014/main" val="2588107411"/>
                    </a:ext>
                  </a:extLst>
                </a:gridCol>
                <a:gridCol w="3120479">
                  <a:extLst>
                    <a:ext uri="{9D8B030D-6E8A-4147-A177-3AD203B41FA5}">
                      <a16:colId xmlns:a16="http://schemas.microsoft.com/office/drawing/2014/main" val="2128976182"/>
                    </a:ext>
                  </a:extLst>
                </a:gridCol>
              </a:tblGrid>
              <a:tr h="378720">
                <a:tc>
                  <a:txBody>
                    <a:bodyPr/>
                    <a:lstStyle/>
                    <a:p>
                      <a:pPr marL="0" marR="0" lvl="0" indent="0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800" b="0" i="0" u="none" strike="noStrike" kern="1200" cap="none">
                          <a:ln>
                            <a:noFill/>
                          </a:ln>
                          <a:latin typeface="Source Sans Pro" pitchFamily="34"/>
                          <a:ea typeface="源ノ角ゴシック Normal" pitchFamily="2"/>
                          <a:cs typeface="FreeSans" pitchFamily="2"/>
                        </a:rPr>
                        <a:t>Mars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800" b="0" i="0" u="none" strike="noStrike" kern="1200" cap="none">
                          <a:ln>
                            <a:noFill/>
                          </a:ln>
                          <a:latin typeface="Source Sans Pro" pitchFamily="34"/>
                          <a:ea typeface="源ノ角ゴシック Normal" pitchFamily="2"/>
                          <a:cs typeface="FreeSans" pitchFamily="2"/>
                        </a:rPr>
                        <a:t>Zane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800" b="0" i="0" u="none" strike="noStrike" kern="1200" cap="none">
                          <a:ln>
                            <a:noFill/>
                          </a:ln>
                          <a:latin typeface="Source Sans Pro" pitchFamily="34"/>
                          <a:ea typeface="源ノ角ゴシック Normal" pitchFamily="2"/>
                          <a:cs typeface="FreeSans" pitchFamily="2"/>
                        </a:rPr>
                        <a:t>Shared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424546"/>
                  </a:ext>
                </a:extLst>
              </a:tr>
              <a:tr h="378720">
                <a:tc>
                  <a:txBody>
                    <a:bodyPr/>
                    <a:lstStyle/>
                    <a:p>
                      <a:pPr marL="0" marR="0" lvl="0" indent="0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800" b="0" i="0" u="none" strike="noStrike" kern="1200" cap="none">
                          <a:ln>
                            <a:noFill/>
                          </a:ln>
                          <a:latin typeface="Source Sans Pro" pitchFamily="34"/>
                          <a:ea typeface="源ノ角ゴシック Normal" pitchFamily="2"/>
                          <a:cs typeface="FreeSans" pitchFamily="2"/>
                        </a:rPr>
                        <a:t>System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800" b="0" i="0" u="none" strike="noStrike" kern="1200" cap="none">
                          <a:ln>
                            <a:noFill/>
                          </a:ln>
                          <a:latin typeface="Source Sans Pro" pitchFamily="34"/>
                          <a:ea typeface="源ノ角ゴシック Normal" pitchFamily="2"/>
                          <a:cs typeface="FreeSans" pitchFamily="2"/>
                        </a:rPr>
                        <a:t>Create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Tahoma" pitchFamily="2"/>
                          <a:cs typeface="Lucida Sans" pitchFamily="2"/>
                        </a:rPr>
                        <a:t>Login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301962"/>
                  </a:ext>
                </a:extLst>
              </a:tr>
              <a:tr h="667080">
                <a:tc>
                  <a:txBody>
                    <a:bodyPr/>
                    <a:lstStyle/>
                    <a:p>
                      <a:pPr marL="0" marR="0" lvl="0" indent="0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800" b="0" i="0" u="none" strike="noStrike" kern="1200" cap="none">
                          <a:ln>
                            <a:noFill/>
                          </a:ln>
                          <a:latin typeface="Source Sans Pro" pitchFamily="34"/>
                          <a:ea typeface="源ノ角ゴシック Normal" pitchFamily="2"/>
                          <a:cs typeface="FreeSans" pitchFamily="2"/>
                        </a:rPr>
                        <a:t>Error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800" b="0" i="0" u="none" strike="noStrike" kern="1200" cap="none">
                          <a:ln>
                            <a:noFill/>
                          </a:ln>
                          <a:latin typeface="Source Sans Pro" pitchFamily="34"/>
                          <a:ea typeface="源ノ角ゴシック Normal" pitchFamily="2"/>
                          <a:cs typeface="FreeSans" pitchFamily="2"/>
                        </a:rPr>
                        <a:t>Track users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800" b="0" i="0" u="none" strike="noStrike" kern="1200" cap="none">
                          <a:ln>
                            <a:noFill/>
                          </a:ln>
                          <a:latin typeface="Source Sans Pro" pitchFamily="34"/>
                          <a:ea typeface="源ノ角ゴシック Normal" pitchFamily="2"/>
                          <a:cs typeface="FreeSans" pitchFamily="2"/>
                        </a:rPr>
                        <a:t>Develop authentication protocols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399298"/>
                  </a:ext>
                </a:extLst>
              </a:tr>
              <a:tr h="378720">
                <a:tc>
                  <a:txBody>
                    <a:bodyPr/>
                    <a:lstStyle/>
                    <a:p>
                      <a:pPr marL="0" marR="0" lvl="0" indent="0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800" b="0" i="0" u="none" strike="noStrike" kern="1200" cap="none">
                          <a:ln>
                            <a:noFill/>
                          </a:ln>
                          <a:latin typeface="Source Sans Pro" pitchFamily="34"/>
                          <a:ea typeface="源ノ角ゴシック Normal" pitchFamily="2"/>
                          <a:cs typeface="FreeSans" pitchFamily="2"/>
                        </a:rPr>
                        <a:t>Oauth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800" b="0" i="0" u="none" strike="noStrike" kern="1200" cap="none">
                          <a:ln>
                            <a:noFill/>
                          </a:ln>
                          <a:latin typeface="Source Sans Pro" pitchFamily="34"/>
                          <a:ea typeface="源ノ角ゴシック Normal" pitchFamily="2"/>
                          <a:cs typeface="FreeSans" pitchFamily="2"/>
                        </a:rPr>
                        <a:t>Recommendation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800" b="0" i="0" u="none" strike="noStrike" kern="1200" cap="none">
                          <a:ln>
                            <a:noFill/>
                          </a:ln>
                          <a:latin typeface="Source Sans Pro" pitchFamily="34"/>
                          <a:ea typeface="源ノ角ゴシック Normal" pitchFamily="2"/>
                          <a:cs typeface="FreeSans" pitchFamily="2"/>
                        </a:rPr>
                        <a:t>Develop front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362869"/>
                  </a:ext>
                </a:extLst>
              </a:tr>
              <a:tr h="378720">
                <a:tc>
                  <a:txBody>
                    <a:bodyPr/>
                    <a:lstStyle/>
                    <a:p>
                      <a:pPr marL="0" marR="0" lvl="0" indent="0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800" b="0" i="0" u="none" strike="noStrike" kern="1200" cap="none">
                          <a:ln>
                            <a:noFill/>
                          </a:ln>
                          <a:latin typeface="Source Sans Pro" pitchFamily="34"/>
                          <a:ea typeface="源ノ角ゴシック Normal" pitchFamily="2"/>
                          <a:cs typeface="FreeSans" pitchFamily="2"/>
                        </a:rPr>
                        <a:t>Define RESTful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800" b="0" i="0" u="none" strike="noStrike" kern="1200" cap="none">
                          <a:ln>
                            <a:noFill/>
                          </a:ln>
                          <a:latin typeface="Source Sans Pro" pitchFamily="34"/>
                          <a:ea typeface="源ノ角ゴシック Normal" pitchFamily="2"/>
                          <a:cs typeface="FreeSans" pitchFamily="2"/>
                        </a:rPr>
                        <a:t>Initial home page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Tahoma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395390"/>
                  </a:ext>
                </a:extLst>
              </a:tr>
              <a:tr h="37872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Tahoma" pitchFamily="2"/>
                          <a:cs typeface="Lucida Sans" pitchFamily="2"/>
                        </a:rPr>
                        <a:t>Password reset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Tahoma" pitchFamily="2"/>
                          <a:cs typeface="Lucida Sans" pitchFamily="2"/>
                        </a:rPr>
                        <a:t>Search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Tahoma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398464"/>
                  </a:ext>
                </a:extLst>
              </a:tr>
              <a:tr h="37872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Tahoma" pitchFamily="2"/>
                          <a:cs typeface="Lucida Sans" pitchFamily="2"/>
                        </a:rPr>
                        <a:t>Sign-up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8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Tahoma" pitchFamily="2"/>
                          <a:cs typeface="Lucida Sans" pitchFamily="2"/>
                        </a:rPr>
                        <a:t>Browse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Tahoma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10747"/>
                  </a:ext>
                </a:extLst>
              </a:tr>
              <a:tr h="378720"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Tahoma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8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Tahoma" pitchFamily="2"/>
                          <a:cs typeface="Lucida Sans" pitchFamily="2"/>
                        </a:rPr>
                        <a:t>Purchase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Tahoma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639907"/>
                  </a:ext>
                </a:extLst>
              </a:tr>
              <a:tr h="378720"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Tahoma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8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Tahoma" pitchFamily="2"/>
                          <a:cs typeface="Lucida Sans" pitchFamily="2"/>
                        </a:rPr>
                        <a:t>Cart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Tahoma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618696"/>
                  </a:ext>
                </a:extLst>
              </a:tr>
              <a:tr h="378720"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Tahoma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Tahoma" pitchFamily="2"/>
                          <a:cs typeface="Lucida Sans" pitchFamily="2"/>
                        </a:rPr>
                        <a:t>Managing session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Tahoma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179345"/>
                  </a:ext>
                </a:extLst>
              </a:tr>
              <a:tr h="378720"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Tahoma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8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Tahoma" pitchFamily="2"/>
                          <a:cs typeface="Lucida Sans" pitchFamily="2"/>
                        </a:rPr>
                        <a:t>Heroku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Tahoma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01369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595992F-8E86-451B-A5B3-58B3A9734BDE}"/>
              </a:ext>
            </a:extLst>
          </p:cNvPr>
          <p:cNvSpPr txBox="1"/>
          <p:nvPr/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81C4A43A-C6D2-46B3-BDAD-60D6D8F31C03}" type="slidenum">
              <a:rPr lang="en-NZ" sz="1800" b="1" i="0" u="none" strike="noStrike" kern="1200" cap="none" spc="0" baseline="0">
                <a:ln>
                  <a:noFill/>
                </a:ln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Tahoma" pitchFamily="2"/>
              </a:rPr>
              <a:t>5</a:t>
            </a:fld>
            <a:endParaRPr lang="en-NZ" sz="1800" b="1" i="0" u="none" strike="noStrike" kern="1200" cap="none" spc="0" baseline="0">
              <a:ln>
                <a:noFill/>
              </a:ln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F330910-1021-43CD-8C56-44FC763A98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 rtl="0" hangingPunct="1"/>
            <a:r>
              <a:rPr lang="en-NZ" sz="3600" b="1">
                <a:solidFill>
                  <a:srgbClr val="FFFFFF"/>
                </a:solidFill>
                <a:latin typeface="Source Sans Pro Black" pitchFamily="34"/>
              </a:rPr>
              <a:t> Key Functional Blocks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ACD5049-9AF5-4AF0-8EF7-283C72CA9E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2C3E50"/>
              </a:buClr>
            </a:pPr>
            <a:r>
              <a:rPr lang="en-NZ"/>
              <a:t>Frontend: each pages(html file)</a:t>
            </a:r>
          </a:p>
          <a:p>
            <a:pPr lvl="0">
              <a:buClr>
                <a:srgbClr val="2C3E50"/>
              </a:buClr>
            </a:pPr>
            <a:r>
              <a:rPr lang="en-NZ"/>
              <a:t>Corresponding js file</a:t>
            </a:r>
          </a:p>
          <a:p>
            <a:pPr lvl="0">
              <a:buClr>
                <a:srgbClr val="2C3E50"/>
              </a:buClr>
            </a:pPr>
            <a:r>
              <a:rPr lang="en-NZ"/>
              <a:t>Middleware: “app.js” file</a:t>
            </a:r>
          </a:p>
          <a:p>
            <a:pPr lvl="0">
              <a:buClr>
                <a:srgbClr val="2C3E50"/>
              </a:buClr>
            </a:pPr>
            <a:r>
              <a:rPr lang="en-NZ"/>
              <a:t>Query send to the postgresql database</a:t>
            </a:r>
          </a:p>
          <a:p>
            <a:pPr lvl="0">
              <a:buClr>
                <a:srgbClr val="2C3E50"/>
              </a:buClr>
            </a:pPr>
            <a:r>
              <a:rPr lang="en-NZ"/>
              <a:t>Send message back to client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None/>
            </a:pPr>
            <a:endParaRPr lang="en-NZ" sz="3200" b="1">
              <a:solidFill>
                <a:srgbClr val="2C3E50"/>
              </a:solidFill>
              <a:latin typeface="Source Sans Pro Semibold" pitchFamily="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4D523AA-7F9C-4284-96BB-2E1D09F22A4A}"/>
              </a:ext>
            </a:extLst>
          </p:cNvPr>
          <p:cNvSpPr txBox="1"/>
          <p:nvPr/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A3A7597-C314-4041-925F-8DC159F0CF91}" type="slidenum">
              <a:rPr lang="en-NZ" sz="1800" b="1" i="0" u="none" strike="noStrike" kern="1200" cap="none" spc="0" baseline="0">
                <a:ln>
                  <a:noFill/>
                </a:ln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Tahoma" pitchFamily="2"/>
              </a:rPr>
              <a:t>6</a:t>
            </a:fld>
            <a:endParaRPr lang="en-NZ" sz="1800" b="1" i="0" u="none" strike="noStrike" kern="1200" cap="none" spc="0" baseline="0">
              <a:ln>
                <a:noFill/>
              </a:ln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732104B-CF7C-4961-9601-726BDBC0CF9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 rtl="0" hangingPunct="1"/>
            <a:r>
              <a:rPr lang="en-NZ" sz="3600" b="1">
                <a:solidFill>
                  <a:srgbClr val="FFFFFF"/>
                </a:solidFill>
                <a:latin typeface="Source Sans Pro Black" pitchFamily="34"/>
              </a:rPr>
              <a:t> Key Functional Blocks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92B324-9D55-430C-974A-688F6DCF541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328000" y="4419000"/>
            <a:ext cx="4572000" cy="2601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809C88B-3780-4236-9124-FEBF399AE61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2C3E50"/>
              </a:buClr>
            </a:pPr>
            <a:r>
              <a:rPr lang="en-NZ" dirty="0"/>
              <a:t>Login Function: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Char char="●"/>
            </a:pPr>
            <a:r>
              <a:rPr lang="en-NZ" sz="3200" b="1" dirty="0">
                <a:solidFill>
                  <a:srgbClr val="2C3E50"/>
                </a:solidFill>
                <a:latin typeface="Source Sans Pro Semibold" pitchFamily="34"/>
              </a:rPr>
              <a:t>Connects to the user.js fie and searches the database based on username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Char char="●"/>
            </a:pPr>
            <a:r>
              <a:rPr lang="en-NZ" sz="3200" b="1" dirty="0">
                <a:solidFill>
                  <a:srgbClr val="2C3E50"/>
                </a:solidFill>
                <a:latin typeface="Source Sans Pro Semibold" pitchFamily="34"/>
              </a:rPr>
              <a:t>Bcrypt is used to compare the </a:t>
            </a:r>
            <a:br>
              <a:rPr lang="en-NZ" sz="3200" b="1" dirty="0">
                <a:solidFill>
                  <a:srgbClr val="2C3E50"/>
                </a:solidFill>
                <a:latin typeface="Source Sans Pro Semibold" pitchFamily="34"/>
              </a:rPr>
            </a:br>
            <a:r>
              <a:rPr lang="en-NZ" sz="3200" b="1" dirty="0">
                <a:solidFill>
                  <a:srgbClr val="2C3E50"/>
                </a:solidFill>
                <a:latin typeface="Source Sans Pro Semibold" pitchFamily="34"/>
              </a:rPr>
              <a:t>passwords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Char char="●"/>
            </a:pPr>
            <a:r>
              <a:rPr lang="en-NZ" sz="3200" b="1" dirty="0">
                <a:solidFill>
                  <a:srgbClr val="2C3E50"/>
                </a:solidFill>
                <a:latin typeface="Source Sans Pro Semibold" pitchFamily="34"/>
              </a:rPr>
              <a:t>If matched, then the user</a:t>
            </a:r>
            <a:br>
              <a:rPr lang="en-NZ" sz="3200" b="1" dirty="0">
                <a:solidFill>
                  <a:srgbClr val="2C3E50"/>
                </a:solidFill>
                <a:latin typeface="Source Sans Pro Semibold" pitchFamily="34"/>
              </a:rPr>
            </a:br>
            <a:r>
              <a:rPr lang="en-NZ" sz="3200" b="1" dirty="0">
                <a:solidFill>
                  <a:srgbClr val="2C3E50"/>
                </a:solidFill>
                <a:latin typeface="Source Sans Pro Semibold" pitchFamily="34"/>
              </a:rPr>
              <a:t>information is stored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4D523AA-7F9C-4284-96BB-2E1D09F22A4A}"/>
              </a:ext>
            </a:extLst>
          </p:cNvPr>
          <p:cNvSpPr txBox="1"/>
          <p:nvPr/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A3A7597-C314-4041-925F-8DC159F0CF91}" type="slidenum">
              <a:rPr lang="en-NZ" sz="1800" b="1" i="0" u="none" strike="noStrike" kern="1200" cap="none" spc="0" baseline="0">
                <a:ln>
                  <a:noFill/>
                </a:ln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Tahoma" pitchFamily="2"/>
              </a:rPr>
              <a:t>7</a:t>
            </a:fld>
            <a:endParaRPr lang="en-NZ" sz="1800" b="1" i="0" u="none" strike="noStrike" kern="1200" cap="none" spc="0" baseline="0">
              <a:ln>
                <a:noFill/>
              </a:ln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732104B-CF7C-4961-9601-726BDBC0CF9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 rtl="0" hangingPunct="1"/>
            <a:r>
              <a:rPr lang="en-NZ" sz="3600" b="1">
                <a:solidFill>
                  <a:srgbClr val="FFFFFF"/>
                </a:solidFill>
                <a:latin typeface="Source Sans Pro Black" pitchFamily="34"/>
              </a:rPr>
              <a:t> Key Functional Blocks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809C88B-3780-4236-9124-FEBF399AE61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2C3E50"/>
              </a:buClr>
            </a:pPr>
            <a:r>
              <a:rPr lang="en-NZ" dirty="0"/>
              <a:t>Browse/Search Function: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Char char="●"/>
            </a:pPr>
            <a:r>
              <a:rPr lang="en-NZ" sz="3200" b="1" dirty="0">
                <a:solidFill>
                  <a:srgbClr val="2C3E50"/>
                </a:solidFill>
                <a:latin typeface="Source Sans Pro Semibold" pitchFamily="34"/>
              </a:rPr>
              <a:t>Selects the books from the database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Char char="●"/>
            </a:pPr>
            <a:r>
              <a:rPr lang="en-NZ" sz="3200" b="1" dirty="0">
                <a:solidFill>
                  <a:srgbClr val="2C3E50"/>
                </a:solidFill>
                <a:latin typeface="Source Sans Pro Semibold" pitchFamily="34"/>
              </a:rPr>
              <a:t>Generates the html elements for each book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Char char="●"/>
            </a:pPr>
            <a:r>
              <a:rPr lang="en-NZ" sz="3200" b="1" dirty="0">
                <a:solidFill>
                  <a:srgbClr val="2C3E50"/>
                </a:solidFill>
                <a:latin typeface="Source Sans Pro Semibold" pitchFamily="34"/>
              </a:rPr>
              <a:t>Search query is extracted from the </a:t>
            </a:r>
            <a:r>
              <a:rPr lang="en-NZ" sz="3200" b="1" dirty="0" err="1">
                <a:solidFill>
                  <a:srgbClr val="2C3E50"/>
                </a:solidFill>
                <a:latin typeface="Source Sans Pro Semibold" pitchFamily="34"/>
              </a:rPr>
              <a:t>url</a:t>
            </a:r>
            <a:r>
              <a:rPr lang="en-NZ" sz="3200" b="1" dirty="0">
                <a:solidFill>
                  <a:srgbClr val="2C3E50"/>
                </a:solidFill>
                <a:latin typeface="Source Sans Pro Semibold" pitchFamily="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838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5F1F32F-8D5A-428E-AD8C-04ED20CD28B0}"/>
              </a:ext>
            </a:extLst>
          </p:cNvPr>
          <p:cNvSpPr txBox="1"/>
          <p:nvPr/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FD8706D-4719-4EA8-81E1-9B280F0DFE64}" type="slidenum">
              <a:rPr lang="en-NZ" sz="1800" b="1" i="0" u="none" strike="noStrike" kern="1200" cap="none" spc="0" baseline="0">
                <a:ln>
                  <a:noFill/>
                </a:ln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Tahoma" pitchFamily="2"/>
              </a:rPr>
              <a:t>8</a:t>
            </a:fld>
            <a:endParaRPr lang="en-NZ" sz="1800" b="1" i="0" u="none" strike="noStrike" kern="1200" cap="none" spc="0" baseline="0">
              <a:ln>
                <a:noFill/>
              </a:ln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4B8F69-5805-4C4F-99F3-C8EA6390B7D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 rtl="0" hangingPunct="1"/>
            <a:r>
              <a:rPr lang="en-NZ" sz="3600" b="1" dirty="0">
                <a:solidFill>
                  <a:srgbClr val="FFFFFF"/>
                </a:solidFill>
                <a:latin typeface="Source Sans Pro Black" pitchFamily="34"/>
              </a:rPr>
              <a:t>Project Video</a:t>
            </a:r>
          </a:p>
        </p:txBody>
      </p:sp>
      <p:pic>
        <p:nvPicPr>
          <p:cNvPr id="4" name="Online Media 3" title="NWEN304 Group 17">
            <a:hlinkClick r:id="" action="ppaction://media"/>
            <a:extLst>
              <a:ext uri="{FF2B5EF4-FFF2-40B4-BE49-F238E27FC236}">
                <a16:creationId xmlns:a16="http://schemas.microsoft.com/office/drawing/2014/main" id="{EAC81FD5-B76B-448B-A046-2C0CA0370CF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39014" y="1835140"/>
            <a:ext cx="8833528" cy="4968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dnight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dnightblu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idnightblu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312</Words>
  <Application>Microsoft Office PowerPoint</Application>
  <PresentationFormat>Widescreen</PresentationFormat>
  <Paragraphs>119</Paragraphs>
  <Slides>8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Calibri</vt:lpstr>
      <vt:lpstr>Liberation Sans</vt:lpstr>
      <vt:lpstr>Liberation Serif</vt:lpstr>
      <vt:lpstr>Source Sans Pro</vt:lpstr>
      <vt:lpstr>Source Sans Pro Black</vt:lpstr>
      <vt:lpstr>Source Sans Pro Semibold</vt:lpstr>
      <vt:lpstr>StarSymbol</vt:lpstr>
      <vt:lpstr>Midnightblue</vt:lpstr>
      <vt:lpstr>Midnightblue1</vt:lpstr>
      <vt:lpstr>Midnightblue2</vt:lpstr>
      <vt:lpstr>NWEN304 Group 17 – Book Store</vt:lpstr>
      <vt:lpstr>System Architecture</vt:lpstr>
      <vt:lpstr>Database Layout</vt:lpstr>
      <vt:lpstr>Division of Work</vt:lpstr>
      <vt:lpstr> Key Functional Blocks</vt:lpstr>
      <vt:lpstr> Key Functional Blocks</vt:lpstr>
      <vt:lpstr> Key Functional Blocks</vt:lpstr>
      <vt:lpstr>Project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Midnightblue</dc:title>
  <dc:creator>Zane Rawson</dc:creator>
  <cp:lastModifiedBy>Zane Rawson</cp:lastModifiedBy>
  <cp:revision>18</cp:revision>
  <dcterms:created xsi:type="dcterms:W3CDTF">2019-10-03T15:09:23Z</dcterms:created>
  <dcterms:modified xsi:type="dcterms:W3CDTF">2019-11-04T10:10:57Z</dcterms:modified>
</cp:coreProperties>
</file>