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72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8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46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66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5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2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8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5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53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9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19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3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5F53-4FD4-D046-9EC2-27961853FECF}" type="datetimeFigureOut">
              <a:rPr lang="nb-NO" smtClean="0"/>
              <a:t>22.01.2019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96F3-78EF-8F42-8226-FB3048134B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6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e 36"/>
          <p:cNvGrpSpPr/>
          <p:nvPr/>
        </p:nvGrpSpPr>
        <p:grpSpPr>
          <a:xfrm>
            <a:off x="347745" y="861848"/>
            <a:ext cx="8333800" cy="4691344"/>
            <a:chOff x="347745" y="861848"/>
            <a:chExt cx="8333800" cy="4691344"/>
          </a:xfrm>
        </p:grpSpPr>
        <p:cxnSp>
          <p:nvCxnSpPr>
            <p:cNvPr id="8" name="Rett pilkobling 7"/>
            <p:cNvCxnSpPr/>
            <p:nvPr/>
          </p:nvCxnSpPr>
          <p:spPr>
            <a:xfrm flipH="1" flipV="1">
              <a:off x="1681655" y="861848"/>
              <a:ext cx="10511" cy="44143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pilkobling 11"/>
            <p:cNvCxnSpPr/>
            <p:nvPr/>
          </p:nvCxnSpPr>
          <p:spPr>
            <a:xfrm flipV="1">
              <a:off x="1355834" y="5118538"/>
              <a:ext cx="7325711" cy="10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ihåndsform 13"/>
            <p:cNvSpPr/>
            <p:nvPr/>
          </p:nvSpPr>
          <p:spPr>
            <a:xfrm>
              <a:off x="1881352" y="1397876"/>
              <a:ext cx="5065986" cy="2070538"/>
            </a:xfrm>
            <a:custGeom>
              <a:avLst/>
              <a:gdLst>
                <a:gd name="connsiteX0" fmla="*/ 0 w 5065986"/>
                <a:gd name="connsiteY0" fmla="*/ 2070538 h 2070538"/>
                <a:gd name="connsiteX1" fmla="*/ 1219200 w 5065986"/>
                <a:gd name="connsiteY1" fmla="*/ 588579 h 2070538"/>
                <a:gd name="connsiteX2" fmla="*/ 3531476 w 5065986"/>
                <a:gd name="connsiteY2" fmla="*/ 1923393 h 2070538"/>
                <a:gd name="connsiteX3" fmla="*/ 5065986 w 5065986"/>
                <a:gd name="connsiteY3" fmla="*/ 0 h 207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986" h="2070538">
                  <a:moveTo>
                    <a:pt x="0" y="2070538"/>
                  </a:moveTo>
                  <a:cubicBezTo>
                    <a:pt x="315310" y="1341820"/>
                    <a:pt x="630621" y="613103"/>
                    <a:pt x="1219200" y="588579"/>
                  </a:cubicBezTo>
                  <a:cubicBezTo>
                    <a:pt x="1807779" y="564055"/>
                    <a:pt x="2890345" y="2021489"/>
                    <a:pt x="3531476" y="1923393"/>
                  </a:cubicBezTo>
                  <a:cubicBezTo>
                    <a:pt x="4172607" y="1825297"/>
                    <a:pt x="4619296" y="912648"/>
                    <a:pt x="506598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Rett linje 15"/>
            <p:cNvCxnSpPr/>
            <p:nvPr/>
          </p:nvCxnSpPr>
          <p:spPr>
            <a:xfrm flipH="1">
              <a:off x="2312276" y="2585545"/>
              <a:ext cx="10510" cy="2690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2198425" y="5276193"/>
                  <a:ext cx="257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425" y="5276193"/>
                  <a:ext cx="2579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r="-7143" b="-1777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kstSylinder 23"/>
                <p:cNvSpPr txBox="1"/>
                <p:nvPr/>
              </p:nvSpPr>
              <p:spPr>
                <a:xfrm>
                  <a:off x="2670897" y="5276193"/>
                  <a:ext cx="6603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kstSylinder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97" y="5276193"/>
                  <a:ext cx="66030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481" r="-9259" b="-1777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Rett linje 25"/>
            <p:cNvCxnSpPr/>
            <p:nvPr/>
          </p:nvCxnSpPr>
          <p:spPr>
            <a:xfrm>
              <a:off x="1576552" y="2585545"/>
              <a:ext cx="12402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>
              <a:off x="1576552" y="2065282"/>
              <a:ext cx="12402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kstSylinder 33"/>
                <p:cNvSpPr txBox="1"/>
                <p:nvPr/>
              </p:nvSpPr>
              <p:spPr>
                <a:xfrm>
                  <a:off x="812914" y="2447045"/>
                  <a:ext cx="501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 smtClean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kstSylinder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14" y="2447045"/>
                  <a:ext cx="50161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711" t="-28261" r="-20482" b="-500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kstSylinder 34"/>
                <p:cNvSpPr txBox="1"/>
                <p:nvPr/>
              </p:nvSpPr>
              <p:spPr>
                <a:xfrm>
                  <a:off x="347745" y="1926782"/>
                  <a:ext cx="90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 smtClean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kstSylinder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45" y="1926782"/>
                  <a:ext cx="90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1" t="-28261" r="-12162" b="-500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kstSylinder 35"/>
                <p:cNvSpPr txBox="1"/>
                <p:nvPr/>
              </p:nvSpPr>
              <p:spPr>
                <a:xfrm>
                  <a:off x="5355384" y="2792021"/>
                  <a:ext cx="393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 smtClean="0"/>
                    <a:t>y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charset="0"/>
                        </a:rPr>
                        <m:t>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kstSylinder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384" y="2792021"/>
                  <a:ext cx="39356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7500" t="-28889" r="-28125" b="-53333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Rett linje 21"/>
          <p:cNvCxnSpPr/>
          <p:nvPr/>
        </p:nvCxnSpPr>
        <p:spPr>
          <a:xfrm flipH="1">
            <a:off x="1972547" y="772374"/>
            <a:ext cx="1281854" cy="24349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 flipH="1">
            <a:off x="2814273" y="1545020"/>
            <a:ext cx="2089" cy="3731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/>
          <p:cNvSpPr txBox="1"/>
          <p:nvPr/>
        </p:nvSpPr>
        <p:spPr>
          <a:xfrm>
            <a:off x="3554086" y="900459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Euler</a:t>
            </a:r>
            <a:r>
              <a:rPr lang="nb-NO" dirty="0" smtClean="0"/>
              <a:t> </a:t>
            </a:r>
            <a:r>
              <a:rPr lang="nb-NO" dirty="0" err="1" smtClean="0"/>
              <a:t>estimate</a:t>
            </a:r>
            <a:endParaRPr lang="nb-NO" dirty="0"/>
          </a:p>
        </p:txBody>
      </p:sp>
      <p:cxnSp>
        <p:nvCxnSpPr>
          <p:cNvPr id="13" name="Buet linje 12"/>
          <p:cNvCxnSpPr>
            <a:stCxn id="7" idx="1"/>
          </p:cNvCxnSpPr>
          <p:nvPr/>
        </p:nvCxnSpPr>
        <p:spPr>
          <a:xfrm rot="10800000" flipV="1">
            <a:off x="2813864" y="1085124"/>
            <a:ext cx="740223" cy="45989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 flipH="1">
            <a:off x="1607985" y="1376081"/>
            <a:ext cx="1781838" cy="18712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Buet linje 39"/>
          <p:cNvCxnSpPr/>
          <p:nvPr/>
        </p:nvCxnSpPr>
        <p:spPr>
          <a:xfrm rot="10800000">
            <a:off x="3117815" y="1638853"/>
            <a:ext cx="810023" cy="28428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3909642" y="1735832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Slope</a:t>
            </a:r>
            <a:r>
              <a:rPr lang="nb-NO" dirty="0" smtClean="0"/>
              <a:t> at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kstSylinder 42"/>
              <p:cNvSpPr txBox="1"/>
              <p:nvPr/>
            </p:nvSpPr>
            <p:spPr>
              <a:xfrm>
                <a:off x="4801739" y="1627766"/>
                <a:ext cx="661911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b-NO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kstSylinder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739" y="1627766"/>
                <a:ext cx="661911" cy="5241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kstSylinder 26"/>
          <p:cNvSpPr txBox="1"/>
          <p:nvPr/>
        </p:nvSpPr>
        <p:spPr>
          <a:xfrm>
            <a:off x="7850459" y="5276193"/>
            <a:ext cx="94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time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69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e 37"/>
          <p:cNvGrpSpPr/>
          <p:nvPr/>
        </p:nvGrpSpPr>
        <p:grpSpPr>
          <a:xfrm>
            <a:off x="638850" y="62183"/>
            <a:ext cx="8379255" cy="6411951"/>
            <a:chOff x="638850" y="62183"/>
            <a:chExt cx="8379255" cy="6411951"/>
          </a:xfrm>
        </p:grpSpPr>
        <p:pic>
          <p:nvPicPr>
            <p:cNvPr id="18" name="Bild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50" y="62183"/>
              <a:ext cx="8379255" cy="6411951"/>
            </a:xfrm>
            <a:prstGeom prst="rect">
              <a:avLst/>
            </a:prstGeom>
          </p:spPr>
        </p:pic>
        <p:sp>
          <p:nvSpPr>
            <p:cNvPr id="5" name="TekstSylinder 4"/>
            <p:cNvSpPr txBox="1"/>
            <p:nvPr/>
          </p:nvSpPr>
          <p:spPr>
            <a:xfrm>
              <a:off x="3066581" y="1857506"/>
              <a:ext cx="178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err="1" smtClean="0"/>
                <a:t>Euler</a:t>
              </a:r>
              <a:r>
                <a:rPr lang="nb-NO" dirty="0" smtClean="0"/>
                <a:t> </a:t>
              </a:r>
              <a:r>
                <a:rPr lang="nb-NO" dirty="0" err="1" smtClean="0"/>
                <a:t>estimate</a:t>
              </a:r>
              <a:endParaRPr lang="nb-NO" dirty="0"/>
            </a:p>
          </p:txBody>
        </p:sp>
        <p:cxnSp>
          <p:nvCxnSpPr>
            <p:cNvPr id="6" name="Buet linje 5"/>
            <p:cNvCxnSpPr/>
            <p:nvPr/>
          </p:nvCxnSpPr>
          <p:spPr>
            <a:xfrm rot="10800000" flipV="1">
              <a:off x="2204363" y="2042171"/>
              <a:ext cx="807285" cy="530729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linje 11"/>
            <p:cNvCxnSpPr/>
            <p:nvPr/>
          </p:nvCxnSpPr>
          <p:spPr>
            <a:xfrm>
              <a:off x="2135762" y="1896851"/>
              <a:ext cx="20182" cy="42040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tt linje 13"/>
            <p:cNvCxnSpPr/>
            <p:nvPr/>
          </p:nvCxnSpPr>
          <p:spPr>
            <a:xfrm>
              <a:off x="1182025" y="144579"/>
              <a:ext cx="1884556" cy="43450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kstSylinder 18"/>
                <p:cNvSpPr txBox="1"/>
                <p:nvPr/>
              </p:nvSpPr>
              <p:spPr>
                <a:xfrm>
                  <a:off x="1329917" y="6111803"/>
                  <a:ext cx="262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kstSylinder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17" y="6111803"/>
                  <a:ext cx="26231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605" r="-2326" b="-11111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kstSylinder 19"/>
                <p:cNvSpPr txBox="1"/>
                <p:nvPr/>
              </p:nvSpPr>
              <p:spPr>
                <a:xfrm>
                  <a:off x="1964040" y="6115264"/>
                  <a:ext cx="6646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kstSylinder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040" y="6115264"/>
                  <a:ext cx="66466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422" r="-9174" b="-1087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tt linje 20"/>
            <p:cNvCxnSpPr/>
            <p:nvPr/>
          </p:nvCxnSpPr>
          <p:spPr>
            <a:xfrm>
              <a:off x="1453541" y="313377"/>
              <a:ext cx="7269" cy="57874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kstSylinder 26"/>
                <p:cNvSpPr txBox="1"/>
                <p:nvPr/>
              </p:nvSpPr>
              <p:spPr>
                <a:xfrm>
                  <a:off x="2487236" y="706283"/>
                  <a:ext cx="1445396" cy="4048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b-NO" b="0" dirty="0" smtClean="0"/>
                    <a:t>Slope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b-NO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kstSylinder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236" y="706283"/>
                  <a:ext cx="1445396" cy="4048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705" t="-1515" r="-422" b="-2121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Buet linje 29"/>
            <p:cNvCxnSpPr/>
            <p:nvPr/>
          </p:nvCxnSpPr>
          <p:spPr>
            <a:xfrm rot="10800000" flipV="1">
              <a:off x="1845380" y="974517"/>
              <a:ext cx="557846" cy="509722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1798286" y="1025912"/>
              <a:ext cx="6984" cy="50720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9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e 23"/>
          <p:cNvGrpSpPr/>
          <p:nvPr/>
        </p:nvGrpSpPr>
        <p:grpSpPr>
          <a:xfrm>
            <a:off x="944592" y="629096"/>
            <a:ext cx="9848657" cy="4058518"/>
            <a:chOff x="944592" y="629096"/>
            <a:chExt cx="9848657" cy="4058518"/>
          </a:xfrm>
        </p:grpSpPr>
        <p:sp>
          <p:nvSpPr>
            <p:cNvPr id="4" name="Sylinder 3"/>
            <p:cNvSpPr/>
            <p:nvPr/>
          </p:nvSpPr>
          <p:spPr>
            <a:xfrm>
              <a:off x="4210684" y="1597572"/>
              <a:ext cx="2827283" cy="3090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017986" y="1975945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041931" y="4177862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/>
                <p:cNvSpPr txBox="1"/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Sylinder 8"/>
                <p:cNvSpPr txBox="1"/>
                <p:nvPr/>
              </p:nvSpPr>
              <p:spPr>
                <a:xfrm>
                  <a:off x="9238593" y="3697776"/>
                  <a:ext cx="1554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kstSylinder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593" y="3697776"/>
                  <a:ext cx="15546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29" t="-4444" r="-509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il høyre 9"/>
            <p:cNvSpPr/>
            <p:nvPr/>
          </p:nvSpPr>
          <p:spPr>
            <a:xfrm>
              <a:off x="1101453" y="197594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l høyre 10"/>
            <p:cNvSpPr/>
            <p:nvPr/>
          </p:nvSpPr>
          <p:spPr>
            <a:xfrm>
              <a:off x="9328998" y="4193627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Rett linje 12"/>
            <p:cNvCxnSpPr/>
            <p:nvPr/>
          </p:nvCxnSpPr>
          <p:spPr>
            <a:xfrm>
              <a:off x="5633012" y="1077900"/>
              <a:ext cx="0" cy="27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e 16"/>
            <p:cNvGrpSpPr/>
            <p:nvPr/>
          </p:nvGrpSpPr>
          <p:grpSpPr>
            <a:xfrm>
              <a:off x="5007113" y="3735151"/>
              <a:ext cx="1262308" cy="276999"/>
              <a:chOff x="8376745" y="1597572"/>
              <a:chExt cx="1262308" cy="276999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e 17"/>
            <p:cNvGrpSpPr/>
            <p:nvPr/>
          </p:nvGrpSpPr>
          <p:grpSpPr>
            <a:xfrm>
              <a:off x="5007647" y="2673607"/>
              <a:ext cx="1262308" cy="276999"/>
              <a:chOff x="8376745" y="1597572"/>
              <a:chExt cx="1262308" cy="27699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øyrebuet pil 21"/>
            <p:cNvSpPr/>
            <p:nvPr/>
          </p:nvSpPr>
          <p:spPr>
            <a:xfrm>
              <a:off x="5339256" y="62909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4620516" y="3290500"/>
                  <a:ext cx="728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516" y="3290500"/>
                  <a:ext cx="728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63" t="-2222" r="-672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06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/>
          <p:nvPr/>
        </p:nvGrpSpPr>
        <p:grpSpPr>
          <a:xfrm>
            <a:off x="944592" y="629096"/>
            <a:ext cx="9369808" cy="4080704"/>
            <a:chOff x="944592" y="629096"/>
            <a:chExt cx="9369808" cy="4080704"/>
          </a:xfrm>
        </p:grpSpPr>
        <p:sp>
          <p:nvSpPr>
            <p:cNvPr id="4" name="Sylinder 3"/>
            <p:cNvSpPr/>
            <p:nvPr/>
          </p:nvSpPr>
          <p:spPr>
            <a:xfrm>
              <a:off x="4210684" y="1597572"/>
              <a:ext cx="2827283" cy="3090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2017986" y="1975945"/>
              <a:ext cx="21966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041931" y="4177862"/>
              <a:ext cx="8542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kstSylinder 7"/>
                <p:cNvSpPr txBox="1"/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kstSylinder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" y="1597572"/>
                  <a:ext cx="132382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kstSylinder 8"/>
                <p:cNvSpPr txBox="1"/>
                <p:nvPr/>
              </p:nvSpPr>
              <p:spPr>
                <a:xfrm>
                  <a:off x="9238593" y="3815680"/>
                  <a:ext cx="1075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kstSylinder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593" y="3815680"/>
                  <a:ext cx="10758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14" t="-2222" r="-79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il høyre 9"/>
            <p:cNvSpPr/>
            <p:nvPr/>
          </p:nvSpPr>
          <p:spPr>
            <a:xfrm>
              <a:off x="1101453" y="197594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l høyre 10"/>
            <p:cNvSpPr/>
            <p:nvPr/>
          </p:nvSpPr>
          <p:spPr>
            <a:xfrm>
              <a:off x="9328998" y="4166133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Rett linje 12"/>
            <p:cNvCxnSpPr/>
            <p:nvPr/>
          </p:nvCxnSpPr>
          <p:spPr>
            <a:xfrm>
              <a:off x="5633012" y="1077900"/>
              <a:ext cx="0" cy="27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e 16"/>
            <p:cNvGrpSpPr/>
            <p:nvPr/>
          </p:nvGrpSpPr>
          <p:grpSpPr>
            <a:xfrm>
              <a:off x="5007113" y="3735151"/>
              <a:ext cx="1262308" cy="276999"/>
              <a:chOff x="8376745" y="1597572"/>
              <a:chExt cx="1262308" cy="276999"/>
            </a:xfrm>
          </p:grpSpPr>
          <p:sp>
            <p:nvSpPr>
              <p:cNvPr id="15" name="Ellipse 14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e 17"/>
            <p:cNvGrpSpPr/>
            <p:nvPr/>
          </p:nvGrpSpPr>
          <p:grpSpPr>
            <a:xfrm>
              <a:off x="5007647" y="2673607"/>
              <a:ext cx="1262308" cy="276999"/>
              <a:chOff x="8376745" y="1597572"/>
              <a:chExt cx="1262308" cy="276999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8376745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9018943" y="1597572"/>
                <a:ext cx="620110" cy="276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Høyrebuet pil 21"/>
            <p:cNvSpPr/>
            <p:nvPr/>
          </p:nvSpPr>
          <p:spPr>
            <a:xfrm>
              <a:off x="5339256" y="62909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kstSylinder 22"/>
                <p:cNvSpPr txBox="1"/>
                <p:nvPr/>
              </p:nvSpPr>
              <p:spPr>
                <a:xfrm>
                  <a:off x="4620516" y="3290500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kstSylinder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516" y="3290500"/>
                  <a:ext cx="8806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r="-20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Sylinder 20"/>
            <p:cNvSpPr/>
            <p:nvPr/>
          </p:nvSpPr>
          <p:spPr>
            <a:xfrm>
              <a:off x="7896225" y="3974775"/>
              <a:ext cx="437516" cy="39183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8113802" y="3699175"/>
              <a:ext cx="0" cy="510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7973155" y="4183920"/>
              <a:ext cx="139346" cy="5053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117465" y="4183920"/>
              <a:ext cx="139346" cy="5053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kstSylinder 27"/>
                <p:cNvSpPr txBox="1"/>
                <p:nvPr/>
              </p:nvSpPr>
              <p:spPr>
                <a:xfrm>
                  <a:off x="7703257" y="4432801"/>
                  <a:ext cx="870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kstSylinder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257" y="4432801"/>
                  <a:ext cx="8700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338" r="-281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ktangel 28"/>
            <p:cNvSpPr/>
            <p:nvPr/>
          </p:nvSpPr>
          <p:spPr>
            <a:xfrm>
              <a:off x="8337403" y="4166902"/>
              <a:ext cx="85429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kstSylinder 29"/>
                <p:cNvSpPr txBox="1"/>
                <p:nvPr/>
              </p:nvSpPr>
              <p:spPr>
                <a:xfrm>
                  <a:off x="7076690" y="3796425"/>
                  <a:ext cx="791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kstSylinder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90" y="3796425"/>
                  <a:ext cx="7917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9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Høyrebuet pil 30"/>
            <p:cNvSpPr/>
            <p:nvPr/>
          </p:nvSpPr>
          <p:spPr>
            <a:xfrm>
              <a:off x="7896225" y="3265126"/>
              <a:ext cx="310055" cy="367862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>
          <a:xfrm>
            <a:off x="137511" y="304141"/>
            <a:ext cx="11539369" cy="5558761"/>
            <a:chOff x="137511" y="304141"/>
            <a:chExt cx="11539369" cy="5558761"/>
          </a:xfrm>
        </p:grpSpPr>
        <p:sp>
          <p:nvSpPr>
            <p:cNvPr id="7" name="Bøyd pil 6"/>
            <p:cNvSpPr/>
            <p:nvPr/>
          </p:nvSpPr>
          <p:spPr>
            <a:xfrm rot="414365">
              <a:off x="10143583" y="2305465"/>
              <a:ext cx="1343596" cy="5715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ktangel 79"/>
            <p:cNvSpPr/>
            <p:nvPr/>
          </p:nvSpPr>
          <p:spPr>
            <a:xfrm rot="525306">
              <a:off x="413117" y="1905811"/>
              <a:ext cx="11263763" cy="130646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ihåndsform 11"/>
            <p:cNvSpPr/>
            <p:nvPr/>
          </p:nvSpPr>
          <p:spPr>
            <a:xfrm>
              <a:off x="615950" y="1079500"/>
              <a:ext cx="10960100" cy="2294520"/>
            </a:xfrm>
            <a:custGeom>
              <a:avLst/>
              <a:gdLst>
                <a:gd name="connsiteX0" fmla="*/ 0 w 10960100"/>
                <a:gd name="connsiteY0" fmla="*/ 0 h 2294520"/>
                <a:gd name="connsiteX1" fmla="*/ 203200 w 10960100"/>
                <a:gd name="connsiteY1" fmla="*/ 25400 h 2294520"/>
                <a:gd name="connsiteX2" fmla="*/ 355600 w 10960100"/>
                <a:gd name="connsiteY2" fmla="*/ 101600 h 2294520"/>
                <a:gd name="connsiteX3" fmla="*/ 431800 w 10960100"/>
                <a:gd name="connsiteY3" fmla="*/ 152400 h 2294520"/>
                <a:gd name="connsiteX4" fmla="*/ 469900 w 10960100"/>
                <a:gd name="connsiteY4" fmla="*/ 177800 h 2294520"/>
                <a:gd name="connsiteX5" fmla="*/ 508000 w 10960100"/>
                <a:gd name="connsiteY5" fmla="*/ 215900 h 2294520"/>
                <a:gd name="connsiteX6" fmla="*/ 558800 w 10960100"/>
                <a:gd name="connsiteY6" fmla="*/ 279400 h 2294520"/>
                <a:gd name="connsiteX7" fmla="*/ 571500 w 10960100"/>
                <a:gd name="connsiteY7" fmla="*/ 317500 h 2294520"/>
                <a:gd name="connsiteX8" fmla="*/ 609600 w 10960100"/>
                <a:gd name="connsiteY8" fmla="*/ 330200 h 2294520"/>
                <a:gd name="connsiteX9" fmla="*/ 647700 w 10960100"/>
                <a:gd name="connsiteY9" fmla="*/ 355600 h 2294520"/>
                <a:gd name="connsiteX10" fmla="*/ 685800 w 10960100"/>
                <a:gd name="connsiteY10" fmla="*/ 431800 h 2294520"/>
                <a:gd name="connsiteX11" fmla="*/ 749300 w 10960100"/>
                <a:gd name="connsiteY11" fmla="*/ 546100 h 2294520"/>
                <a:gd name="connsiteX12" fmla="*/ 774700 w 10960100"/>
                <a:gd name="connsiteY12" fmla="*/ 673100 h 2294520"/>
                <a:gd name="connsiteX13" fmla="*/ 787400 w 10960100"/>
                <a:gd name="connsiteY13" fmla="*/ 723900 h 2294520"/>
                <a:gd name="connsiteX14" fmla="*/ 800100 w 10960100"/>
                <a:gd name="connsiteY14" fmla="*/ 812800 h 2294520"/>
                <a:gd name="connsiteX15" fmla="*/ 812800 w 10960100"/>
                <a:gd name="connsiteY15" fmla="*/ 927100 h 2294520"/>
                <a:gd name="connsiteX16" fmla="*/ 838200 w 10960100"/>
                <a:gd name="connsiteY16" fmla="*/ 1003300 h 2294520"/>
                <a:gd name="connsiteX17" fmla="*/ 876300 w 10960100"/>
                <a:gd name="connsiteY17" fmla="*/ 1079500 h 2294520"/>
                <a:gd name="connsiteX18" fmla="*/ 889000 w 10960100"/>
                <a:gd name="connsiteY18" fmla="*/ 1117600 h 2294520"/>
                <a:gd name="connsiteX19" fmla="*/ 927100 w 10960100"/>
                <a:gd name="connsiteY19" fmla="*/ 1143000 h 2294520"/>
                <a:gd name="connsiteX20" fmla="*/ 952500 w 10960100"/>
                <a:gd name="connsiteY20" fmla="*/ 1181100 h 2294520"/>
                <a:gd name="connsiteX21" fmla="*/ 990600 w 10960100"/>
                <a:gd name="connsiteY21" fmla="*/ 1219200 h 2294520"/>
                <a:gd name="connsiteX22" fmla="*/ 1016000 w 10960100"/>
                <a:gd name="connsiteY22" fmla="*/ 1270000 h 2294520"/>
                <a:gd name="connsiteX23" fmla="*/ 1054100 w 10960100"/>
                <a:gd name="connsiteY23" fmla="*/ 1295400 h 2294520"/>
                <a:gd name="connsiteX24" fmla="*/ 1092200 w 10960100"/>
                <a:gd name="connsiteY24" fmla="*/ 1333500 h 2294520"/>
                <a:gd name="connsiteX25" fmla="*/ 1168400 w 10960100"/>
                <a:gd name="connsiteY25" fmla="*/ 1371600 h 2294520"/>
                <a:gd name="connsiteX26" fmla="*/ 1206500 w 10960100"/>
                <a:gd name="connsiteY26" fmla="*/ 1397000 h 2294520"/>
                <a:gd name="connsiteX27" fmla="*/ 1333500 w 10960100"/>
                <a:gd name="connsiteY27" fmla="*/ 1422400 h 2294520"/>
                <a:gd name="connsiteX28" fmla="*/ 2108200 w 10960100"/>
                <a:gd name="connsiteY28" fmla="*/ 1422400 h 2294520"/>
                <a:gd name="connsiteX29" fmla="*/ 2184400 w 10960100"/>
                <a:gd name="connsiteY29" fmla="*/ 1397000 h 2294520"/>
                <a:gd name="connsiteX30" fmla="*/ 2222500 w 10960100"/>
                <a:gd name="connsiteY30" fmla="*/ 1384300 h 2294520"/>
                <a:gd name="connsiteX31" fmla="*/ 2260600 w 10960100"/>
                <a:gd name="connsiteY31" fmla="*/ 1371600 h 2294520"/>
                <a:gd name="connsiteX32" fmla="*/ 2336800 w 10960100"/>
                <a:gd name="connsiteY32" fmla="*/ 1308100 h 2294520"/>
                <a:gd name="connsiteX33" fmla="*/ 2374900 w 10960100"/>
                <a:gd name="connsiteY33" fmla="*/ 1295400 h 2294520"/>
                <a:gd name="connsiteX34" fmla="*/ 2413000 w 10960100"/>
                <a:gd name="connsiteY34" fmla="*/ 1257300 h 2294520"/>
                <a:gd name="connsiteX35" fmla="*/ 2451100 w 10960100"/>
                <a:gd name="connsiteY35" fmla="*/ 1244600 h 2294520"/>
                <a:gd name="connsiteX36" fmla="*/ 2476500 w 10960100"/>
                <a:gd name="connsiteY36" fmla="*/ 1206500 h 2294520"/>
                <a:gd name="connsiteX37" fmla="*/ 2514600 w 10960100"/>
                <a:gd name="connsiteY37" fmla="*/ 1168400 h 2294520"/>
                <a:gd name="connsiteX38" fmla="*/ 2552700 w 10960100"/>
                <a:gd name="connsiteY38" fmla="*/ 1092200 h 2294520"/>
                <a:gd name="connsiteX39" fmla="*/ 2565400 w 10960100"/>
                <a:gd name="connsiteY39" fmla="*/ 1054100 h 2294520"/>
                <a:gd name="connsiteX40" fmla="*/ 2717800 w 10960100"/>
                <a:gd name="connsiteY40" fmla="*/ 990600 h 2294520"/>
                <a:gd name="connsiteX41" fmla="*/ 2768600 w 10960100"/>
                <a:gd name="connsiteY41" fmla="*/ 914400 h 2294520"/>
                <a:gd name="connsiteX42" fmla="*/ 2794000 w 10960100"/>
                <a:gd name="connsiteY42" fmla="*/ 876300 h 2294520"/>
                <a:gd name="connsiteX43" fmla="*/ 2908300 w 10960100"/>
                <a:gd name="connsiteY43" fmla="*/ 825500 h 2294520"/>
                <a:gd name="connsiteX44" fmla="*/ 2946400 w 10960100"/>
                <a:gd name="connsiteY44" fmla="*/ 812800 h 2294520"/>
                <a:gd name="connsiteX45" fmla="*/ 2984500 w 10960100"/>
                <a:gd name="connsiteY45" fmla="*/ 787400 h 2294520"/>
                <a:gd name="connsiteX46" fmla="*/ 3124200 w 10960100"/>
                <a:gd name="connsiteY46" fmla="*/ 762000 h 2294520"/>
                <a:gd name="connsiteX47" fmla="*/ 3162300 w 10960100"/>
                <a:gd name="connsiteY47" fmla="*/ 749300 h 2294520"/>
                <a:gd name="connsiteX48" fmla="*/ 3213100 w 10960100"/>
                <a:gd name="connsiteY48" fmla="*/ 736600 h 2294520"/>
                <a:gd name="connsiteX49" fmla="*/ 3251200 w 10960100"/>
                <a:gd name="connsiteY49" fmla="*/ 698500 h 2294520"/>
                <a:gd name="connsiteX50" fmla="*/ 3365500 w 10960100"/>
                <a:gd name="connsiteY50" fmla="*/ 660400 h 2294520"/>
                <a:gd name="connsiteX51" fmla="*/ 3403600 w 10960100"/>
                <a:gd name="connsiteY51" fmla="*/ 647700 h 2294520"/>
                <a:gd name="connsiteX52" fmla="*/ 3479800 w 10960100"/>
                <a:gd name="connsiteY52" fmla="*/ 596900 h 2294520"/>
                <a:gd name="connsiteX53" fmla="*/ 3517900 w 10960100"/>
                <a:gd name="connsiteY53" fmla="*/ 571500 h 2294520"/>
                <a:gd name="connsiteX54" fmla="*/ 3594100 w 10960100"/>
                <a:gd name="connsiteY54" fmla="*/ 520700 h 2294520"/>
                <a:gd name="connsiteX55" fmla="*/ 3860800 w 10960100"/>
                <a:gd name="connsiteY55" fmla="*/ 533400 h 2294520"/>
                <a:gd name="connsiteX56" fmla="*/ 3911600 w 10960100"/>
                <a:gd name="connsiteY56" fmla="*/ 546100 h 2294520"/>
                <a:gd name="connsiteX57" fmla="*/ 3975100 w 10960100"/>
                <a:gd name="connsiteY57" fmla="*/ 558800 h 2294520"/>
                <a:gd name="connsiteX58" fmla="*/ 4013200 w 10960100"/>
                <a:gd name="connsiteY58" fmla="*/ 584200 h 2294520"/>
                <a:gd name="connsiteX59" fmla="*/ 4064000 w 10960100"/>
                <a:gd name="connsiteY59" fmla="*/ 622300 h 2294520"/>
                <a:gd name="connsiteX60" fmla="*/ 4114800 w 10960100"/>
                <a:gd name="connsiteY60" fmla="*/ 647700 h 2294520"/>
                <a:gd name="connsiteX61" fmla="*/ 4191000 w 10960100"/>
                <a:gd name="connsiteY61" fmla="*/ 698500 h 2294520"/>
                <a:gd name="connsiteX62" fmla="*/ 4229100 w 10960100"/>
                <a:gd name="connsiteY62" fmla="*/ 723900 h 2294520"/>
                <a:gd name="connsiteX63" fmla="*/ 4267200 w 10960100"/>
                <a:gd name="connsiteY63" fmla="*/ 749300 h 2294520"/>
                <a:gd name="connsiteX64" fmla="*/ 4305300 w 10960100"/>
                <a:gd name="connsiteY64" fmla="*/ 774700 h 2294520"/>
                <a:gd name="connsiteX65" fmla="*/ 4343400 w 10960100"/>
                <a:gd name="connsiteY65" fmla="*/ 812800 h 2294520"/>
                <a:gd name="connsiteX66" fmla="*/ 4419600 w 10960100"/>
                <a:gd name="connsiteY66" fmla="*/ 876300 h 2294520"/>
                <a:gd name="connsiteX67" fmla="*/ 4457700 w 10960100"/>
                <a:gd name="connsiteY67" fmla="*/ 952500 h 2294520"/>
                <a:gd name="connsiteX68" fmla="*/ 4483100 w 10960100"/>
                <a:gd name="connsiteY68" fmla="*/ 1028700 h 2294520"/>
                <a:gd name="connsiteX69" fmla="*/ 4495800 w 10960100"/>
                <a:gd name="connsiteY69" fmla="*/ 1066800 h 2294520"/>
                <a:gd name="connsiteX70" fmla="*/ 4508500 w 10960100"/>
                <a:gd name="connsiteY70" fmla="*/ 1117600 h 2294520"/>
                <a:gd name="connsiteX71" fmla="*/ 4533900 w 10960100"/>
                <a:gd name="connsiteY71" fmla="*/ 1244600 h 2294520"/>
                <a:gd name="connsiteX72" fmla="*/ 4559300 w 10960100"/>
                <a:gd name="connsiteY72" fmla="*/ 1320800 h 2294520"/>
                <a:gd name="connsiteX73" fmla="*/ 4622800 w 10960100"/>
                <a:gd name="connsiteY73" fmla="*/ 1397000 h 2294520"/>
                <a:gd name="connsiteX74" fmla="*/ 4686300 w 10960100"/>
                <a:gd name="connsiteY74" fmla="*/ 1473200 h 2294520"/>
                <a:gd name="connsiteX75" fmla="*/ 4724400 w 10960100"/>
                <a:gd name="connsiteY75" fmla="*/ 1498600 h 2294520"/>
                <a:gd name="connsiteX76" fmla="*/ 4762500 w 10960100"/>
                <a:gd name="connsiteY76" fmla="*/ 1536700 h 2294520"/>
                <a:gd name="connsiteX77" fmla="*/ 4889500 w 10960100"/>
                <a:gd name="connsiteY77" fmla="*/ 1562100 h 2294520"/>
                <a:gd name="connsiteX78" fmla="*/ 4965700 w 10960100"/>
                <a:gd name="connsiteY78" fmla="*/ 1587500 h 2294520"/>
                <a:gd name="connsiteX79" fmla="*/ 5016500 w 10960100"/>
                <a:gd name="connsiteY79" fmla="*/ 1600200 h 2294520"/>
                <a:gd name="connsiteX80" fmla="*/ 5130800 w 10960100"/>
                <a:gd name="connsiteY80" fmla="*/ 1638300 h 2294520"/>
                <a:gd name="connsiteX81" fmla="*/ 5549900 w 10960100"/>
                <a:gd name="connsiteY81" fmla="*/ 1625600 h 2294520"/>
                <a:gd name="connsiteX82" fmla="*/ 5626100 w 10960100"/>
                <a:gd name="connsiteY82" fmla="*/ 1574800 h 2294520"/>
                <a:gd name="connsiteX83" fmla="*/ 5664200 w 10960100"/>
                <a:gd name="connsiteY83" fmla="*/ 1562100 h 2294520"/>
                <a:gd name="connsiteX84" fmla="*/ 5778500 w 10960100"/>
                <a:gd name="connsiteY84" fmla="*/ 1460500 h 2294520"/>
                <a:gd name="connsiteX85" fmla="*/ 5816600 w 10960100"/>
                <a:gd name="connsiteY85" fmla="*/ 1384300 h 2294520"/>
                <a:gd name="connsiteX86" fmla="*/ 5892800 w 10960100"/>
                <a:gd name="connsiteY86" fmla="*/ 1358900 h 2294520"/>
                <a:gd name="connsiteX87" fmla="*/ 6007100 w 10960100"/>
                <a:gd name="connsiteY87" fmla="*/ 1308100 h 2294520"/>
                <a:gd name="connsiteX88" fmla="*/ 6045200 w 10960100"/>
                <a:gd name="connsiteY88" fmla="*/ 1295400 h 2294520"/>
                <a:gd name="connsiteX89" fmla="*/ 6083300 w 10960100"/>
                <a:gd name="connsiteY89" fmla="*/ 1270000 h 2294520"/>
                <a:gd name="connsiteX90" fmla="*/ 6197600 w 10960100"/>
                <a:gd name="connsiteY90" fmla="*/ 1231900 h 2294520"/>
                <a:gd name="connsiteX91" fmla="*/ 6235700 w 10960100"/>
                <a:gd name="connsiteY91" fmla="*/ 1219200 h 2294520"/>
                <a:gd name="connsiteX92" fmla="*/ 6273800 w 10960100"/>
                <a:gd name="connsiteY92" fmla="*/ 1193800 h 2294520"/>
                <a:gd name="connsiteX93" fmla="*/ 6299200 w 10960100"/>
                <a:gd name="connsiteY93" fmla="*/ 1155700 h 2294520"/>
                <a:gd name="connsiteX94" fmla="*/ 6311900 w 10960100"/>
                <a:gd name="connsiteY94" fmla="*/ 1117600 h 2294520"/>
                <a:gd name="connsiteX95" fmla="*/ 6375400 w 10960100"/>
                <a:gd name="connsiteY95" fmla="*/ 1041400 h 2294520"/>
                <a:gd name="connsiteX96" fmla="*/ 6464300 w 10960100"/>
                <a:gd name="connsiteY96" fmla="*/ 1003300 h 2294520"/>
                <a:gd name="connsiteX97" fmla="*/ 6527800 w 10960100"/>
                <a:gd name="connsiteY97" fmla="*/ 990600 h 2294520"/>
                <a:gd name="connsiteX98" fmla="*/ 6578600 w 10960100"/>
                <a:gd name="connsiteY98" fmla="*/ 977900 h 2294520"/>
                <a:gd name="connsiteX99" fmla="*/ 7023100 w 10960100"/>
                <a:gd name="connsiteY99" fmla="*/ 990600 h 2294520"/>
                <a:gd name="connsiteX100" fmla="*/ 7099300 w 10960100"/>
                <a:gd name="connsiteY100" fmla="*/ 1041400 h 2294520"/>
                <a:gd name="connsiteX101" fmla="*/ 7150100 w 10960100"/>
                <a:gd name="connsiteY101" fmla="*/ 1066800 h 2294520"/>
                <a:gd name="connsiteX102" fmla="*/ 7251700 w 10960100"/>
                <a:gd name="connsiteY102" fmla="*/ 1130300 h 2294520"/>
                <a:gd name="connsiteX103" fmla="*/ 7289800 w 10960100"/>
                <a:gd name="connsiteY103" fmla="*/ 1143000 h 2294520"/>
                <a:gd name="connsiteX104" fmla="*/ 7366000 w 10960100"/>
                <a:gd name="connsiteY104" fmla="*/ 1193800 h 2294520"/>
                <a:gd name="connsiteX105" fmla="*/ 7467600 w 10960100"/>
                <a:gd name="connsiteY105" fmla="*/ 1270000 h 2294520"/>
                <a:gd name="connsiteX106" fmla="*/ 7505700 w 10960100"/>
                <a:gd name="connsiteY106" fmla="*/ 1308100 h 2294520"/>
                <a:gd name="connsiteX107" fmla="*/ 7581900 w 10960100"/>
                <a:gd name="connsiteY107" fmla="*/ 1358900 h 2294520"/>
                <a:gd name="connsiteX108" fmla="*/ 7645400 w 10960100"/>
                <a:gd name="connsiteY108" fmla="*/ 1435100 h 2294520"/>
                <a:gd name="connsiteX109" fmla="*/ 7696200 w 10960100"/>
                <a:gd name="connsiteY109" fmla="*/ 1511300 h 2294520"/>
                <a:gd name="connsiteX110" fmla="*/ 7734300 w 10960100"/>
                <a:gd name="connsiteY110" fmla="*/ 1549400 h 2294520"/>
                <a:gd name="connsiteX111" fmla="*/ 7785100 w 10960100"/>
                <a:gd name="connsiteY111" fmla="*/ 1651000 h 2294520"/>
                <a:gd name="connsiteX112" fmla="*/ 7810500 w 10960100"/>
                <a:gd name="connsiteY112" fmla="*/ 1701800 h 2294520"/>
                <a:gd name="connsiteX113" fmla="*/ 7835900 w 10960100"/>
                <a:gd name="connsiteY113" fmla="*/ 1739900 h 2294520"/>
                <a:gd name="connsiteX114" fmla="*/ 7861300 w 10960100"/>
                <a:gd name="connsiteY114" fmla="*/ 1828800 h 2294520"/>
                <a:gd name="connsiteX115" fmla="*/ 7886700 w 10960100"/>
                <a:gd name="connsiteY115" fmla="*/ 1879600 h 2294520"/>
                <a:gd name="connsiteX116" fmla="*/ 7924800 w 10960100"/>
                <a:gd name="connsiteY116" fmla="*/ 2032000 h 2294520"/>
                <a:gd name="connsiteX117" fmla="*/ 7950200 w 10960100"/>
                <a:gd name="connsiteY117" fmla="*/ 2082800 h 2294520"/>
                <a:gd name="connsiteX118" fmla="*/ 8026400 w 10960100"/>
                <a:gd name="connsiteY118" fmla="*/ 2159000 h 2294520"/>
                <a:gd name="connsiteX119" fmla="*/ 8064500 w 10960100"/>
                <a:gd name="connsiteY119" fmla="*/ 2197100 h 2294520"/>
                <a:gd name="connsiteX120" fmla="*/ 8115300 w 10960100"/>
                <a:gd name="connsiteY120" fmla="*/ 2222500 h 2294520"/>
                <a:gd name="connsiteX121" fmla="*/ 8153400 w 10960100"/>
                <a:gd name="connsiteY121" fmla="*/ 2247900 h 2294520"/>
                <a:gd name="connsiteX122" fmla="*/ 8216900 w 10960100"/>
                <a:gd name="connsiteY122" fmla="*/ 2260600 h 2294520"/>
                <a:gd name="connsiteX123" fmla="*/ 8420100 w 10960100"/>
                <a:gd name="connsiteY123" fmla="*/ 2273300 h 2294520"/>
                <a:gd name="connsiteX124" fmla="*/ 8724900 w 10960100"/>
                <a:gd name="connsiteY124" fmla="*/ 2273300 h 2294520"/>
                <a:gd name="connsiteX125" fmla="*/ 8801100 w 10960100"/>
                <a:gd name="connsiteY125" fmla="*/ 2247900 h 2294520"/>
                <a:gd name="connsiteX126" fmla="*/ 8877300 w 10960100"/>
                <a:gd name="connsiteY126" fmla="*/ 2209800 h 2294520"/>
                <a:gd name="connsiteX127" fmla="*/ 8953500 w 10960100"/>
                <a:gd name="connsiteY127" fmla="*/ 2184400 h 2294520"/>
                <a:gd name="connsiteX128" fmla="*/ 8991600 w 10960100"/>
                <a:gd name="connsiteY128" fmla="*/ 2146300 h 2294520"/>
                <a:gd name="connsiteX129" fmla="*/ 9067800 w 10960100"/>
                <a:gd name="connsiteY129" fmla="*/ 2095500 h 2294520"/>
                <a:gd name="connsiteX130" fmla="*/ 9156700 w 10960100"/>
                <a:gd name="connsiteY130" fmla="*/ 2019300 h 2294520"/>
                <a:gd name="connsiteX131" fmla="*/ 9232900 w 10960100"/>
                <a:gd name="connsiteY131" fmla="*/ 1968500 h 2294520"/>
                <a:gd name="connsiteX132" fmla="*/ 9271000 w 10960100"/>
                <a:gd name="connsiteY132" fmla="*/ 1943100 h 2294520"/>
                <a:gd name="connsiteX133" fmla="*/ 9359900 w 10960100"/>
                <a:gd name="connsiteY133" fmla="*/ 1841500 h 2294520"/>
                <a:gd name="connsiteX134" fmla="*/ 9410700 w 10960100"/>
                <a:gd name="connsiteY134" fmla="*/ 1778000 h 2294520"/>
                <a:gd name="connsiteX135" fmla="*/ 9436100 w 10960100"/>
                <a:gd name="connsiteY135" fmla="*/ 1739900 h 2294520"/>
                <a:gd name="connsiteX136" fmla="*/ 9550400 w 10960100"/>
                <a:gd name="connsiteY136" fmla="*/ 1638300 h 2294520"/>
                <a:gd name="connsiteX137" fmla="*/ 9588500 w 10960100"/>
                <a:gd name="connsiteY137" fmla="*/ 1600200 h 2294520"/>
                <a:gd name="connsiteX138" fmla="*/ 9626600 w 10960100"/>
                <a:gd name="connsiteY138" fmla="*/ 1587500 h 2294520"/>
                <a:gd name="connsiteX139" fmla="*/ 9740900 w 10960100"/>
                <a:gd name="connsiteY139" fmla="*/ 1536700 h 2294520"/>
                <a:gd name="connsiteX140" fmla="*/ 9779000 w 10960100"/>
                <a:gd name="connsiteY140" fmla="*/ 1524000 h 2294520"/>
                <a:gd name="connsiteX141" fmla="*/ 9817100 w 10960100"/>
                <a:gd name="connsiteY141" fmla="*/ 1498600 h 2294520"/>
                <a:gd name="connsiteX142" fmla="*/ 9994900 w 10960100"/>
                <a:gd name="connsiteY142" fmla="*/ 1485900 h 2294520"/>
                <a:gd name="connsiteX143" fmla="*/ 10210800 w 10960100"/>
                <a:gd name="connsiteY143" fmla="*/ 1485900 h 2294520"/>
                <a:gd name="connsiteX144" fmla="*/ 10248900 w 10960100"/>
                <a:gd name="connsiteY144" fmla="*/ 1498600 h 2294520"/>
                <a:gd name="connsiteX145" fmla="*/ 10401300 w 10960100"/>
                <a:gd name="connsiteY145" fmla="*/ 1536700 h 2294520"/>
                <a:gd name="connsiteX146" fmla="*/ 10477500 w 10960100"/>
                <a:gd name="connsiteY146" fmla="*/ 1562100 h 2294520"/>
                <a:gd name="connsiteX147" fmla="*/ 10515600 w 10960100"/>
                <a:gd name="connsiteY147" fmla="*/ 1574800 h 2294520"/>
                <a:gd name="connsiteX148" fmla="*/ 10833100 w 10960100"/>
                <a:gd name="connsiteY148" fmla="*/ 1600200 h 2294520"/>
                <a:gd name="connsiteX149" fmla="*/ 10909300 w 10960100"/>
                <a:gd name="connsiteY149" fmla="*/ 1625600 h 2294520"/>
                <a:gd name="connsiteX150" fmla="*/ 10960100 w 10960100"/>
                <a:gd name="connsiteY150" fmla="*/ 1638300 h 229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0960100" h="2294520">
                  <a:moveTo>
                    <a:pt x="0" y="0"/>
                  </a:moveTo>
                  <a:cubicBezTo>
                    <a:pt x="66448" y="6041"/>
                    <a:pt x="137590" y="7506"/>
                    <a:pt x="203200" y="25400"/>
                  </a:cubicBezTo>
                  <a:cubicBezTo>
                    <a:pt x="292182" y="49668"/>
                    <a:pt x="275569" y="48246"/>
                    <a:pt x="355600" y="101600"/>
                  </a:cubicBezTo>
                  <a:lnTo>
                    <a:pt x="431800" y="152400"/>
                  </a:lnTo>
                  <a:cubicBezTo>
                    <a:pt x="444500" y="160867"/>
                    <a:pt x="459107" y="167007"/>
                    <a:pt x="469900" y="177800"/>
                  </a:cubicBezTo>
                  <a:lnTo>
                    <a:pt x="508000" y="215900"/>
                  </a:lnTo>
                  <a:cubicBezTo>
                    <a:pt x="539922" y="311665"/>
                    <a:pt x="493148" y="197336"/>
                    <a:pt x="558800" y="279400"/>
                  </a:cubicBezTo>
                  <a:cubicBezTo>
                    <a:pt x="567163" y="289853"/>
                    <a:pt x="562034" y="308034"/>
                    <a:pt x="571500" y="317500"/>
                  </a:cubicBezTo>
                  <a:cubicBezTo>
                    <a:pt x="580966" y="326966"/>
                    <a:pt x="597626" y="324213"/>
                    <a:pt x="609600" y="330200"/>
                  </a:cubicBezTo>
                  <a:cubicBezTo>
                    <a:pt x="623252" y="337026"/>
                    <a:pt x="635000" y="347133"/>
                    <a:pt x="647700" y="355600"/>
                  </a:cubicBezTo>
                  <a:cubicBezTo>
                    <a:pt x="694017" y="494551"/>
                    <a:pt x="620148" y="284084"/>
                    <a:pt x="685800" y="431800"/>
                  </a:cubicBezTo>
                  <a:cubicBezTo>
                    <a:pt x="735527" y="543687"/>
                    <a:pt x="679759" y="476559"/>
                    <a:pt x="749300" y="546100"/>
                  </a:cubicBezTo>
                  <a:cubicBezTo>
                    <a:pt x="778799" y="664096"/>
                    <a:pt x="743561" y="517405"/>
                    <a:pt x="774700" y="673100"/>
                  </a:cubicBezTo>
                  <a:cubicBezTo>
                    <a:pt x="778123" y="690216"/>
                    <a:pt x="784278" y="706727"/>
                    <a:pt x="787400" y="723900"/>
                  </a:cubicBezTo>
                  <a:cubicBezTo>
                    <a:pt x="792755" y="753351"/>
                    <a:pt x="796387" y="783097"/>
                    <a:pt x="800100" y="812800"/>
                  </a:cubicBezTo>
                  <a:cubicBezTo>
                    <a:pt x="804855" y="850838"/>
                    <a:pt x="805282" y="889510"/>
                    <a:pt x="812800" y="927100"/>
                  </a:cubicBezTo>
                  <a:cubicBezTo>
                    <a:pt x="818051" y="953354"/>
                    <a:pt x="829733" y="977900"/>
                    <a:pt x="838200" y="1003300"/>
                  </a:cubicBezTo>
                  <a:cubicBezTo>
                    <a:pt x="870122" y="1099065"/>
                    <a:pt x="827061" y="981023"/>
                    <a:pt x="876300" y="1079500"/>
                  </a:cubicBezTo>
                  <a:cubicBezTo>
                    <a:pt x="882287" y="1091474"/>
                    <a:pt x="880637" y="1107147"/>
                    <a:pt x="889000" y="1117600"/>
                  </a:cubicBezTo>
                  <a:cubicBezTo>
                    <a:pt x="898535" y="1129519"/>
                    <a:pt x="914400" y="1134533"/>
                    <a:pt x="927100" y="1143000"/>
                  </a:cubicBezTo>
                  <a:cubicBezTo>
                    <a:pt x="935567" y="1155700"/>
                    <a:pt x="942729" y="1169374"/>
                    <a:pt x="952500" y="1181100"/>
                  </a:cubicBezTo>
                  <a:cubicBezTo>
                    <a:pt x="963998" y="1194898"/>
                    <a:pt x="980161" y="1204585"/>
                    <a:pt x="990600" y="1219200"/>
                  </a:cubicBezTo>
                  <a:cubicBezTo>
                    <a:pt x="1001604" y="1234606"/>
                    <a:pt x="1003880" y="1255456"/>
                    <a:pt x="1016000" y="1270000"/>
                  </a:cubicBezTo>
                  <a:cubicBezTo>
                    <a:pt x="1025771" y="1281726"/>
                    <a:pt x="1042374" y="1285629"/>
                    <a:pt x="1054100" y="1295400"/>
                  </a:cubicBezTo>
                  <a:cubicBezTo>
                    <a:pt x="1067898" y="1306898"/>
                    <a:pt x="1078402" y="1322002"/>
                    <a:pt x="1092200" y="1333500"/>
                  </a:cubicBezTo>
                  <a:cubicBezTo>
                    <a:pt x="1146795" y="1378996"/>
                    <a:pt x="1111122" y="1342961"/>
                    <a:pt x="1168400" y="1371600"/>
                  </a:cubicBezTo>
                  <a:cubicBezTo>
                    <a:pt x="1182052" y="1378426"/>
                    <a:pt x="1192848" y="1390174"/>
                    <a:pt x="1206500" y="1397000"/>
                  </a:cubicBezTo>
                  <a:cubicBezTo>
                    <a:pt x="1241966" y="1414733"/>
                    <a:pt x="1300738" y="1417720"/>
                    <a:pt x="1333500" y="1422400"/>
                  </a:cubicBezTo>
                  <a:cubicBezTo>
                    <a:pt x="1601381" y="1511694"/>
                    <a:pt x="1416669" y="1454816"/>
                    <a:pt x="2108200" y="1422400"/>
                  </a:cubicBezTo>
                  <a:cubicBezTo>
                    <a:pt x="2134945" y="1421146"/>
                    <a:pt x="2159000" y="1405467"/>
                    <a:pt x="2184400" y="1397000"/>
                  </a:cubicBezTo>
                  <a:lnTo>
                    <a:pt x="2222500" y="1384300"/>
                  </a:lnTo>
                  <a:lnTo>
                    <a:pt x="2260600" y="1371600"/>
                  </a:lnTo>
                  <a:cubicBezTo>
                    <a:pt x="2288687" y="1343513"/>
                    <a:pt x="2301437" y="1325781"/>
                    <a:pt x="2336800" y="1308100"/>
                  </a:cubicBezTo>
                  <a:cubicBezTo>
                    <a:pt x="2348774" y="1302113"/>
                    <a:pt x="2362200" y="1299633"/>
                    <a:pt x="2374900" y="1295400"/>
                  </a:cubicBezTo>
                  <a:cubicBezTo>
                    <a:pt x="2387600" y="1282700"/>
                    <a:pt x="2398056" y="1267263"/>
                    <a:pt x="2413000" y="1257300"/>
                  </a:cubicBezTo>
                  <a:cubicBezTo>
                    <a:pt x="2424139" y="1249874"/>
                    <a:pt x="2440647" y="1252963"/>
                    <a:pt x="2451100" y="1244600"/>
                  </a:cubicBezTo>
                  <a:cubicBezTo>
                    <a:pt x="2463019" y="1235065"/>
                    <a:pt x="2466729" y="1218226"/>
                    <a:pt x="2476500" y="1206500"/>
                  </a:cubicBezTo>
                  <a:cubicBezTo>
                    <a:pt x="2487998" y="1192702"/>
                    <a:pt x="2501900" y="1181100"/>
                    <a:pt x="2514600" y="1168400"/>
                  </a:cubicBezTo>
                  <a:cubicBezTo>
                    <a:pt x="2546522" y="1072635"/>
                    <a:pt x="2503461" y="1190677"/>
                    <a:pt x="2552700" y="1092200"/>
                  </a:cubicBezTo>
                  <a:cubicBezTo>
                    <a:pt x="2558687" y="1080226"/>
                    <a:pt x="2555934" y="1063566"/>
                    <a:pt x="2565400" y="1054100"/>
                  </a:cubicBezTo>
                  <a:cubicBezTo>
                    <a:pt x="2623975" y="995525"/>
                    <a:pt x="2644428" y="1002829"/>
                    <a:pt x="2717800" y="990600"/>
                  </a:cubicBezTo>
                  <a:lnTo>
                    <a:pt x="2768600" y="914400"/>
                  </a:lnTo>
                  <a:cubicBezTo>
                    <a:pt x="2777067" y="901700"/>
                    <a:pt x="2781300" y="884767"/>
                    <a:pt x="2794000" y="876300"/>
                  </a:cubicBezTo>
                  <a:cubicBezTo>
                    <a:pt x="2854377" y="836048"/>
                    <a:pt x="2817620" y="855727"/>
                    <a:pt x="2908300" y="825500"/>
                  </a:cubicBezTo>
                  <a:cubicBezTo>
                    <a:pt x="2921000" y="821267"/>
                    <a:pt x="2935261" y="820226"/>
                    <a:pt x="2946400" y="812800"/>
                  </a:cubicBezTo>
                  <a:cubicBezTo>
                    <a:pt x="2959100" y="804333"/>
                    <a:pt x="2970208" y="792759"/>
                    <a:pt x="2984500" y="787400"/>
                  </a:cubicBezTo>
                  <a:cubicBezTo>
                    <a:pt x="3001309" y="781097"/>
                    <a:pt x="3112529" y="764594"/>
                    <a:pt x="3124200" y="762000"/>
                  </a:cubicBezTo>
                  <a:cubicBezTo>
                    <a:pt x="3137268" y="759096"/>
                    <a:pt x="3149428" y="752978"/>
                    <a:pt x="3162300" y="749300"/>
                  </a:cubicBezTo>
                  <a:cubicBezTo>
                    <a:pt x="3179083" y="744505"/>
                    <a:pt x="3196167" y="740833"/>
                    <a:pt x="3213100" y="736600"/>
                  </a:cubicBezTo>
                  <a:cubicBezTo>
                    <a:pt x="3225800" y="723900"/>
                    <a:pt x="3235500" y="707222"/>
                    <a:pt x="3251200" y="698500"/>
                  </a:cubicBezTo>
                  <a:lnTo>
                    <a:pt x="3365500" y="660400"/>
                  </a:lnTo>
                  <a:cubicBezTo>
                    <a:pt x="3378200" y="656167"/>
                    <a:pt x="3392461" y="655126"/>
                    <a:pt x="3403600" y="647700"/>
                  </a:cubicBezTo>
                  <a:lnTo>
                    <a:pt x="3479800" y="596900"/>
                  </a:lnTo>
                  <a:cubicBezTo>
                    <a:pt x="3492500" y="588433"/>
                    <a:pt x="3507107" y="582293"/>
                    <a:pt x="3517900" y="571500"/>
                  </a:cubicBezTo>
                  <a:cubicBezTo>
                    <a:pt x="3565466" y="523934"/>
                    <a:pt x="3538961" y="539080"/>
                    <a:pt x="3594100" y="520700"/>
                  </a:cubicBezTo>
                  <a:cubicBezTo>
                    <a:pt x="3683000" y="524933"/>
                    <a:pt x="3772083" y="526303"/>
                    <a:pt x="3860800" y="533400"/>
                  </a:cubicBezTo>
                  <a:cubicBezTo>
                    <a:pt x="3878199" y="534792"/>
                    <a:pt x="3894561" y="542314"/>
                    <a:pt x="3911600" y="546100"/>
                  </a:cubicBezTo>
                  <a:cubicBezTo>
                    <a:pt x="3932672" y="550783"/>
                    <a:pt x="3953933" y="554567"/>
                    <a:pt x="3975100" y="558800"/>
                  </a:cubicBezTo>
                  <a:cubicBezTo>
                    <a:pt x="3987800" y="567267"/>
                    <a:pt x="4000780" y="575328"/>
                    <a:pt x="4013200" y="584200"/>
                  </a:cubicBezTo>
                  <a:cubicBezTo>
                    <a:pt x="4030424" y="596503"/>
                    <a:pt x="4046051" y="611082"/>
                    <a:pt x="4064000" y="622300"/>
                  </a:cubicBezTo>
                  <a:cubicBezTo>
                    <a:pt x="4080054" y="632334"/>
                    <a:pt x="4098566" y="637960"/>
                    <a:pt x="4114800" y="647700"/>
                  </a:cubicBezTo>
                  <a:cubicBezTo>
                    <a:pt x="4140977" y="663406"/>
                    <a:pt x="4165600" y="681567"/>
                    <a:pt x="4191000" y="698500"/>
                  </a:cubicBezTo>
                  <a:lnTo>
                    <a:pt x="4229100" y="723900"/>
                  </a:lnTo>
                  <a:lnTo>
                    <a:pt x="4267200" y="749300"/>
                  </a:lnTo>
                  <a:cubicBezTo>
                    <a:pt x="4279900" y="757767"/>
                    <a:pt x="4294507" y="763907"/>
                    <a:pt x="4305300" y="774700"/>
                  </a:cubicBezTo>
                  <a:cubicBezTo>
                    <a:pt x="4318000" y="787400"/>
                    <a:pt x="4329602" y="801302"/>
                    <a:pt x="4343400" y="812800"/>
                  </a:cubicBezTo>
                  <a:cubicBezTo>
                    <a:pt x="4449488" y="901207"/>
                    <a:pt x="4308290" y="764990"/>
                    <a:pt x="4419600" y="876300"/>
                  </a:cubicBezTo>
                  <a:cubicBezTo>
                    <a:pt x="4465917" y="1015251"/>
                    <a:pt x="4392048" y="804784"/>
                    <a:pt x="4457700" y="952500"/>
                  </a:cubicBezTo>
                  <a:cubicBezTo>
                    <a:pt x="4468574" y="976966"/>
                    <a:pt x="4474633" y="1003300"/>
                    <a:pt x="4483100" y="1028700"/>
                  </a:cubicBezTo>
                  <a:cubicBezTo>
                    <a:pt x="4487333" y="1041400"/>
                    <a:pt x="4492553" y="1053813"/>
                    <a:pt x="4495800" y="1066800"/>
                  </a:cubicBezTo>
                  <a:cubicBezTo>
                    <a:pt x="4500033" y="1083733"/>
                    <a:pt x="4504843" y="1100533"/>
                    <a:pt x="4508500" y="1117600"/>
                  </a:cubicBezTo>
                  <a:cubicBezTo>
                    <a:pt x="4517546" y="1159813"/>
                    <a:pt x="4520248" y="1203644"/>
                    <a:pt x="4533900" y="1244600"/>
                  </a:cubicBezTo>
                  <a:cubicBezTo>
                    <a:pt x="4542367" y="1270000"/>
                    <a:pt x="4544448" y="1298523"/>
                    <a:pt x="4559300" y="1320800"/>
                  </a:cubicBezTo>
                  <a:cubicBezTo>
                    <a:pt x="4622363" y="1415395"/>
                    <a:pt x="4541312" y="1299214"/>
                    <a:pt x="4622800" y="1397000"/>
                  </a:cubicBezTo>
                  <a:cubicBezTo>
                    <a:pt x="4668209" y="1451491"/>
                    <a:pt x="4625586" y="1422605"/>
                    <a:pt x="4686300" y="1473200"/>
                  </a:cubicBezTo>
                  <a:cubicBezTo>
                    <a:pt x="4698026" y="1482971"/>
                    <a:pt x="4712674" y="1488829"/>
                    <a:pt x="4724400" y="1498600"/>
                  </a:cubicBezTo>
                  <a:cubicBezTo>
                    <a:pt x="4738198" y="1510098"/>
                    <a:pt x="4747556" y="1526737"/>
                    <a:pt x="4762500" y="1536700"/>
                  </a:cubicBezTo>
                  <a:cubicBezTo>
                    <a:pt x="4786681" y="1552821"/>
                    <a:pt x="4881971" y="1561024"/>
                    <a:pt x="4889500" y="1562100"/>
                  </a:cubicBezTo>
                  <a:cubicBezTo>
                    <a:pt x="4914900" y="1570567"/>
                    <a:pt x="4939725" y="1581006"/>
                    <a:pt x="4965700" y="1587500"/>
                  </a:cubicBezTo>
                  <a:cubicBezTo>
                    <a:pt x="4982633" y="1591733"/>
                    <a:pt x="5000157" y="1594071"/>
                    <a:pt x="5016500" y="1600200"/>
                  </a:cubicBezTo>
                  <a:cubicBezTo>
                    <a:pt x="5136683" y="1645269"/>
                    <a:pt x="4991640" y="1610468"/>
                    <a:pt x="5130800" y="1638300"/>
                  </a:cubicBezTo>
                  <a:cubicBezTo>
                    <a:pt x="5270500" y="1634067"/>
                    <a:pt x="5411271" y="1643373"/>
                    <a:pt x="5549900" y="1625600"/>
                  </a:cubicBezTo>
                  <a:cubicBezTo>
                    <a:pt x="5580179" y="1621718"/>
                    <a:pt x="5597140" y="1584453"/>
                    <a:pt x="5626100" y="1574800"/>
                  </a:cubicBezTo>
                  <a:lnTo>
                    <a:pt x="5664200" y="1562100"/>
                  </a:lnTo>
                  <a:cubicBezTo>
                    <a:pt x="5751193" y="1475107"/>
                    <a:pt x="5710512" y="1505825"/>
                    <a:pt x="5778500" y="1460500"/>
                  </a:cubicBezTo>
                  <a:cubicBezTo>
                    <a:pt x="5785420" y="1439740"/>
                    <a:pt x="5795868" y="1397258"/>
                    <a:pt x="5816600" y="1384300"/>
                  </a:cubicBezTo>
                  <a:cubicBezTo>
                    <a:pt x="5839304" y="1370110"/>
                    <a:pt x="5870523" y="1373752"/>
                    <a:pt x="5892800" y="1358900"/>
                  </a:cubicBezTo>
                  <a:cubicBezTo>
                    <a:pt x="5953177" y="1318648"/>
                    <a:pt x="5916420" y="1338327"/>
                    <a:pt x="6007100" y="1308100"/>
                  </a:cubicBezTo>
                  <a:cubicBezTo>
                    <a:pt x="6019800" y="1303867"/>
                    <a:pt x="6034061" y="1302826"/>
                    <a:pt x="6045200" y="1295400"/>
                  </a:cubicBezTo>
                  <a:cubicBezTo>
                    <a:pt x="6057900" y="1286933"/>
                    <a:pt x="6069352" y="1276199"/>
                    <a:pt x="6083300" y="1270000"/>
                  </a:cubicBezTo>
                  <a:lnTo>
                    <a:pt x="6197600" y="1231900"/>
                  </a:lnTo>
                  <a:cubicBezTo>
                    <a:pt x="6210300" y="1227667"/>
                    <a:pt x="6224561" y="1226626"/>
                    <a:pt x="6235700" y="1219200"/>
                  </a:cubicBezTo>
                  <a:lnTo>
                    <a:pt x="6273800" y="1193800"/>
                  </a:lnTo>
                  <a:cubicBezTo>
                    <a:pt x="6282267" y="1181100"/>
                    <a:pt x="6292374" y="1169352"/>
                    <a:pt x="6299200" y="1155700"/>
                  </a:cubicBezTo>
                  <a:cubicBezTo>
                    <a:pt x="6305187" y="1143726"/>
                    <a:pt x="6305913" y="1129574"/>
                    <a:pt x="6311900" y="1117600"/>
                  </a:cubicBezTo>
                  <a:cubicBezTo>
                    <a:pt x="6324277" y="1092846"/>
                    <a:pt x="6353554" y="1057004"/>
                    <a:pt x="6375400" y="1041400"/>
                  </a:cubicBezTo>
                  <a:cubicBezTo>
                    <a:pt x="6394971" y="1027421"/>
                    <a:pt x="6438788" y="1009678"/>
                    <a:pt x="6464300" y="1003300"/>
                  </a:cubicBezTo>
                  <a:cubicBezTo>
                    <a:pt x="6485241" y="998065"/>
                    <a:pt x="6506728" y="995283"/>
                    <a:pt x="6527800" y="990600"/>
                  </a:cubicBezTo>
                  <a:cubicBezTo>
                    <a:pt x="6544839" y="986814"/>
                    <a:pt x="6561667" y="982133"/>
                    <a:pt x="6578600" y="977900"/>
                  </a:cubicBezTo>
                  <a:cubicBezTo>
                    <a:pt x="6726767" y="982133"/>
                    <a:pt x="6875963" y="972656"/>
                    <a:pt x="7023100" y="990600"/>
                  </a:cubicBezTo>
                  <a:cubicBezTo>
                    <a:pt x="7053403" y="994295"/>
                    <a:pt x="7071996" y="1027748"/>
                    <a:pt x="7099300" y="1041400"/>
                  </a:cubicBezTo>
                  <a:cubicBezTo>
                    <a:pt x="7116233" y="1049867"/>
                    <a:pt x="7133747" y="1057261"/>
                    <a:pt x="7150100" y="1066800"/>
                  </a:cubicBezTo>
                  <a:cubicBezTo>
                    <a:pt x="7184597" y="1086923"/>
                    <a:pt x="7213812" y="1117671"/>
                    <a:pt x="7251700" y="1130300"/>
                  </a:cubicBezTo>
                  <a:cubicBezTo>
                    <a:pt x="7264400" y="1134533"/>
                    <a:pt x="7278098" y="1136499"/>
                    <a:pt x="7289800" y="1143000"/>
                  </a:cubicBezTo>
                  <a:cubicBezTo>
                    <a:pt x="7316485" y="1157825"/>
                    <a:pt x="7340600" y="1176867"/>
                    <a:pt x="7366000" y="1193800"/>
                  </a:cubicBezTo>
                  <a:cubicBezTo>
                    <a:pt x="7411366" y="1224044"/>
                    <a:pt x="7419332" y="1227765"/>
                    <a:pt x="7467600" y="1270000"/>
                  </a:cubicBezTo>
                  <a:cubicBezTo>
                    <a:pt x="7481117" y="1281827"/>
                    <a:pt x="7491523" y="1297073"/>
                    <a:pt x="7505700" y="1308100"/>
                  </a:cubicBezTo>
                  <a:cubicBezTo>
                    <a:pt x="7529797" y="1326842"/>
                    <a:pt x="7581900" y="1358900"/>
                    <a:pt x="7581900" y="1358900"/>
                  </a:cubicBezTo>
                  <a:cubicBezTo>
                    <a:pt x="7672664" y="1495046"/>
                    <a:pt x="7531317" y="1288421"/>
                    <a:pt x="7645400" y="1435100"/>
                  </a:cubicBezTo>
                  <a:cubicBezTo>
                    <a:pt x="7664142" y="1459197"/>
                    <a:pt x="7674614" y="1489714"/>
                    <a:pt x="7696200" y="1511300"/>
                  </a:cubicBezTo>
                  <a:cubicBezTo>
                    <a:pt x="7708900" y="1524000"/>
                    <a:pt x="7724657" y="1534247"/>
                    <a:pt x="7734300" y="1549400"/>
                  </a:cubicBezTo>
                  <a:cubicBezTo>
                    <a:pt x="7754628" y="1581344"/>
                    <a:pt x="7768167" y="1617133"/>
                    <a:pt x="7785100" y="1651000"/>
                  </a:cubicBezTo>
                  <a:cubicBezTo>
                    <a:pt x="7793567" y="1667933"/>
                    <a:pt x="7799998" y="1686048"/>
                    <a:pt x="7810500" y="1701800"/>
                  </a:cubicBezTo>
                  <a:cubicBezTo>
                    <a:pt x="7818967" y="1714500"/>
                    <a:pt x="7829074" y="1726248"/>
                    <a:pt x="7835900" y="1739900"/>
                  </a:cubicBezTo>
                  <a:cubicBezTo>
                    <a:pt x="7851252" y="1770603"/>
                    <a:pt x="7849093" y="1796247"/>
                    <a:pt x="7861300" y="1828800"/>
                  </a:cubicBezTo>
                  <a:cubicBezTo>
                    <a:pt x="7867947" y="1846527"/>
                    <a:pt x="7878233" y="1862667"/>
                    <a:pt x="7886700" y="1879600"/>
                  </a:cubicBezTo>
                  <a:cubicBezTo>
                    <a:pt x="7895736" y="1933819"/>
                    <a:pt x="7899643" y="1981686"/>
                    <a:pt x="7924800" y="2032000"/>
                  </a:cubicBezTo>
                  <a:cubicBezTo>
                    <a:pt x="7933267" y="2048933"/>
                    <a:pt x="7938373" y="2068017"/>
                    <a:pt x="7950200" y="2082800"/>
                  </a:cubicBezTo>
                  <a:cubicBezTo>
                    <a:pt x="7972640" y="2110850"/>
                    <a:pt x="8001000" y="2133600"/>
                    <a:pt x="8026400" y="2159000"/>
                  </a:cubicBezTo>
                  <a:cubicBezTo>
                    <a:pt x="8039100" y="2171700"/>
                    <a:pt x="8048436" y="2189068"/>
                    <a:pt x="8064500" y="2197100"/>
                  </a:cubicBezTo>
                  <a:cubicBezTo>
                    <a:pt x="8081433" y="2205567"/>
                    <a:pt x="8098862" y="2213107"/>
                    <a:pt x="8115300" y="2222500"/>
                  </a:cubicBezTo>
                  <a:cubicBezTo>
                    <a:pt x="8128552" y="2230073"/>
                    <a:pt x="8139108" y="2242541"/>
                    <a:pt x="8153400" y="2247900"/>
                  </a:cubicBezTo>
                  <a:cubicBezTo>
                    <a:pt x="8173611" y="2255479"/>
                    <a:pt x="8195411" y="2258553"/>
                    <a:pt x="8216900" y="2260600"/>
                  </a:cubicBezTo>
                  <a:cubicBezTo>
                    <a:pt x="8284460" y="2267034"/>
                    <a:pt x="8352367" y="2269067"/>
                    <a:pt x="8420100" y="2273300"/>
                  </a:cubicBezTo>
                  <a:cubicBezTo>
                    <a:pt x="8543140" y="2304060"/>
                    <a:pt x="8502039" y="2299015"/>
                    <a:pt x="8724900" y="2273300"/>
                  </a:cubicBezTo>
                  <a:cubicBezTo>
                    <a:pt x="8751497" y="2270231"/>
                    <a:pt x="8775700" y="2256367"/>
                    <a:pt x="8801100" y="2247900"/>
                  </a:cubicBezTo>
                  <a:cubicBezTo>
                    <a:pt x="8940051" y="2201583"/>
                    <a:pt x="8729584" y="2275452"/>
                    <a:pt x="8877300" y="2209800"/>
                  </a:cubicBezTo>
                  <a:cubicBezTo>
                    <a:pt x="8901766" y="2198926"/>
                    <a:pt x="8953500" y="2184400"/>
                    <a:pt x="8953500" y="2184400"/>
                  </a:cubicBezTo>
                  <a:cubicBezTo>
                    <a:pt x="8966200" y="2171700"/>
                    <a:pt x="8977423" y="2157327"/>
                    <a:pt x="8991600" y="2146300"/>
                  </a:cubicBezTo>
                  <a:cubicBezTo>
                    <a:pt x="9015697" y="2127558"/>
                    <a:pt x="9046214" y="2117086"/>
                    <a:pt x="9067800" y="2095500"/>
                  </a:cubicBezTo>
                  <a:cubicBezTo>
                    <a:pt x="9111651" y="2051649"/>
                    <a:pt x="9102393" y="2057315"/>
                    <a:pt x="9156700" y="2019300"/>
                  </a:cubicBezTo>
                  <a:cubicBezTo>
                    <a:pt x="9181709" y="2001794"/>
                    <a:pt x="9207500" y="1985433"/>
                    <a:pt x="9232900" y="1968500"/>
                  </a:cubicBezTo>
                  <a:lnTo>
                    <a:pt x="9271000" y="1943100"/>
                  </a:lnTo>
                  <a:cubicBezTo>
                    <a:pt x="9330267" y="1854200"/>
                    <a:pt x="9296400" y="1883833"/>
                    <a:pt x="9359900" y="1841500"/>
                  </a:cubicBezTo>
                  <a:cubicBezTo>
                    <a:pt x="9384624" y="1767327"/>
                    <a:pt x="9353255" y="1835445"/>
                    <a:pt x="9410700" y="1778000"/>
                  </a:cubicBezTo>
                  <a:cubicBezTo>
                    <a:pt x="9421493" y="1767207"/>
                    <a:pt x="9425959" y="1751308"/>
                    <a:pt x="9436100" y="1739900"/>
                  </a:cubicBezTo>
                  <a:cubicBezTo>
                    <a:pt x="9577240" y="1581117"/>
                    <a:pt x="9459404" y="1714130"/>
                    <a:pt x="9550400" y="1638300"/>
                  </a:cubicBezTo>
                  <a:cubicBezTo>
                    <a:pt x="9564198" y="1626802"/>
                    <a:pt x="9573556" y="1610163"/>
                    <a:pt x="9588500" y="1600200"/>
                  </a:cubicBezTo>
                  <a:cubicBezTo>
                    <a:pt x="9599639" y="1592774"/>
                    <a:pt x="9614626" y="1593487"/>
                    <a:pt x="9626600" y="1587500"/>
                  </a:cubicBezTo>
                  <a:cubicBezTo>
                    <a:pt x="9747355" y="1527123"/>
                    <a:pt x="9544311" y="1602230"/>
                    <a:pt x="9740900" y="1536700"/>
                  </a:cubicBezTo>
                  <a:cubicBezTo>
                    <a:pt x="9753600" y="1532467"/>
                    <a:pt x="9767861" y="1531426"/>
                    <a:pt x="9779000" y="1524000"/>
                  </a:cubicBezTo>
                  <a:cubicBezTo>
                    <a:pt x="9791700" y="1515533"/>
                    <a:pt x="9802069" y="1501253"/>
                    <a:pt x="9817100" y="1498600"/>
                  </a:cubicBezTo>
                  <a:cubicBezTo>
                    <a:pt x="9875614" y="1488274"/>
                    <a:pt x="9935633" y="1490133"/>
                    <a:pt x="9994900" y="1485900"/>
                  </a:cubicBezTo>
                  <a:cubicBezTo>
                    <a:pt x="10084955" y="1455882"/>
                    <a:pt x="10039237" y="1465716"/>
                    <a:pt x="10210800" y="1485900"/>
                  </a:cubicBezTo>
                  <a:cubicBezTo>
                    <a:pt x="10224095" y="1487464"/>
                    <a:pt x="10235832" y="1495696"/>
                    <a:pt x="10248900" y="1498600"/>
                  </a:cubicBezTo>
                  <a:cubicBezTo>
                    <a:pt x="10402814" y="1532803"/>
                    <a:pt x="10247327" y="1485376"/>
                    <a:pt x="10401300" y="1536700"/>
                  </a:cubicBezTo>
                  <a:lnTo>
                    <a:pt x="10477500" y="1562100"/>
                  </a:lnTo>
                  <a:cubicBezTo>
                    <a:pt x="10490200" y="1566333"/>
                    <a:pt x="10502395" y="1572599"/>
                    <a:pt x="10515600" y="1574800"/>
                  </a:cubicBezTo>
                  <a:cubicBezTo>
                    <a:pt x="10671249" y="1600741"/>
                    <a:pt x="10566085" y="1586147"/>
                    <a:pt x="10833100" y="1600200"/>
                  </a:cubicBezTo>
                  <a:lnTo>
                    <a:pt x="10909300" y="1625600"/>
                  </a:lnTo>
                  <a:cubicBezTo>
                    <a:pt x="10951416" y="1639639"/>
                    <a:pt x="10934013" y="1638300"/>
                    <a:pt x="10960100" y="1638300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kstSylinder 12"/>
            <p:cNvSpPr txBox="1"/>
            <p:nvPr/>
          </p:nvSpPr>
          <p:spPr>
            <a:xfrm>
              <a:off x="1752600" y="1727200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Salt water</a:t>
              </a:r>
              <a:endParaRPr lang="en-US" dirty="0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5461000" y="2050365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resh water</a:t>
              </a:r>
              <a:endParaRPr lang="en-US" dirty="0"/>
            </a:p>
          </p:txBody>
        </p:sp>
        <p:sp>
          <p:nvSpPr>
            <p:cNvPr id="15" name="TekstSylinder 14"/>
            <p:cNvSpPr txBox="1"/>
            <p:nvPr/>
          </p:nvSpPr>
          <p:spPr>
            <a:xfrm>
              <a:off x="8693150" y="2525930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resh water</a:t>
              </a:r>
              <a:endParaRPr lang="en-US" dirty="0"/>
            </a:p>
          </p:txBody>
        </p:sp>
        <p:sp>
          <p:nvSpPr>
            <p:cNvPr id="17" name="Sylinder 16"/>
            <p:cNvSpPr/>
            <p:nvPr/>
          </p:nvSpPr>
          <p:spPr>
            <a:xfrm>
              <a:off x="2146300" y="4241712"/>
              <a:ext cx="1405496" cy="162119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ktangel 17"/>
            <p:cNvSpPr/>
            <p:nvPr/>
          </p:nvSpPr>
          <p:spPr>
            <a:xfrm>
              <a:off x="1009650" y="4427972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kstSylinder 19"/>
                <p:cNvSpPr txBox="1"/>
                <p:nvPr/>
              </p:nvSpPr>
              <p:spPr>
                <a:xfrm>
                  <a:off x="137511" y="3964713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kstSylinder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11" y="3964713"/>
                  <a:ext cx="13238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47" t="-2174" r="-599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kstSylinder 20"/>
                <p:cNvSpPr txBox="1"/>
                <p:nvPr/>
              </p:nvSpPr>
              <p:spPr>
                <a:xfrm>
                  <a:off x="9451285" y="5052307"/>
                  <a:ext cx="1081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kstSylinder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285" y="5052307"/>
                  <a:ext cx="10811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56" t="-2222" r="-730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Pil høyre 21"/>
            <p:cNvSpPr/>
            <p:nvPr/>
          </p:nvSpPr>
          <p:spPr>
            <a:xfrm>
              <a:off x="137511" y="4459503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il høyre 22"/>
            <p:cNvSpPr/>
            <p:nvPr/>
          </p:nvSpPr>
          <p:spPr>
            <a:xfrm>
              <a:off x="10112002" y="5556365"/>
              <a:ext cx="840827" cy="13663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ktangel 42"/>
            <p:cNvSpPr/>
            <p:nvPr/>
          </p:nvSpPr>
          <p:spPr>
            <a:xfrm>
              <a:off x="3551796" y="5556365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ylinder 43"/>
            <p:cNvSpPr/>
            <p:nvPr/>
          </p:nvSpPr>
          <p:spPr>
            <a:xfrm>
              <a:off x="4711391" y="4241712"/>
              <a:ext cx="1405496" cy="162119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ktangel 49"/>
            <p:cNvSpPr/>
            <p:nvPr/>
          </p:nvSpPr>
          <p:spPr>
            <a:xfrm>
              <a:off x="6116887" y="5556365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ylinder 50"/>
            <p:cNvSpPr/>
            <p:nvPr/>
          </p:nvSpPr>
          <p:spPr>
            <a:xfrm>
              <a:off x="7301010" y="4229365"/>
              <a:ext cx="1405496" cy="162119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ktangel 56"/>
            <p:cNvSpPr/>
            <p:nvPr/>
          </p:nvSpPr>
          <p:spPr>
            <a:xfrm>
              <a:off x="8706506" y="5544018"/>
              <a:ext cx="1167962" cy="1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kstSylinder 57"/>
                <p:cNvSpPr txBox="1"/>
                <p:nvPr/>
              </p:nvSpPr>
              <p:spPr>
                <a:xfrm>
                  <a:off x="3750640" y="5171273"/>
                  <a:ext cx="791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kstSylinder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640" y="5171273"/>
                  <a:ext cx="79175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923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kstSylinder 58"/>
                <p:cNvSpPr txBox="1"/>
                <p:nvPr/>
              </p:nvSpPr>
              <p:spPr>
                <a:xfrm>
                  <a:off x="6291204" y="5158826"/>
                  <a:ext cx="786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kstSylinder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204" y="5158826"/>
                  <a:ext cx="7864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977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uppe 60"/>
            <p:cNvGrpSpPr/>
            <p:nvPr/>
          </p:nvGrpSpPr>
          <p:grpSpPr>
            <a:xfrm>
              <a:off x="2398668" y="3541440"/>
              <a:ext cx="900760" cy="1510867"/>
              <a:chOff x="2398668" y="2741340"/>
              <a:chExt cx="900760" cy="1510867"/>
            </a:xfrm>
          </p:grpSpPr>
          <p:grpSp>
            <p:nvGrpSpPr>
              <p:cNvPr id="42" name="Gruppe 41"/>
              <p:cNvGrpSpPr/>
              <p:nvPr/>
            </p:nvGrpSpPr>
            <p:grpSpPr>
              <a:xfrm>
                <a:off x="2398668" y="3123431"/>
                <a:ext cx="900760" cy="1128776"/>
                <a:chOff x="3759200" y="4249976"/>
                <a:chExt cx="900760" cy="1128776"/>
              </a:xfrm>
            </p:grpSpPr>
            <p:cxnSp>
              <p:nvCxnSpPr>
                <p:cNvPr id="24" name="Rett linje 23"/>
                <p:cNvCxnSpPr/>
                <p:nvPr/>
              </p:nvCxnSpPr>
              <p:spPr>
                <a:xfrm flipH="1">
                  <a:off x="4217188" y="4249976"/>
                  <a:ext cx="16299" cy="10358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uppe 24"/>
                <p:cNvGrpSpPr/>
                <p:nvPr/>
              </p:nvGrpSpPr>
              <p:grpSpPr>
                <a:xfrm>
                  <a:off x="3759200" y="5139128"/>
                  <a:ext cx="900760" cy="239624"/>
                  <a:chOff x="8550305" y="1597573"/>
                  <a:chExt cx="900760" cy="239624"/>
                </a:xfrm>
              </p:grpSpPr>
              <p:sp>
                <p:nvSpPr>
                  <p:cNvPr id="39" name="Ellipse 38"/>
                  <p:cNvSpPr/>
                  <p:nvPr/>
                </p:nvSpPr>
                <p:spPr>
                  <a:xfrm>
                    <a:off x="8550305" y="1597573"/>
                    <a:ext cx="446550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Ellipse 39"/>
                  <p:cNvSpPr/>
                  <p:nvPr/>
                </p:nvSpPr>
                <p:spPr>
                  <a:xfrm>
                    <a:off x="9018943" y="1597573"/>
                    <a:ext cx="432122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0" name="Høyrebuet pil 59"/>
              <p:cNvSpPr/>
              <p:nvPr/>
            </p:nvSpPr>
            <p:spPr>
              <a:xfrm>
                <a:off x="2690190" y="2741340"/>
                <a:ext cx="310055" cy="367862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uppe 61"/>
            <p:cNvGrpSpPr/>
            <p:nvPr/>
          </p:nvGrpSpPr>
          <p:grpSpPr>
            <a:xfrm>
              <a:off x="4947991" y="3580777"/>
              <a:ext cx="900760" cy="1510867"/>
              <a:chOff x="2398668" y="2741340"/>
              <a:chExt cx="900760" cy="1510867"/>
            </a:xfrm>
          </p:grpSpPr>
          <p:grpSp>
            <p:nvGrpSpPr>
              <p:cNvPr id="63" name="Gruppe 62"/>
              <p:cNvGrpSpPr/>
              <p:nvPr/>
            </p:nvGrpSpPr>
            <p:grpSpPr>
              <a:xfrm>
                <a:off x="2398668" y="3123431"/>
                <a:ext cx="900760" cy="1128776"/>
                <a:chOff x="3759200" y="4249976"/>
                <a:chExt cx="900760" cy="1128776"/>
              </a:xfrm>
            </p:grpSpPr>
            <p:cxnSp>
              <p:nvCxnSpPr>
                <p:cNvPr id="65" name="Rett linje 64"/>
                <p:cNvCxnSpPr/>
                <p:nvPr/>
              </p:nvCxnSpPr>
              <p:spPr>
                <a:xfrm flipH="1">
                  <a:off x="4217188" y="4249976"/>
                  <a:ext cx="16299" cy="10358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uppe 65"/>
                <p:cNvGrpSpPr/>
                <p:nvPr/>
              </p:nvGrpSpPr>
              <p:grpSpPr>
                <a:xfrm>
                  <a:off x="3759200" y="5139128"/>
                  <a:ext cx="900760" cy="239624"/>
                  <a:chOff x="8550305" y="1597573"/>
                  <a:chExt cx="900760" cy="239624"/>
                </a:xfrm>
              </p:grpSpPr>
              <p:sp>
                <p:nvSpPr>
                  <p:cNvPr id="67" name="Ellipse 66"/>
                  <p:cNvSpPr/>
                  <p:nvPr/>
                </p:nvSpPr>
                <p:spPr>
                  <a:xfrm>
                    <a:off x="8550305" y="1597573"/>
                    <a:ext cx="446550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Ellipse 67"/>
                  <p:cNvSpPr/>
                  <p:nvPr/>
                </p:nvSpPr>
                <p:spPr>
                  <a:xfrm>
                    <a:off x="9018943" y="1597573"/>
                    <a:ext cx="432122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4" name="Høyrebuet pil 63"/>
              <p:cNvSpPr/>
              <p:nvPr/>
            </p:nvSpPr>
            <p:spPr>
              <a:xfrm>
                <a:off x="2690190" y="2741340"/>
                <a:ext cx="310055" cy="367862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uppe 68"/>
            <p:cNvGrpSpPr/>
            <p:nvPr/>
          </p:nvGrpSpPr>
          <p:grpSpPr>
            <a:xfrm>
              <a:off x="7553378" y="3553517"/>
              <a:ext cx="900760" cy="1510867"/>
              <a:chOff x="2398668" y="2741340"/>
              <a:chExt cx="900760" cy="1510867"/>
            </a:xfrm>
          </p:grpSpPr>
          <p:grpSp>
            <p:nvGrpSpPr>
              <p:cNvPr id="70" name="Gruppe 69"/>
              <p:cNvGrpSpPr/>
              <p:nvPr/>
            </p:nvGrpSpPr>
            <p:grpSpPr>
              <a:xfrm>
                <a:off x="2398668" y="3123431"/>
                <a:ext cx="900760" cy="1128776"/>
                <a:chOff x="3759200" y="4249976"/>
                <a:chExt cx="900760" cy="1128776"/>
              </a:xfrm>
            </p:grpSpPr>
            <p:cxnSp>
              <p:nvCxnSpPr>
                <p:cNvPr id="72" name="Rett linje 71"/>
                <p:cNvCxnSpPr/>
                <p:nvPr/>
              </p:nvCxnSpPr>
              <p:spPr>
                <a:xfrm flipH="1">
                  <a:off x="4217188" y="4249976"/>
                  <a:ext cx="16299" cy="10358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uppe 72"/>
                <p:cNvGrpSpPr/>
                <p:nvPr/>
              </p:nvGrpSpPr>
              <p:grpSpPr>
                <a:xfrm>
                  <a:off x="3759200" y="5139128"/>
                  <a:ext cx="900760" cy="239624"/>
                  <a:chOff x="8550305" y="1597573"/>
                  <a:chExt cx="900760" cy="239624"/>
                </a:xfrm>
              </p:grpSpPr>
              <p:sp>
                <p:nvSpPr>
                  <p:cNvPr id="74" name="Ellipse 73"/>
                  <p:cNvSpPr/>
                  <p:nvPr/>
                </p:nvSpPr>
                <p:spPr>
                  <a:xfrm>
                    <a:off x="8550305" y="1597573"/>
                    <a:ext cx="446550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Ellipse 74"/>
                  <p:cNvSpPr/>
                  <p:nvPr/>
                </p:nvSpPr>
                <p:spPr>
                  <a:xfrm>
                    <a:off x="9018943" y="1597573"/>
                    <a:ext cx="432122" cy="239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1" name="Høyrebuet pil 70"/>
              <p:cNvSpPr/>
              <p:nvPr/>
            </p:nvSpPr>
            <p:spPr>
              <a:xfrm>
                <a:off x="2690190" y="2741340"/>
                <a:ext cx="310055" cy="367862"/>
              </a:xfrm>
              <a:prstGeom prst="curved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kstSylinder 75"/>
                <p:cNvSpPr txBox="1"/>
                <p:nvPr/>
              </p:nvSpPr>
              <p:spPr>
                <a:xfrm>
                  <a:off x="4922668" y="5317167"/>
                  <a:ext cx="870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kstSylinder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68" y="5317167"/>
                  <a:ext cx="87004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338" r="-281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kstSylinder 76"/>
                <p:cNvSpPr txBox="1"/>
                <p:nvPr/>
              </p:nvSpPr>
              <p:spPr>
                <a:xfrm>
                  <a:off x="2439089" y="5266385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kstSylinder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089" y="5266385"/>
                  <a:ext cx="8806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517" r="-20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kstSylinder 77"/>
                <p:cNvSpPr txBox="1"/>
                <p:nvPr/>
              </p:nvSpPr>
              <p:spPr>
                <a:xfrm>
                  <a:off x="7617506" y="5304792"/>
                  <a:ext cx="8806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kstSylinder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506" y="5304792"/>
                  <a:ext cx="88069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250" r="-208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Bøyd pil 2"/>
            <p:cNvSpPr/>
            <p:nvPr/>
          </p:nvSpPr>
          <p:spPr>
            <a:xfrm rot="5400000">
              <a:off x="754925" y="14912"/>
              <a:ext cx="773866" cy="152509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kstSylinder 3"/>
            <p:cNvSpPr txBox="1"/>
            <p:nvPr/>
          </p:nvSpPr>
          <p:spPr>
            <a:xfrm>
              <a:off x="379310" y="304141"/>
              <a:ext cx="1288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Fresh water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kstSylinder 51"/>
                <p:cNvSpPr txBox="1"/>
                <p:nvPr/>
              </p:nvSpPr>
              <p:spPr>
                <a:xfrm rot="427314">
                  <a:off x="10448681" y="2025178"/>
                  <a:ext cx="1081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kstSylinder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27314">
                  <a:off x="10448681" y="2025178"/>
                  <a:ext cx="108113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918" r="-71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kstSylinder 52"/>
                <p:cNvSpPr txBox="1"/>
                <p:nvPr/>
              </p:nvSpPr>
              <p:spPr>
                <a:xfrm>
                  <a:off x="269807" y="652345"/>
                  <a:ext cx="1323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kstSylinder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07" y="652345"/>
                  <a:ext cx="13238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147" t="-2222" r="-59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49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Aksel Hiorth</dc:creator>
  <cp:lastModifiedBy>Aksel Hiorth</cp:lastModifiedBy>
  <cp:revision>16</cp:revision>
  <dcterms:created xsi:type="dcterms:W3CDTF">2018-12-16T13:49:46Z</dcterms:created>
  <dcterms:modified xsi:type="dcterms:W3CDTF">2019-01-22T07:31:22Z</dcterms:modified>
</cp:coreProperties>
</file>