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63"/>
  </p:normalViewPr>
  <p:slideViewPr>
    <p:cSldViewPr snapToGrid="0" snapToObjects="1" showGuides="1">
      <p:cViewPr>
        <p:scale>
          <a:sx n="84" d="100"/>
          <a:sy n="84" d="100"/>
        </p:scale>
        <p:origin x="144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DCC1-6C42-E54E-86D2-AF6B32365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22C68-2CC7-1A47-9E9A-71CEEB21E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9FEA-A6D7-0E43-9329-77EFCE92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5D3C-F805-8A45-97F6-A4C64DEA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E334-2E43-A240-A431-D79548B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19C9-7B87-0041-A887-79F9C431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5AC2-F1BD-E641-9454-5D6EC97F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3785-6851-1149-B0A1-07BF84B2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3B28-CAD7-0B4D-BEC3-1224C16F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CCA7-DE9B-874B-A286-C8568348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22BF0-DAC6-4D42-B669-D43CC87FF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4A69-BBCD-C84F-8B43-35BCA9B1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1016B-D1B4-E140-9095-B50AC3D2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40FA-FF40-1246-B5DB-F878D8AC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DFFB3-BD48-394C-AD0C-F6F4FA47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336B-E181-FF47-A6EE-00197307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3F31-3FC8-2247-B58F-9258823B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D1C0-0F0A-B14C-9C5F-65B5997F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FEA7-FEAB-184A-8867-686728C6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E5D5-5634-6E49-9C97-D034D62C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CFC2-3DC9-D54A-86C8-3826BB7C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53D5-657F-BC43-AD45-70FC5AFD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4C6E-F76D-BD48-94A1-D4EDA94D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727D-7D21-DA4C-B5B8-7A478FE1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FB2C-4882-2B49-BE36-A04BEEAC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2183-1A65-8A4F-AC00-1A9D59AE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D415-DA28-D448-AB02-ACDF6FD1C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5F93F-9813-0844-A450-1D7B766D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B8B29-B565-164D-8F92-BBB9A4C2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4C06-250F-054A-8FA9-75A7E2B1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675A1-84B4-DF43-AF6D-372DC345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7DB-7DE4-474C-A4FF-AB5E6B50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6B9A-598D-8F49-B8E8-59742A18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F237D-5FD8-E046-A903-16886C9CE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613A1-E507-5048-85E8-40E521C25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164AD-9ABE-7542-B5A7-4D30D3E64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61194-CBE2-F54D-B6D7-05205B23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A720-2D3B-7F47-8C0D-C7CC21B9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661D6-C953-044F-84FE-60078D13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778C-8ECB-0142-8813-B784070A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80052-5ABA-1D44-A334-781793A2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E68E0-5F4E-024E-A4B1-B018C2E3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8905D-0C48-5846-A7A0-F5496CE0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ECF49-7F50-B74C-ACC3-19A32B4B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5B74B-185E-1042-893B-45F0352F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75ED7-669F-214B-A834-2E204F10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352E-5789-FE4D-8056-BAB9CA53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5583-AD9C-2A4E-BC78-8A5EBFE6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EDEDD-5EBE-CD4C-9E04-28A187B2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3FB57-496E-FE4A-A694-069483B9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470F-12EE-2F4A-A582-95F31530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1F6CA-D9C0-8648-AB92-B069266D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29F4-C285-954E-9E70-244243E5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B2D4E-596A-A84E-8E10-19BD7E68C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09025-D8BB-9F4B-8F0E-6FC390F3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F251-303F-514B-A7EB-02A8A14A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25887-3C37-DB44-8AA7-9685D25B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173B8-BC77-774A-B451-7FB3D1B9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02D18-0668-D647-814B-63BF3E3D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E422-2C5C-1643-B6D9-F7F3EAC2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D103-96F3-3C4F-A10F-E5D312175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217C-EFC1-8A48-BDA0-9BB3AFE3A04F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A8CC-377A-C343-9659-8382C3E6E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92B-FB56-1D40-8A85-10F91B9E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496E1C2-9E68-5547-A9B5-F95BAF454EBC}"/>
              </a:ext>
            </a:extLst>
          </p:cNvPr>
          <p:cNvGrpSpPr/>
          <p:nvPr/>
        </p:nvGrpSpPr>
        <p:grpSpPr>
          <a:xfrm>
            <a:off x="1187450" y="1816100"/>
            <a:ext cx="9817100" cy="3225800"/>
            <a:chOff x="1187450" y="1816100"/>
            <a:chExt cx="9817100" cy="32258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0531C3-75E1-D649-8EE1-DE11898F86A1}"/>
                </a:ext>
              </a:extLst>
            </p:cNvPr>
            <p:cNvGrpSpPr/>
            <p:nvPr/>
          </p:nvGrpSpPr>
          <p:grpSpPr>
            <a:xfrm>
              <a:off x="1187450" y="1816100"/>
              <a:ext cx="9817100" cy="3225800"/>
              <a:chOff x="1187450" y="1816100"/>
              <a:chExt cx="9817100" cy="3225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71E2766-2F66-E344-A45E-57AC44072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7450" y="1816100"/>
                <a:ext cx="9817100" cy="32258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1EB1C54-658E-DD41-A2B5-52E84814A2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9463" y="3173496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6B53B09-D2EC-9E4D-8EBF-6EA51377214D}"/>
                  </a:ext>
                </a:extLst>
              </p:cNvPr>
              <p:cNvSpPr/>
              <p:nvPr/>
            </p:nvSpPr>
            <p:spPr>
              <a:xfrm rot="16200000">
                <a:off x="5948930" y="3102141"/>
                <a:ext cx="673282" cy="33453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7BA034C-C383-A04C-856C-38908B7EC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6097" y="4050725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38E2C1F-1CAC-414C-9B35-2132107EECBB}"/>
                </a:ext>
              </a:extLst>
            </p:cNvPr>
            <p:cNvCxnSpPr>
              <a:cxnSpLocks/>
            </p:cNvCxnSpPr>
            <p:nvPr/>
          </p:nvCxnSpPr>
          <p:spPr>
            <a:xfrm>
              <a:off x="7558594" y="4194725"/>
              <a:ext cx="0" cy="464361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FDB4B6-4512-5447-83B2-3441C5563559}"/>
                </a:ext>
              </a:extLst>
            </p:cNvPr>
            <p:cNvCxnSpPr>
              <a:cxnSpLocks/>
            </p:cNvCxnSpPr>
            <p:nvPr/>
          </p:nvCxnSpPr>
          <p:spPr>
            <a:xfrm>
              <a:off x="2531463" y="3320240"/>
              <a:ext cx="0" cy="133884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11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B94BF4A-248F-CF47-A99C-535A16AB03AE}"/>
              </a:ext>
            </a:extLst>
          </p:cNvPr>
          <p:cNvGrpSpPr/>
          <p:nvPr/>
        </p:nvGrpSpPr>
        <p:grpSpPr>
          <a:xfrm>
            <a:off x="2041053" y="370585"/>
            <a:ext cx="7091987" cy="6509059"/>
            <a:chOff x="2041053" y="370585"/>
            <a:chExt cx="7091987" cy="65090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AA18365-66C4-704E-8EBB-C98B7EC42C97}"/>
                </a:ext>
              </a:extLst>
            </p:cNvPr>
            <p:cNvGrpSpPr/>
            <p:nvPr/>
          </p:nvGrpSpPr>
          <p:grpSpPr>
            <a:xfrm>
              <a:off x="4037561" y="1560651"/>
              <a:ext cx="936221" cy="4106883"/>
              <a:chOff x="3278320" y="2403430"/>
              <a:chExt cx="3412246" cy="410688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A4CF414-D1EE-3846-8A99-0E0593093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8320" y="6501269"/>
                <a:ext cx="3412246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diamond" w="lg" len="lg"/>
                <a:tailEnd type="diamond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DD1293-0543-3A46-8F20-BC5169C8D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8320" y="2417285"/>
                <a:ext cx="0" cy="409302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3C4DB8F-C204-8E4D-AB4A-D41EC9AE7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0566" y="2403430"/>
                <a:ext cx="0" cy="409302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8353734-1230-9744-9F22-7C94E7E41EDF}"/>
                </a:ext>
              </a:extLst>
            </p:cNvPr>
            <p:cNvGrpSpPr/>
            <p:nvPr/>
          </p:nvGrpSpPr>
          <p:grpSpPr>
            <a:xfrm>
              <a:off x="4037562" y="1126262"/>
              <a:ext cx="388800" cy="4097841"/>
              <a:chOff x="3278320" y="2403428"/>
              <a:chExt cx="3412246" cy="409784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DD68780-4CFE-BF4A-94AC-7073C2136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8320" y="6501269"/>
                <a:ext cx="341224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diamond" w="lg" len="lg"/>
                <a:tailEnd type="diamond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7ED7DF2-60F3-5C45-9DDF-4A1C437C28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8320" y="2403428"/>
                <a:ext cx="0" cy="409302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D42C76C-80BE-5645-A099-0749E93D1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0566" y="2403430"/>
                <a:ext cx="0" cy="409302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45FEEF-3AC8-B145-96F6-3D8B4543D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1053" y="370585"/>
              <a:ext cx="7091987" cy="4860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8F18155-BC76-4449-9543-341A3E15DE7F}"/>
                </a:ext>
              </a:extLst>
            </p:cNvPr>
            <p:cNvGrpSpPr/>
            <p:nvPr/>
          </p:nvGrpSpPr>
          <p:grpSpPr>
            <a:xfrm>
              <a:off x="3278320" y="2403429"/>
              <a:ext cx="3412246" cy="4106883"/>
              <a:chOff x="3278320" y="2403429"/>
              <a:chExt cx="3412246" cy="4106883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655BB46-22A8-184C-9521-90C645B1C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8320" y="6501269"/>
                <a:ext cx="3412246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diamond" w="lg" len="lg"/>
                <a:tailEnd type="diamond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E94CED5-F8C1-0648-8E47-279E19515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8320" y="2417284"/>
                <a:ext cx="0" cy="409302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A178557-EF25-304B-9641-7A3909804B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0566" y="2403429"/>
                <a:ext cx="0" cy="409302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9C2458-5BE2-0744-A807-9D44721A1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273" y="3713824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554F04-4784-DC45-8376-C45A6A62BEE4}"/>
                </a:ext>
              </a:extLst>
            </p:cNvPr>
            <p:cNvGrpSpPr/>
            <p:nvPr/>
          </p:nvGrpSpPr>
          <p:grpSpPr>
            <a:xfrm>
              <a:off x="3278321" y="1964896"/>
              <a:ext cx="1695462" cy="4259284"/>
              <a:chOff x="3278320" y="2417287"/>
              <a:chExt cx="3412246" cy="4259284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7AF271C-8FAA-354A-B946-4FCE9F041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8320" y="6501269"/>
                <a:ext cx="3412246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diamond" w="lg" len="lg"/>
                <a:tailEnd type="diamond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7437F0E-A0F2-8646-A0A0-3B27CB7DC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8320" y="2583543"/>
                <a:ext cx="0" cy="409302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33844BE-716D-2848-A06F-5AE49AAD5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0566" y="2417287"/>
                <a:ext cx="0" cy="409302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92449F-C209-034D-8386-5D70E7E4949D}"/>
                </a:ext>
              </a:extLst>
            </p:cNvPr>
            <p:cNvSpPr txBox="1"/>
            <p:nvPr/>
          </p:nvSpPr>
          <p:spPr>
            <a:xfrm>
              <a:off x="4256788" y="6510312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1. Iteration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5FE49F-2790-A34B-8D1C-B31D0095DB32}"/>
                </a:ext>
              </a:extLst>
            </p:cNvPr>
            <p:cNvSpPr txBox="1"/>
            <p:nvPr/>
          </p:nvSpPr>
          <p:spPr>
            <a:xfrm>
              <a:off x="3643745" y="6119181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2. Iteration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97DCCD-2A71-214C-8B07-B066BF2F465E}"/>
                </a:ext>
              </a:extLst>
            </p:cNvPr>
            <p:cNvSpPr txBox="1"/>
            <p:nvPr/>
          </p:nvSpPr>
          <p:spPr>
            <a:xfrm>
              <a:off x="3643745" y="5708320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3. Iteration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D24FD9-FD3F-F142-A350-4853D2A6364F}"/>
                </a:ext>
              </a:extLst>
            </p:cNvPr>
            <p:cNvSpPr txBox="1"/>
            <p:nvPr/>
          </p:nvSpPr>
          <p:spPr>
            <a:xfrm>
              <a:off x="3934690" y="5261838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4. Iteration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2F1DC3-A692-B24C-B74E-ADFA4533544C}"/>
                </a:ext>
              </a:extLst>
            </p:cNvPr>
            <p:cNvSpPr txBox="1"/>
            <p:nvPr/>
          </p:nvSpPr>
          <p:spPr>
            <a:xfrm>
              <a:off x="7523020" y="1236370"/>
              <a:ext cx="13408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</a:t>
              </a:r>
              <a:r>
                <a:rPr lang="en-US" sz="1600" dirty="0"/>
                <a:t>The root</a:t>
              </a:r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DD307A-2F74-EC47-9C79-D3370032E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1639" y="1333521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72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182E0FB-DADD-0646-8EDC-DA9691918C8E}"/>
              </a:ext>
            </a:extLst>
          </p:cNvPr>
          <p:cNvGrpSpPr/>
          <p:nvPr/>
        </p:nvGrpSpPr>
        <p:grpSpPr>
          <a:xfrm>
            <a:off x="1748790" y="1270217"/>
            <a:ext cx="7411974" cy="4887214"/>
            <a:chOff x="1748790" y="1270217"/>
            <a:chExt cx="7411974" cy="4887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31B931D-7623-4E48-94B7-2D404356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790" y="1270217"/>
              <a:ext cx="7411974" cy="488721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9C2458-5BE2-0744-A807-9D44721A1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3277" y="4014636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56F749-4E27-F94F-A068-20D7A1A2E7BE}"/>
                </a:ext>
              </a:extLst>
            </p:cNvPr>
            <p:cNvGrpSpPr/>
            <p:nvPr/>
          </p:nvGrpSpPr>
          <p:grpSpPr>
            <a:xfrm>
              <a:off x="7434834" y="2038904"/>
              <a:ext cx="1340801" cy="338554"/>
              <a:chOff x="7523020" y="1236370"/>
              <a:chExt cx="1340801" cy="33855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2F1DC3-A692-B24C-B74E-ADFA4533544C}"/>
                  </a:ext>
                </a:extLst>
              </p:cNvPr>
              <p:cNvSpPr txBox="1"/>
              <p:nvPr/>
            </p:nvSpPr>
            <p:spPr>
              <a:xfrm>
                <a:off x="7523020" y="1236370"/>
                <a:ext cx="134080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The root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3DD307A-2F74-EC47-9C79-D3370032E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1639" y="1333521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74508CD-7C6D-D440-B11D-12C4BAD1599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606" y="1270217"/>
              <a:ext cx="968146" cy="288841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170983-D36C-A344-9DBB-8FD6DE8864CA}"/>
                </a:ext>
              </a:extLst>
            </p:cNvPr>
            <p:cNvCxnSpPr>
              <a:cxnSpLocks/>
            </p:cNvCxnSpPr>
            <p:nvPr/>
          </p:nvCxnSpPr>
          <p:spPr>
            <a:xfrm>
              <a:off x="3702120" y="2694880"/>
              <a:ext cx="1668876" cy="166109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737A89-EDAC-C543-B1A2-05A754EF8292}"/>
                </a:ext>
              </a:extLst>
            </p:cNvPr>
            <p:cNvSpPr txBox="1"/>
            <p:nvPr/>
          </p:nvSpPr>
          <p:spPr>
            <a:xfrm>
              <a:off x="4745142" y="2464757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1. Iteration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713EB3-ADCD-D947-BA28-F7CB8B14BA79}"/>
                </a:ext>
              </a:extLst>
            </p:cNvPr>
            <p:cNvSpPr txBox="1"/>
            <p:nvPr/>
          </p:nvSpPr>
          <p:spPr>
            <a:xfrm>
              <a:off x="4745142" y="2752348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2. Iteration 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64E185-39A3-1649-8861-09730A703AE0}"/>
                </a:ext>
              </a:extLst>
            </p:cNvPr>
            <p:cNvCxnSpPr>
              <a:cxnSpLocks/>
            </p:cNvCxnSpPr>
            <p:nvPr/>
          </p:nvCxnSpPr>
          <p:spPr>
            <a:xfrm>
              <a:off x="4319752" y="2834089"/>
              <a:ext cx="0" cy="13354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651B7F7-3A01-484B-A59C-BCC70C0785A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558" y="3748843"/>
              <a:ext cx="0" cy="43377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2DFF3-D956-8142-90E1-55D0669EC26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14" y="3545640"/>
              <a:ext cx="1423646" cy="84018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BA19A0E-7267-A842-A4EF-CBC6A61A0453}"/>
                </a:ext>
              </a:extLst>
            </p:cNvPr>
            <p:cNvSpPr txBox="1"/>
            <p:nvPr/>
          </p:nvSpPr>
          <p:spPr>
            <a:xfrm>
              <a:off x="4749829" y="3020610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3. Iteration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67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C2A26-015E-6144-8003-2CAFF6F8254B}"/>
              </a:ext>
            </a:extLst>
          </p:cNvPr>
          <p:cNvGrpSpPr/>
          <p:nvPr/>
        </p:nvGrpSpPr>
        <p:grpSpPr>
          <a:xfrm>
            <a:off x="1598888" y="1210245"/>
            <a:ext cx="7411974" cy="4887214"/>
            <a:chOff x="1598888" y="1210245"/>
            <a:chExt cx="7411974" cy="488721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182E0FB-DADD-0646-8EDC-DA9691918C8E}"/>
                </a:ext>
              </a:extLst>
            </p:cNvPr>
            <p:cNvGrpSpPr/>
            <p:nvPr/>
          </p:nvGrpSpPr>
          <p:grpSpPr>
            <a:xfrm>
              <a:off x="1598888" y="1210245"/>
              <a:ext cx="7411974" cy="4887214"/>
              <a:chOff x="1748790" y="1270217"/>
              <a:chExt cx="7411974" cy="488721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31B931D-7623-4E48-94B7-2D4043563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8790" y="1270217"/>
                <a:ext cx="7411974" cy="4887214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9C2458-5BE2-0744-A807-9D44721A1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3277" y="4014636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56F749-4E27-F94F-A068-20D7A1A2E7BE}"/>
                  </a:ext>
                </a:extLst>
              </p:cNvPr>
              <p:cNvGrpSpPr/>
              <p:nvPr/>
            </p:nvGrpSpPr>
            <p:grpSpPr>
              <a:xfrm>
                <a:off x="7434834" y="2038904"/>
                <a:ext cx="1340801" cy="338554"/>
                <a:chOff x="7523020" y="1236370"/>
                <a:chExt cx="1340801" cy="33855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42F1DC3-A692-B24C-B74E-ADFA4533544C}"/>
                    </a:ext>
                  </a:extLst>
                </p:cNvPr>
                <p:cNvSpPr txBox="1"/>
                <p:nvPr/>
              </p:nvSpPr>
              <p:spPr>
                <a:xfrm>
                  <a:off x="7523020" y="1236370"/>
                  <a:ext cx="1340801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     The root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3DD307A-2F74-EC47-9C79-D3370032E2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1639" y="1333521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74508CD-7C6D-D440-B11D-12C4BAD15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1606" y="1270217"/>
                <a:ext cx="968146" cy="288841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864E185-39A3-1649-8861-09730A703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703" y="2175924"/>
                <a:ext cx="0" cy="2037364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461599-6AF2-BE40-BEA2-FFA9067979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400" y="2147335"/>
              <a:ext cx="1175402" cy="7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8ADF96-4281-2748-8465-B67D07D3F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7014" y="2060852"/>
              <a:ext cx="144000" cy="144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E83E87-269F-CC4D-9692-DE295C635819}"/>
                    </a:ext>
                  </a:extLst>
                </p:cNvPr>
                <p:cNvSpPr txBox="1"/>
                <p:nvPr/>
              </p:nvSpPr>
              <p:spPr>
                <a:xfrm>
                  <a:off x="3346089" y="4184699"/>
                  <a:ext cx="291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E83E87-269F-CC4D-9692-DE295C635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89" y="4184699"/>
                  <a:ext cx="2911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33" r="-41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B4A959-9E88-A042-8E66-64B2EEF6D71E}"/>
                    </a:ext>
                  </a:extLst>
                </p:cNvPr>
                <p:cNvSpPr txBox="1"/>
                <p:nvPr/>
              </p:nvSpPr>
              <p:spPr>
                <a:xfrm>
                  <a:off x="3964763" y="4137180"/>
                  <a:ext cx="51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B4A959-9E88-A042-8E66-64B2EEF6D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763" y="4137180"/>
                  <a:ext cx="51078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00" r="-25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7FB795-A5EA-C34B-B991-980D4A5AB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4026667"/>
              <a:ext cx="5958733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010B9-1CFD-304B-A66D-BC16F4610097}"/>
                    </a:ext>
                  </a:extLst>
                </p:cNvPr>
                <p:cNvSpPr txBox="1"/>
                <p:nvPr/>
              </p:nvSpPr>
              <p:spPr>
                <a:xfrm>
                  <a:off x="4085761" y="2756578"/>
                  <a:ext cx="509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010B9-1CFD-304B-A66D-BC16F4610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761" y="2756578"/>
                  <a:ext cx="50905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4634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495307CF-BB41-524B-BAF3-FFF5867155D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52998" y="4042700"/>
              <a:ext cx="648625" cy="468761"/>
            </a:xfrm>
            <a:prstGeom prst="curvedConnector3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96F48AD0-11CB-344C-BC5C-0DD8A6AD71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991234" y="3011458"/>
              <a:ext cx="1318785" cy="433334"/>
            </a:xfrm>
            <a:prstGeom prst="curvedConnector3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0C4EB2-FADD-6445-AEAD-F367570287FA}"/>
                    </a:ext>
                  </a:extLst>
                </p:cNvPr>
                <p:cNvSpPr txBox="1"/>
                <p:nvPr/>
              </p:nvSpPr>
              <p:spPr>
                <a:xfrm>
                  <a:off x="5404546" y="2872958"/>
                  <a:ext cx="325287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n>
                      <a:solidFill>
                        <a:srgbClr val="00B050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0C4EB2-FADD-6445-AEAD-F36757028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546" y="2872958"/>
                  <a:ext cx="325287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B6B56D3-44B4-204E-9271-4EB4355D4072}"/>
                    </a:ext>
                  </a:extLst>
                </p:cNvPr>
                <p:cNvSpPr txBox="1"/>
                <p:nvPr/>
              </p:nvSpPr>
              <p:spPr>
                <a:xfrm>
                  <a:off x="4322106" y="4471544"/>
                  <a:ext cx="1965538" cy="586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b-NO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nb-NO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b="0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nb-NO" b="0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nb-NO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i="1" dirty="0">
                    <a:ln>
                      <a:solidFill>
                        <a:srgbClr val="00B050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B6B56D3-44B4-204E-9271-4EB4355D4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106" y="4471544"/>
                  <a:ext cx="1965538" cy="5861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87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464313-D85E-704E-B9A5-E2BEF20F25AB}"/>
              </a:ext>
            </a:extLst>
          </p:cNvPr>
          <p:cNvGrpSpPr/>
          <p:nvPr/>
        </p:nvGrpSpPr>
        <p:grpSpPr>
          <a:xfrm>
            <a:off x="1673098" y="1112012"/>
            <a:ext cx="7123430" cy="5416362"/>
            <a:chOff x="1673098" y="1112012"/>
            <a:chExt cx="7123430" cy="54163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70CF2D0-4B11-9F43-845D-AF7CA3E688F0}"/>
                </a:ext>
              </a:extLst>
            </p:cNvPr>
            <p:cNvGrpSpPr/>
            <p:nvPr/>
          </p:nvGrpSpPr>
          <p:grpSpPr>
            <a:xfrm>
              <a:off x="1673098" y="1112012"/>
              <a:ext cx="7123430" cy="4869180"/>
              <a:chOff x="1673098" y="1112012"/>
              <a:chExt cx="7123430" cy="486918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36A6167-2863-E14B-A70B-33ADF618D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3098" y="1112012"/>
                <a:ext cx="7123430" cy="486918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0058DF-33C5-694C-976D-3FAA03B2298D}"/>
                  </a:ext>
                </a:extLst>
              </p:cNvPr>
              <p:cNvSpPr txBox="1"/>
              <p:nvPr/>
            </p:nvSpPr>
            <p:spPr>
              <a:xfrm>
                <a:off x="7218934" y="1904927"/>
                <a:ext cx="134080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The roots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7AF69C-1177-B94C-8E89-A6A06556A6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2953" y="2021755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35C25D8-CA33-8E4E-B33A-2932A9B150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5672" y="4689714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1748658-9D36-8F4C-A471-0A24C2D3E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0500" y="4688755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957D316-31EC-6041-9D2E-8F1DF2AC01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4372" y="4688755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DB8E425-BD2F-464F-8493-09E64305A7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7972" y="4308714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97C535-93CC-BF41-8F0D-32D33A20BD66}"/>
                  </a:ext>
                </a:extLst>
              </p:cNvPr>
              <p:cNvSpPr txBox="1"/>
              <p:nvPr/>
            </p:nvSpPr>
            <p:spPr>
              <a:xfrm>
                <a:off x="3911972" y="2900271"/>
                <a:ext cx="18161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Bad starting point for Newton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B6F36B-7BBC-C247-82D3-3FB52BC97AEB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H="1">
                <a:off x="3839972" y="3546602"/>
                <a:ext cx="72000" cy="7621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7914D-4DC2-5040-98CC-7A817A494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5672" y="4372214"/>
                <a:ext cx="447432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D021A44-85C1-F341-A21E-7932163539BB}"/>
                      </a:ext>
                    </a:extLst>
                  </p:cNvPr>
                  <p:cNvSpPr txBox="1"/>
                  <p:nvPr/>
                </p:nvSpPr>
                <p:spPr>
                  <a:xfrm>
                    <a:off x="6260332" y="4031715"/>
                    <a:ext cx="13596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nb-NO" b="0" dirty="0" err="1"/>
                      <a:t>Shoot</a:t>
                    </a:r>
                    <a:r>
                      <a:rPr lang="nb-NO" b="0" dirty="0"/>
                      <a:t> </a:t>
                    </a:r>
                    <a:r>
                      <a:rPr lang="nb-NO" b="0" dirty="0" err="1"/>
                      <a:t>off</a:t>
                    </a:r>
                    <a:r>
                      <a:rPr lang="nb-NO" b="0" dirty="0"/>
                      <a:t> to </a:t>
                    </a:r>
                    <a14:m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D021A44-85C1-F341-A21E-7932163539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0332" y="4031715"/>
                    <a:ext cx="135966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85" t="-21739" r="-2778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B19824-62DB-D64B-88ED-38CF96254926}"/>
                </a:ext>
              </a:extLst>
            </p:cNvPr>
            <p:cNvCxnSpPr>
              <a:cxnSpLocks/>
            </p:cNvCxnSpPr>
            <p:nvPr/>
          </p:nvCxnSpPr>
          <p:spPr>
            <a:xfrm>
              <a:off x="3069844" y="4144814"/>
              <a:ext cx="0" cy="1836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0828E76-53D8-D544-B012-C07BC55FD73E}"/>
                </a:ext>
              </a:extLst>
            </p:cNvPr>
            <p:cNvCxnSpPr>
              <a:cxnSpLocks/>
            </p:cNvCxnSpPr>
            <p:nvPr/>
          </p:nvCxnSpPr>
          <p:spPr>
            <a:xfrm>
              <a:off x="2976372" y="4132159"/>
              <a:ext cx="0" cy="1376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625EE8-4587-7D42-979E-7AD745C572B9}"/>
                </a:ext>
              </a:extLst>
            </p:cNvPr>
            <p:cNvCxnSpPr>
              <a:cxnSpLocks/>
            </p:cNvCxnSpPr>
            <p:nvPr/>
          </p:nvCxnSpPr>
          <p:spPr>
            <a:xfrm>
              <a:off x="3222244" y="4144814"/>
              <a:ext cx="0" cy="206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BAB5F7-17E7-674A-9812-52CD126545A4}"/>
                </a:ext>
              </a:extLst>
            </p:cNvPr>
            <p:cNvCxnSpPr>
              <a:cxnSpLocks/>
            </p:cNvCxnSpPr>
            <p:nvPr/>
          </p:nvCxnSpPr>
          <p:spPr>
            <a:xfrm>
              <a:off x="3839972" y="4106759"/>
              <a:ext cx="0" cy="1313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67B7F9-19FB-8F4A-9EC5-C33131365AAF}"/>
                </a:ext>
              </a:extLst>
            </p:cNvPr>
            <p:cNvCxnSpPr>
              <a:cxnSpLocks/>
            </p:cNvCxnSpPr>
            <p:nvPr/>
          </p:nvCxnSpPr>
          <p:spPr>
            <a:xfrm>
              <a:off x="6032500" y="4138486"/>
              <a:ext cx="0" cy="1313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34C1214-7245-2442-99B4-37BF5E249520}"/>
                    </a:ext>
                  </a:extLst>
                </p:cNvPr>
                <p:cNvSpPr txBox="1"/>
                <p:nvPr/>
              </p:nvSpPr>
              <p:spPr>
                <a:xfrm>
                  <a:off x="2833823" y="5451978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34C1214-7245-2442-99B4-37BF5E249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3823" y="5451978"/>
                  <a:ext cx="2814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E9399F-6D04-CE4B-8E83-387B3148C0B3}"/>
                    </a:ext>
                  </a:extLst>
                </p:cNvPr>
                <p:cNvSpPr txBox="1"/>
                <p:nvPr/>
              </p:nvSpPr>
              <p:spPr>
                <a:xfrm>
                  <a:off x="3699260" y="5451977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E9399F-6D04-CE4B-8E83-387B3148C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9260" y="5451977"/>
                  <a:ext cx="2814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CDB97CB-7B80-6145-A1A1-28443AF66381}"/>
                    </a:ext>
                  </a:extLst>
                </p:cNvPr>
                <p:cNvSpPr txBox="1"/>
                <p:nvPr/>
              </p:nvSpPr>
              <p:spPr>
                <a:xfrm>
                  <a:off x="2887322" y="5952628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CDB97CB-7B80-6145-A1A1-28443AF66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322" y="5952628"/>
                  <a:ext cx="27610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696" r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005B1C0-58E3-7D44-BECC-6FC7D487ED68}"/>
                    </a:ext>
                  </a:extLst>
                </p:cNvPr>
                <p:cNvSpPr txBox="1"/>
                <p:nvPr/>
              </p:nvSpPr>
              <p:spPr>
                <a:xfrm>
                  <a:off x="3115247" y="6251375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005B1C0-58E3-7D44-BECC-6FC7D487E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247" y="6251375"/>
                  <a:ext cx="28142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696" r="-4348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41A9CD1-6406-4F4B-8C42-421CABE93866}"/>
                    </a:ext>
                  </a:extLst>
                </p:cNvPr>
                <p:cNvSpPr txBox="1"/>
                <p:nvPr/>
              </p:nvSpPr>
              <p:spPr>
                <a:xfrm>
                  <a:off x="5854764" y="5509106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41A9CD1-6406-4F4B-8C42-421CABE93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764" y="5509106"/>
                  <a:ext cx="2814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696" r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02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DBA45F1-6F5D-A349-8221-BEB55C8EA05E}"/>
              </a:ext>
            </a:extLst>
          </p:cNvPr>
          <p:cNvGrpSpPr/>
          <p:nvPr/>
        </p:nvGrpSpPr>
        <p:grpSpPr>
          <a:xfrm>
            <a:off x="327701" y="1654051"/>
            <a:ext cx="10911798" cy="3622974"/>
            <a:chOff x="327701" y="1654051"/>
            <a:chExt cx="10911798" cy="3622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3A6BDE-377D-324A-A595-96439B55B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701" y="1654051"/>
              <a:ext cx="5472000" cy="362297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38E55A-8768-D641-A4E9-8F237FF7A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8108" y="1654051"/>
              <a:ext cx="5481391" cy="3622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56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F1BEB6-A40A-D04D-BD59-85B8761B57CB}"/>
              </a:ext>
            </a:extLst>
          </p:cNvPr>
          <p:cNvGrpSpPr/>
          <p:nvPr/>
        </p:nvGrpSpPr>
        <p:grpSpPr>
          <a:xfrm>
            <a:off x="1598888" y="1210245"/>
            <a:ext cx="7411974" cy="4887214"/>
            <a:chOff x="1598888" y="1210245"/>
            <a:chExt cx="7411974" cy="48872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0A266E-745D-5B42-A3A3-85D92E8D5980}"/>
                </a:ext>
              </a:extLst>
            </p:cNvPr>
            <p:cNvGrpSpPr/>
            <p:nvPr/>
          </p:nvGrpSpPr>
          <p:grpSpPr>
            <a:xfrm>
              <a:off x="1598888" y="1210245"/>
              <a:ext cx="7411974" cy="4887214"/>
              <a:chOff x="1748790" y="1270217"/>
              <a:chExt cx="7411974" cy="488721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3183547-699E-5546-A0F1-9435B52C7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8790" y="1270217"/>
                <a:ext cx="7411974" cy="4887214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A1B102F-0D1C-934A-9940-33E5428E4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3277" y="4014636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03463E4-776A-3549-A3D3-5F07E197B8DA}"/>
                  </a:ext>
                </a:extLst>
              </p:cNvPr>
              <p:cNvGrpSpPr/>
              <p:nvPr/>
            </p:nvGrpSpPr>
            <p:grpSpPr>
              <a:xfrm>
                <a:off x="7434834" y="2038904"/>
                <a:ext cx="1340801" cy="338554"/>
                <a:chOff x="7523020" y="1236370"/>
                <a:chExt cx="1340801" cy="33855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86E66B2-E3B6-1540-A970-C99C017C55EC}"/>
                    </a:ext>
                  </a:extLst>
                </p:cNvPr>
                <p:cNvSpPr txBox="1"/>
                <p:nvPr/>
              </p:nvSpPr>
              <p:spPr>
                <a:xfrm>
                  <a:off x="7523020" y="1236370"/>
                  <a:ext cx="1340801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     The root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208E819-DA8B-BF4A-B740-6DDA409F0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1639" y="1333521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A0BD2F7-3664-B641-8B55-107A30945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1606" y="1270217"/>
                <a:ext cx="968146" cy="288841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173645C-B53D-9D40-B730-221866B3D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703" y="2175924"/>
                <a:ext cx="0" cy="2037364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246821-1C2D-7B46-88EC-15EE76653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400" y="2147335"/>
              <a:ext cx="1175402" cy="7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878D4A-0E32-3B49-A634-6ACC1364D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7014" y="2060852"/>
              <a:ext cx="144000" cy="144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2C8F932-37C0-6E41-840E-52AECDAA83ED}"/>
                    </a:ext>
                  </a:extLst>
                </p:cNvPr>
                <p:cNvSpPr txBox="1"/>
                <p:nvPr/>
              </p:nvSpPr>
              <p:spPr>
                <a:xfrm>
                  <a:off x="3346089" y="4184699"/>
                  <a:ext cx="291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2C8F932-37C0-6E41-840E-52AECDAA8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89" y="4184699"/>
                  <a:ext cx="2911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33" r="-41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9BD9D7-CB1B-8148-89DE-DD276DB23446}"/>
                    </a:ext>
                  </a:extLst>
                </p:cNvPr>
                <p:cNvSpPr txBox="1"/>
                <p:nvPr/>
              </p:nvSpPr>
              <p:spPr>
                <a:xfrm>
                  <a:off x="3964763" y="4137180"/>
                  <a:ext cx="51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9BD9D7-CB1B-8148-89DE-DD276DB23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763" y="4137180"/>
                  <a:ext cx="51078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00" r="-25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B43AF8-D4B8-E14D-B54E-6BA08A3F2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4026667"/>
              <a:ext cx="5958733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1027E5C-F166-0544-B1AE-BE3CF322E748}"/>
                    </a:ext>
                  </a:extLst>
                </p:cNvPr>
                <p:cNvSpPr txBox="1"/>
                <p:nvPr/>
              </p:nvSpPr>
              <p:spPr>
                <a:xfrm>
                  <a:off x="4085761" y="2756578"/>
                  <a:ext cx="509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1027E5C-F166-0544-B1AE-BE3CF322E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761" y="2756578"/>
                  <a:ext cx="50905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4634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C3E16DA6-FF51-B241-B0F6-1E159522A55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52998" y="4042700"/>
              <a:ext cx="648625" cy="468761"/>
            </a:xfrm>
            <a:prstGeom prst="curvedConnector3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34B1C6B8-2595-BF4E-A57E-B637E93AAA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991234" y="3011458"/>
              <a:ext cx="1318785" cy="433334"/>
            </a:xfrm>
            <a:prstGeom prst="curvedConnector3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44C78E-60C6-AB42-B3D5-3541766691F5}"/>
                    </a:ext>
                  </a:extLst>
                </p:cNvPr>
                <p:cNvSpPr txBox="1"/>
                <p:nvPr/>
              </p:nvSpPr>
              <p:spPr>
                <a:xfrm>
                  <a:off x="5404546" y="2872958"/>
                  <a:ext cx="325287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n>
                      <a:solidFill>
                        <a:srgbClr val="00B050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44C78E-60C6-AB42-B3D5-354176669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546" y="2872958"/>
                  <a:ext cx="325287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BF9BA06-52C6-5F4D-8521-55B25D0DFE31}"/>
                    </a:ext>
                  </a:extLst>
                </p:cNvPr>
                <p:cNvSpPr txBox="1"/>
                <p:nvPr/>
              </p:nvSpPr>
              <p:spPr>
                <a:xfrm>
                  <a:off x="4322106" y="4471544"/>
                  <a:ext cx="1965538" cy="586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b-NO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nb-NO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b="0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nb-NO" b="0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nb-NO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i="1" dirty="0">
                    <a:ln>
                      <a:solidFill>
                        <a:srgbClr val="00B050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BF9BA06-52C6-5F4D-8521-55B25D0DF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106" y="4471544"/>
                  <a:ext cx="1965538" cy="5861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BBD31-8462-714B-8A6A-04B0B99B5112}"/>
                  </a:ext>
                </a:extLst>
              </p:cNvPr>
              <p:cNvSpPr txBox="1"/>
              <p:nvPr/>
            </p:nvSpPr>
            <p:spPr>
              <a:xfrm>
                <a:off x="6197600" y="642309"/>
                <a:ext cx="715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BBD31-8462-714B-8A6A-04B0B99B5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642309"/>
                <a:ext cx="715516" cy="276999"/>
              </a:xfrm>
              <a:prstGeom prst="rect">
                <a:avLst/>
              </a:prstGeom>
              <a:blipFill>
                <a:blip r:embed="rId8"/>
                <a:stretch>
                  <a:fillRect l="-350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66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385E3A65-33E3-1549-B9D3-D82AAAA734BE}"/>
              </a:ext>
            </a:extLst>
          </p:cNvPr>
          <p:cNvGrpSpPr/>
          <p:nvPr/>
        </p:nvGrpSpPr>
        <p:grpSpPr>
          <a:xfrm>
            <a:off x="2562993" y="1676718"/>
            <a:ext cx="8242166" cy="4956254"/>
            <a:chOff x="2562993" y="1676718"/>
            <a:chExt cx="8242166" cy="49562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8B520D3-3E97-5C40-95CC-E7516D1176C6}"/>
                </a:ext>
              </a:extLst>
            </p:cNvPr>
            <p:cNvGrpSpPr/>
            <p:nvPr/>
          </p:nvGrpSpPr>
          <p:grpSpPr>
            <a:xfrm>
              <a:off x="3538751" y="1676718"/>
              <a:ext cx="7266408" cy="4434046"/>
              <a:chOff x="3538751" y="1676718"/>
              <a:chExt cx="7266408" cy="4434046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568262B-6866-0C40-8041-82DC17C66FE7}"/>
                  </a:ext>
                </a:extLst>
              </p:cNvPr>
              <p:cNvCxnSpPr/>
              <p:nvPr/>
            </p:nvCxnSpPr>
            <p:spPr>
              <a:xfrm>
                <a:off x="5903592" y="3524873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800AFB-1014-8740-8069-771C87086017}"/>
                  </a:ext>
                </a:extLst>
              </p:cNvPr>
              <p:cNvCxnSpPr/>
              <p:nvPr/>
            </p:nvCxnSpPr>
            <p:spPr>
              <a:xfrm>
                <a:off x="5814056" y="3550804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E404A5D-3B50-7E43-BDE3-E33DF79806D7}"/>
                  </a:ext>
                </a:extLst>
              </p:cNvPr>
              <p:cNvCxnSpPr/>
              <p:nvPr/>
            </p:nvCxnSpPr>
            <p:spPr>
              <a:xfrm>
                <a:off x="5695948" y="3529070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422E3C7-A21A-5C4B-8C24-B01258F80846}"/>
                  </a:ext>
                </a:extLst>
              </p:cNvPr>
              <p:cNvCxnSpPr/>
              <p:nvPr/>
            </p:nvCxnSpPr>
            <p:spPr>
              <a:xfrm>
                <a:off x="5513068" y="3585833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14CB528-86DE-8244-921C-08247BABD424}"/>
                  </a:ext>
                </a:extLst>
              </p:cNvPr>
              <p:cNvCxnSpPr/>
              <p:nvPr/>
            </p:nvCxnSpPr>
            <p:spPr>
              <a:xfrm>
                <a:off x="5242772" y="3567552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DD898F2-E789-8744-9AD1-50A545DF8445}"/>
                  </a:ext>
                </a:extLst>
              </p:cNvPr>
              <p:cNvCxnSpPr/>
              <p:nvPr/>
            </p:nvCxnSpPr>
            <p:spPr>
              <a:xfrm>
                <a:off x="4960833" y="3567552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9D7B064-9206-8746-8B0B-469D06954AEC}"/>
                  </a:ext>
                </a:extLst>
              </p:cNvPr>
              <p:cNvCxnSpPr/>
              <p:nvPr/>
            </p:nvCxnSpPr>
            <p:spPr>
              <a:xfrm>
                <a:off x="4651271" y="3546332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B14650F-9FE1-9740-A0FD-0FAFD0B3BD89}"/>
                  </a:ext>
                </a:extLst>
              </p:cNvPr>
              <p:cNvCxnSpPr/>
              <p:nvPr/>
            </p:nvCxnSpPr>
            <p:spPr>
              <a:xfrm>
                <a:off x="4346471" y="3531092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E7B2320-9293-FF4D-BC18-EFA65464FE12}"/>
                  </a:ext>
                </a:extLst>
              </p:cNvPr>
              <p:cNvGrpSpPr/>
              <p:nvPr/>
            </p:nvGrpSpPr>
            <p:grpSpPr>
              <a:xfrm>
                <a:off x="3538751" y="1676718"/>
                <a:ext cx="7266408" cy="4434046"/>
                <a:chOff x="3538751" y="1676718"/>
                <a:chExt cx="7266408" cy="4434046"/>
              </a:xfrm>
            </p:grpSpPr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2" name="3D Model 1" descr="Hemisphere">
                      <a:extLst>
                        <a:ext uri="{FF2B5EF4-FFF2-40B4-BE49-F238E27FC236}">
                          <a16:creationId xmlns:a16="http://schemas.microsoft.com/office/drawing/2014/main" id="{115BA04F-C779-0040-B8A6-A6857C1F890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86244400"/>
                        </p:ext>
                      </p:extLst>
                    </p:nvPr>
                  </p:nvGraphicFramePr>
                  <p:xfrm rot="10800000">
                    <a:off x="3538751" y="1676718"/>
                    <a:ext cx="5114496" cy="2779342"/>
                  </p:xfrm>
                  <a:graphic>
                    <a:graphicData uri="http://schemas.microsoft.com/office/drawing/2017/model3d">
                      <am3d:model3d r:embed="rId2">
                        <am3d:spPr>
                          <a:xfrm rot="10800000">
                            <a:off x="0" y="0"/>
                            <a:ext cx="5114496" cy="277934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-862035" ay="-2002988" az="481349"/>
                          <am3d:postTrans dx="0" dy="0" dz="0"/>
                        </am3d:trans>
                        <am3d:raster rName="Office3DRenderer" rVer="16.0.8326">
                          <am3d:blip r:embed="rId3"/>
                        </am3d:raster>
                        <am3d:objViewport viewportSz="7678090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2" name="3D Model 1" descr="Hemisphere">
                      <a:extLst>
                        <a:ext uri="{FF2B5EF4-FFF2-40B4-BE49-F238E27FC236}">
                          <a16:creationId xmlns:a16="http://schemas.microsoft.com/office/drawing/2014/main" id="{115BA04F-C779-0040-B8A6-A6857C1F8900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rot="10800000">
                      <a:off x="3538751" y="1676718"/>
                      <a:ext cx="5114496" cy="277934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56F343D-E070-D443-8603-380EC62AC1DB}"/>
                    </a:ext>
                  </a:extLst>
                </p:cNvPr>
                <p:cNvSpPr/>
                <p:nvPr/>
              </p:nvSpPr>
              <p:spPr>
                <a:xfrm>
                  <a:off x="4968240" y="4647883"/>
                  <a:ext cx="2255520" cy="10668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74E4988-5B75-4C43-89D2-5D0C011F2CF2}"/>
                    </a:ext>
                  </a:extLst>
                </p:cNvPr>
                <p:cNvSpPr/>
                <p:nvPr/>
              </p:nvSpPr>
              <p:spPr>
                <a:xfrm>
                  <a:off x="4335780" y="4251801"/>
                  <a:ext cx="3520440" cy="185896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032A278-281B-874E-A935-049985359821}"/>
                    </a:ext>
                  </a:extLst>
                </p:cNvPr>
                <p:cNvSpPr/>
                <p:nvPr/>
              </p:nvSpPr>
              <p:spPr>
                <a:xfrm>
                  <a:off x="5250179" y="4777580"/>
                  <a:ext cx="1722120" cy="8074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A2C97CB-1148-0B4D-94A1-C4B574D2D2FA}"/>
                    </a:ext>
                  </a:extLst>
                </p:cNvPr>
                <p:cNvSpPr/>
                <p:nvPr/>
              </p:nvSpPr>
              <p:spPr>
                <a:xfrm>
                  <a:off x="5513068" y="4903231"/>
                  <a:ext cx="1165861" cy="5561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8A711CB-89A1-134C-A3DC-AEFCA67ADF1E}"/>
                    </a:ext>
                  </a:extLst>
                </p:cNvPr>
                <p:cNvSpPr/>
                <p:nvPr/>
              </p:nvSpPr>
              <p:spPr>
                <a:xfrm>
                  <a:off x="5705472" y="4967606"/>
                  <a:ext cx="781052" cy="4304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6397660-A4D3-8B47-ABCF-CF1310EA5C38}"/>
                    </a:ext>
                  </a:extLst>
                </p:cNvPr>
                <p:cNvSpPr/>
                <p:nvPr/>
              </p:nvSpPr>
              <p:spPr>
                <a:xfrm>
                  <a:off x="4643437" y="4414852"/>
                  <a:ext cx="2905126" cy="153286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C8C91BD-5DFE-5F4D-AA1E-4845C73CAB4C}"/>
                    </a:ext>
                  </a:extLst>
                </p:cNvPr>
                <p:cNvSpPr/>
                <p:nvPr/>
              </p:nvSpPr>
              <p:spPr>
                <a:xfrm>
                  <a:off x="6019798" y="4250361"/>
                  <a:ext cx="152400" cy="13716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07F9E52-5758-8341-BB1A-7CEC61DABCB5}"/>
                    </a:ext>
                  </a:extLst>
                </p:cNvPr>
                <p:cNvSpPr/>
                <p:nvPr/>
              </p:nvSpPr>
              <p:spPr>
                <a:xfrm>
                  <a:off x="6019800" y="5089841"/>
                  <a:ext cx="152400" cy="13716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A838C2F-08BF-764A-9437-72DD1E8D741A}"/>
                    </a:ext>
                  </a:extLst>
                </p:cNvPr>
                <p:cNvCxnSpPr>
                  <a:stCxn id="5" idx="2"/>
                  <a:endCxn id="9" idx="2"/>
                </p:cNvCxnSpPr>
                <p:nvPr/>
              </p:nvCxnSpPr>
              <p:spPr>
                <a:xfrm>
                  <a:off x="4335780" y="5181283"/>
                  <a:ext cx="307657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6F02C3D-5CCB-AA4B-9BF6-2FFCA0B48639}"/>
                    </a:ext>
                  </a:extLst>
                </p:cNvPr>
                <p:cNvCxnSpPr/>
                <p:nvPr/>
              </p:nvCxnSpPr>
              <p:spPr>
                <a:xfrm>
                  <a:off x="4637723" y="5181283"/>
                  <a:ext cx="307657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211C6BE-6647-5E48-9239-205A283AF780}"/>
                    </a:ext>
                  </a:extLst>
                </p:cNvPr>
                <p:cNvCxnSpPr/>
                <p:nvPr/>
              </p:nvCxnSpPr>
              <p:spPr>
                <a:xfrm>
                  <a:off x="4942522" y="5181283"/>
                  <a:ext cx="307657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4414808-EE9F-9041-A6B2-F9129C3752D9}"/>
                    </a:ext>
                  </a:extLst>
                </p:cNvPr>
                <p:cNvCxnSpPr/>
                <p:nvPr/>
              </p:nvCxnSpPr>
              <p:spPr>
                <a:xfrm>
                  <a:off x="5205411" y="5181283"/>
                  <a:ext cx="307657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A3C1B5C-3B4F-C943-819D-8D6E75E74FE8}"/>
                    </a:ext>
                  </a:extLst>
                </p:cNvPr>
                <p:cNvCxnSpPr>
                  <a:cxnSpLocks/>
                  <a:endCxn id="8" idx="2"/>
                </p:cNvCxnSpPr>
                <p:nvPr/>
              </p:nvCxnSpPr>
              <p:spPr>
                <a:xfrm>
                  <a:off x="5513068" y="5165726"/>
                  <a:ext cx="192404" cy="17104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3EAE6FA-E13C-4641-9A08-7FF0C7188B66}"/>
                    </a:ext>
                  </a:extLst>
                </p:cNvPr>
                <p:cNvSpPr/>
                <p:nvPr/>
              </p:nvSpPr>
              <p:spPr>
                <a:xfrm>
                  <a:off x="5801674" y="4998082"/>
                  <a:ext cx="628652" cy="32345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F795233-0F5D-6A48-9DEA-0D898740B52B}"/>
                    </a:ext>
                  </a:extLst>
                </p:cNvPr>
                <p:cNvSpPr/>
                <p:nvPr/>
              </p:nvSpPr>
              <p:spPr>
                <a:xfrm>
                  <a:off x="5892160" y="5074286"/>
                  <a:ext cx="420055" cy="18490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510A004-2673-DE41-9A51-EF09C4504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5468" y="5165726"/>
                  <a:ext cx="192404" cy="17104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369CF8B9-F9AA-8C4D-B185-B60B7C7B3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1668" y="5165726"/>
                  <a:ext cx="192404" cy="17104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7B55CEE-D62E-8A46-85C8-28D8C8FCC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8828" y="5165726"/>
                  <a:ext cx="192404" cy="17104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EAA9DF8-9FE0-214A-9075-11274B621DFE}"/>
                    </a:ext>
                  </a:extLst>
                </p:cNvPr>
                <p:cNvSpPr/>
                <p:nvPr/>
              </p:nvSpPr>
              <p:spPr>
                <a:xfrm>
                  <a:off x="4259580" y="5085329"/>
                  <a:ext cx="152400" cy="13716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C0BC87C-E138-B244-A82C-12E651E63F5D}"/>
                    </a:ext>
                  </a:extLst>
                </p:cNvPr>
                <p:cNvGrpSpPr/>
                <p:nvPr/>
              </p:nvGrpSpPr>
              <p:grpSpPr>
                <a:xfrm>
                  <a:off x="9174480" y="1905000"/>
                  <a:ext cx="1630679" cy="646331"/>
                  <a:chOff x="10058400" y="1280160"/>
                  <a:chExt cx="1630679" cy="646331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F5C09D8-FF50-3F4C-A285-9884974D544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400" y="1280160"/>
                    <a:ext cx="1630679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Minimum</a:t>
                    </a:r>
                  </a:p>
                  <a:p>
                    <a:pPr algn="r"/>
                    <a:r>
                      <a:rPr lang="en-US" dirty="0"/>
                      <a:t>Start Point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BFDF893-37DC-5D4E-88C2-AC5BB0D9DB4A}"/>
                      </a:ext>
                    </a:extLst>
                  </p:cNvPr>
                  <p:cNvSpPr/>
                  <p:nvPr/>
                </p:nvSpPr>
                <p:spPr>
                  <a:xfrm>
                    <a:off x="10241280" y="1396246"/>
                    <a:ext cx="152400" cy="13716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E1C58A84-F230-A84C-ACB8-FADFBAC9EAE2}"/>
                      </a:ext>
                    </a:extLst>
                  </p:cNvPr>
                  <p:cNvSpPr/>
                  <p:nvPr/>
                </p:nvSpPr>
                <p:spPr>
                  <a:xfrm>
                    <a:off x="10241280" y="1655326"/>
                    <a:ext cx="152400" cy="13716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C9614DC-CBF4-144D-B140-BA1803013A82}"/>
                    </a:ext>
                  </a:extLst>
                </p:cNvPr>
                <p:cNvSpPr/>
                <p:nvPr/>
              </p:nvSpPr>
              <p:spPr>
                <a:xfrm>
                  <a:off x="4259580" y="3485372"/>
                  <a:ext cx="152400" cy="13716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055A4821-3329-4C4C-A6DA-F6943CB7C805}"/>
                  </a:ext>
                </a:extLst>
              </p:cNvPr>
              <p:cNvSpPr/>
              <p:nvPr/>
            </p:nvSpPr>
            <p:spPr>
              <a:xfrm>
                <a:off x="4343400" y="3611880"/>
                <a:ext cx="1661160" cy="716280"/>
              </a:xfrm>
              <a:custGeom>
                <a:avLst/>
                <a:gdLst>
                  <a:gd name="connsiteX0" fmla="*/ 0 w 1661160"/>
                  <a:gd name="connsiteY0" fmla="*/ 0 h 716280"/>
                  <a:gd name="connsiteX1" fmla="*/ 441960 w 1661160"/>
                  <a:gd name="connsiteY1" fmla="*/ 350520 h 716280"/>
                  <a:gd name="connsiteX2" fmla="*/ 975360 w 1661160"/>
                  <a:gd name="connsiteY2" fmla="*/ 594360 h 716280"/>
                  <a:gd name="connsiteX3" fmla="*/ 1661160 w 1661160"/>
                  <a:gd name="connsiteY3" fmla="*/ 716280 h 7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1160" h="716280">
                    <a:moveTo>
                      <a:pt x="0" y="0"/>
                    </a:moveTo>
                    <a:cubicBezTo>
                      <a:pt x="139700" y="125730"/>
                      <a:pt x="279400" y="251460"/>
                      <a:pt x="441960" y="350520"/>
                    </a:cubicBezTo>
                    <a:cubicBezTo>
                      <a:pt x="604520" y="449580"/>
                      <a:pt x="772160" y="533400"/>
                      <a:pt x="975360" y="594360"/>
                    </a:cubicBezTo>
                    <a:cubicBezTo>
                      <a:pt x="1178560" y="655320"/>
                      <a:pt x="1419860" y="685800"/>
                      <a:pt x="1661160" y="71628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81E78109-6075-A64C-9597-677A9FD656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21360" y="3585834"/>
              <a:ext cx="1085080" cy="707336"/>
            </a:xfrm>
            <a:prstGeom prst="curvedConnector3">
              <a:avLst>
                <a:gd name="adj1" fmla="val 4016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F110EF1-637C-D741-87D9-50FE011D03D4}"/>
                    </a:ext>
                  </a:extLst>
                </p:cNvPr>
                <p:cNvSpPr txBox="1"/>
                <p:nvPr/>
              </p:nvSpPr>
              <p:spPr>
                <a:xfrm>
                  <a:off x="9174480" y="4087661"/>
                  <a:ext cx="7294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F110EF1-637C-D741-87D9-50FE011D0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480" y="4087661"/>
                  <a:ext cx="7294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475" r="-10169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60AA0F8-5528-A048-9BD0-E6264F442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378" y="3946842"/>
              <a:ext cx="1151758" cy="240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13F7EC2-F5CD-FB4D-8DE8-DA301E6893E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993" y="6263640"/>
              <a:ext cx="7647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B881308-DF72-1F47-BDC0-FA5550D83938}"/>
                    </a:ext>
                  </a:extLst>
                </p:cNvPr>
                <p:cNvSpPr/>
                <p:nvPr/>
              </p:nvSpPr>
              <p:spPr>
                <a:xfrm>
                  <a:off x="10123192" y="6263640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B881308-DF72-1F47-BDC0-FA5550D8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3192" y="6263640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80FE9EB-3EFE-C24F-A6A1-77FDBF386866}"/>
                    </a:ext>
                  </a:extLst>
                </p:cNvPr>
                <p:cNvSpPr/>
                <p:nvPr/>
              </p:nvSpPr>
              <p:spPr>
                <a:xfrm>
                  <a:off x="3387139" y="3718329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80FE9EB-3EFE-C24F-A6A1-77FDBF3868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139" y="3718329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51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17939</TotalTime>
  <Words>109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21</cp:revision>
  <dcterms:created xsi:type="dcterms:W3CDTF">2019-09-30T17:09:01Z</dcterms:created>
  <dcterms:modified xsi:type="dcterms:W3CDTF">2019-10-31T10:10:59Z</dcterms:modified>
</cp:coreProperties>
</file>