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153A-3108-4E80-96E5-9061BCE1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4B3E-6A09-4BFB-A6E0-6AEC0C4C8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CBAF-6AA1-430A-8910-2F23CA9B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7265-F1B9-4C84-AB8C-AEEFA49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59F5-9A0E-4457-BDF6-376FCA0B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DB61-88D9-47C0-AABA-A87C73EF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8000-E549-460A-973C-821883CF1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7BDF-7F79-4E27-8B06-080A71E2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1A88-4941-4937-96D7-736DDBC6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A440-C7F0-4BAF-AF90-7597809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5700-E33E-4B14-83FD-508E0C89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BA6B3-5C2D-4C5C-AC52-BC63E4FF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1EB0-0988-4366-AC9F-C7F9A27B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09E4-4FA0-45F9-9FBC-70237E0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EE13-FC55-4D25-B19C-58FA6B7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4496-9839-4506-9689-69B336C4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D69E-D796-4FDC-9BC0-977F0F7B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C19D-ACA8-4EAD-B662-80952DE6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BC04-0F92-40A2-925B-473AC346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C025-045D-459E-B27F-88BBF5A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23E7-8BA1-4099-A1B3-999B863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47A9-2B19-43F1-990A-08E3ABCA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7277-7E49-49BC-A1B0-41782AA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9EEE-0DB1-4502-8FDE-D8116AD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8013-ABBF-4FC1-BEFB-C12C5FE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1C25-271D-4DBD-85C9-D8EFAF1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F962-C3A0-4539-962C-3F755BA3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F934-BC04-4D4C-AA6C-CB78D968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DC610-B668-481B-93DA-24BE7E50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97B9D-F4C0-4590-9512-75874381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1CE08-2659-4EA4-9A37-71ED61C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80A5-FAF5-468A-BB0E-EFC556FE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FF83-A27E-42C9-A9E8-5B0B12DF6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CD40-927F-4153-BCAE-392BBA08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B31CB-7A9D-4233-8E40-608052156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BF62B-2C65-419F-B3E8-75E798DD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710F6-F858-4274-9B53-62F31437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98FD4-45F3-4B27-B2DB-39AF5969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4B4EE-58FC-4BBC-83B5-EF6D7C96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CBDD-028C-4733-9C97-7A032A54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9F70B-E655-405C-8D87-8A2C22A5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2DA52-2926-455F-B7A1-AA5C3C3B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D00D-525C-4BD2-A703-EA25687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34F56-9A6D-440F-89B2-B97794A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7D91-CC13-4740-BC38-AA4CDBD1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6EFAF-942E-4286-B2AC-D578E8C2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4A94-8002-4858-9F9A-A10465F7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052-7D22-4BDE-9AC4-1FF00DA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247A-E414-4981-AB12-0F39725C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2300-B3EA-4ED6-B1C0-F2608F03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EA3F-FB0A-4CD8-A774-FABC884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ED80-1053-46EC-9C49-FF9A4F5D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FB39-B99A-4AF5-9BD6-F1A9A1AF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DD2CA-4332-402D-8CFB-414981E5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0F962-4475-4F93-B423-D5F2D6DA3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3074-DF33-497B-95F5-99F7BFA9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18AD-5F75-42E8-A4E0-6FC22A87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AC12-83D1-4A66-9E67-D16915AE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A4C6C-882A-4D37-B7D1-7153CAAD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5025-0F17-4AA8-8F91-EE7BC597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08DF-FC50-4846-8B2C-DB91FB190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8DDF-6E03-480E-86C1-57D8FA334FB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27BD-8ACE-4FF7-A66B-A151527D3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42C3-4E5C-4E52-952C-C726B51BB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060D4-97C1-4387-A35D-9B5534E5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21BBF5-2EF5-469A-9353-8B2394C8B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7D0CAC-B195-4896-B0CE-443436BED2D5}"/>
              </a:ext>
            </a:extLst>
          </p:cNvPr>
          <p:cNvGrpSpPr/>
          <p:nvPr/>
        </p:nvGrpSpPr>
        <p:grpSpPr>
          <a:xfrm>
            <a:off x="231755" y="1730945"/>
            <a:ext cx="11505520" cy="3535172"/>
            <a:chOff x="231755" y="1730945"/>
            <a:chExt cx="11505520" cy="3535172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88189629-C34D-4639-89D3-176E70B97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094" y="1730945"/>
              <a:ext cx="5451181" cy="35351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0B626D-C3BF-431A-935D-34C17599E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55" y="1730945"/>
              <a:ext cx="5957904" cy="305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7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455A4-D145-8549-BF4B-8A5230145840}"/>
              </a:ext>
            </a:extLst>
          </p:cNvPr>
          <p:cNvGrpSpPr/>
          <p:nvPr/>
        </p:nvGrpSpPr>
        <p:grpSpPr>
          <a:xfrm>
            <a:off x="98" y="1435242"/>
            <a:ext cx="8373239" cy="4217290"/>
            <a:chOff x="98" y="1435242"/>
            <a:chExt cx="8373239" cy="42172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D63D06-D6FF-7443-8794-6FDEDB762F2A}"/>
                </a:ext>
              </a:extLst>
            </p:cNvPr>
            <p:cNvSpPr txBox="1"/>
            <p:nvPr/>
          </p:nvSpPr>
          <p:spPr>
            <a:xfrm>
              <a:off x="4165599" y="5283200"/>
              <a:ext cx="3207657" cy="36933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bedrock</a:t>
              </a:r>
              <a:r>
                <a:rPr lang="en-US" dirty="0"/>
                <a:t> 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7B59D75-E171-4845-A60B-158B37D26418}"/>
                </a:ext>
              </a:extLst>
            </p:cNvPr>
            <p:cNvSpPr/>
            <p:nvPr/>
          </p:nvSpPr>
          <p:spPr>
            <a:xfrm>
              <a:off x="1567543" y="3106223"/>
              <a:ext cx="2619400" cy="2162463"/>
            </a:xfrm>
            <a:custGeom>
              <a:avLst/>
              <a:gdLst>
                <a:gd name="connsiteX0" fmla="*/ 2583543 w 2619400"/>
                <a:gd name="connsiteY0" fmla="*/ 2162463 h 2162463"/>
                <a:gd name="connsiteX1" fmla="*/ 2554514 w 2619400"/>
                <a:gd name="connsiteY1" fmla="*/ 1364177 h 2162463"/>
                <a:gd name="connsiteX2" fmla="*/ 1988457 w 2619400"/>
                <a:gd name="connsiteY2" fmla="*/ 478806 h 2162463"/>
                <a:gd name="connsiteX3" fmla="*/ 798286 w 2619400"/>
                <a:gd name="connsiteY3" fmla="*/ 57891 h 2162463"/>
                <a:gd name="connsiteX4" fmla="*/ 0 w 2619400"/>
                <a:gd name="connsiteY4" fmla="*/ 14348 h 216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400" h="2162463">
                  <a:moveTo>
                    <a:pt x="2583543" y="2162463"/>
                  </a:moveTo>
                  <a:cubicBezTo>
                    <a:pt x="2618619" y="1903624"/>
                    <a:pt x="2653695" y="1644786"/>
                    <a:pt x="2554514" y="1364177"/>
                  </a:cubicBezTo>
                  <a:cubicBezTo>
                    <a:pt x="2455333" y="1083568"/>
                    <a:pt x="2281162" y="696520"/>
                    <a:pt x="1988457" y="478806"/>
                  </a:cubicBezTo>
                  <a:cubicBezTo>
                    <a:pt x="1695752" y="261092"/>
                    <a:pt x="1129695" y="135301"/>
                    <a:pt x="798286" y="57891"/>
                  </a:cubicBezTo>
                  <a:cubicBezTo>
                    <a:pt x="466877" y="-19519"/>
                    <a:pt x="233438" y="-2586"/>
                    <a:pt x="0" y="14348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C62F108-5943-1040-942E-E55D7FA2F681}"/>
                </a:ext>
              </a:extLst>
            </p:cNvPr>
            <p:cNvSpPr/>
            <p:nvPr/>
          </p:nvSpPr>
          <p:spPr>
            <a:xfrm>
              <a:off x="1567543" y="2365829"/>
              <a:ext cx="5805714" cy="2946400"/>
            </a:xfrm>
            <a:custGeom>
              <a:avLst/>
              <a:gdLst>
                <a:gd name="connsiteX0" fmla="*/ 0 w 5805714"/>
                <a:gd name="connsiteY0" fmla="*/ 740228 h 2946400"/>
                <a:gd name="connsiteX1" fmla="*/ 0 w 5805714"/>
                <a:gd name="connsiteY1" fmla="*/ 0 h 2946400"/>
                <a:gd name="connsiteX2" fmla="*/ 5805714 w 5805714"/>
                <a:gd name="connsiteY2" fmla="*/ 0 h 2946400"/>
                <a:gd name="connsiteX3" fmla="*/ 5805714 w 5805714"/>
                <a:gd name="connsiteY3" fmla="*/ 2946400 h 29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5714" h="2946400">
                  <a:moveTo>
                    <a:pt x="0" y="740228"/>
                  </a:moveTo>
                  <a:lnTo>
                    <a:pt x="0" y="0"/>
                  </a:lnTo>
                  <a:lnTo>
                    <a:pt x="5805714" y="0"/>
                  </a:lnTo>
                  <a:lnTo>
                    <a:pt x="5805714" y="294640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16C10-8631-454F-9582-B7DEBD1E483B}"/>
                </a:ext>
              </a:extLst>
            </p:cNvPr>
            <p:cNvSpPr txBox="1"/>
            <p:nvPr/>
          </p:nvSpPr>
          <p:spPr>
            <a:xfrm>
              <a:off x="4325257" y="1804574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surface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7C9028-EA66-1F4E-B86E-EE49ACCD0B5A}"/>
                </a:ext>
              </a:extLst>
            </p:cNvPr>
            <p:cNvSpPr txBox="1"/>
            <p:nvPr/>
          </p:nvSpPr>
          <p:spPr>
            <a:xfrm>
              <a:off x="1903098" y="3654363"/>
              <a:ext cx="1965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surface - thickness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1C78C2-66B3-FD45-AEAF-4938C5F850E5}"/>
                </a:ext>
              </a:extLst>
            </p:cNvPr>
            <p:cNvCxnSpPr>
              <a:endCxn id="13" idx="3"/>
            </p:cNvCxnSpPr>
            <p:nvPr/>
          </p:nvCxnSpPr>
          <p:spPr>
            <a:xfrm>
              <a:off x="3851388" y="2365829"/>
              <a:ext cx="17633" cy="14732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D44B59-6A5C-9042-971F-1B53D3784B1F}"/>
                </a:ext>
              </a:extLst>
            </p:cNvPr>
            <p:cNvSpPr txBox="1"/>
            <p:nvPr/>
          </p:nvSpPr>
          <p:spPr>
            <a:xfrm>
              <a:off x="3942851" y="282576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thickness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554A7D-3EEC-994E-A7B4-27A9D0EC8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50" y="2811083"/>
              <a:ext cx="7783606" cy="14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319B5A-10CB-C94C-B353-B4409B849C1F}"/>
                    </a:ext>
                  </a:extLst>
                </p:cNvPr>
                <p:cNvSpPr txBox="1"/>
                <p:nvPr/>
              </p:nvSpPr>
              <p:spPr>
                <a:xfrm>
                  <a:off x="98" y="2345790"/>
                  <a:ext cx="1619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Sea level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319B5A-10CB-C94C-B353-B4409B849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" y="2345790"/>
                  <a:ext cx="16197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0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AAF049-4BFB-3A4D-B64B-551393BAFADD}"/>
                </a:ext>
              </a:extLst>
            </p:cNvPr>
            <p:cNvSpPr/>
            <p:nvPr/>
          </p:nvSpPr>
          <p:spPr>
            <a:xfrm>
              <a:off x="3628571" y="2623067"/>
              <a:ext cx="87086" cy="86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D0D677-F029-5D4B-8922-139EEAF5A6F3}"/>
                    </a:ext>
                  </a:extLst>
                </p:cNvPr>
                <p:cNvSpPr txBox="1"/>
                <p:nvPr/>
              </p:nvSpPr>
              <p:spPr>
                <a:xfrm>
                  <a:off x="2030254" y="1435242"/>
                  <a:ext cx="6343083" cy="499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/>
                      </a:solidFill>
                    </a:rPr>
                    <a:t>Freeboard level = (0 - (surface-thickness)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𝑖𝑐𝑒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) + surface-thickness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D0D677-F029-5D4B-8922-139EEAF5A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254" y="1435242"/>
                  <a:ext cx="6343083" cy="499176"/>
                </a:xfrm>
                <a:prstGeom prst="rect">
                  <a:avLst/>
                </a:prstGeom>
                <a:blipFill>
                  <a:blip r:embed="rId4"/>
                  <a:stretch>
                    <a:fillRect l="-6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9868F5-8ECA-AC48-8C3F-A630940B0514}"/>
                </a:ext>
              </a:extLst>
            </p:cNvPr>
            <p:cNvCxnSpPr>
              <a:stCxn id="21" idx="2"/>
              <a:endCxn id="20" idx="2"/>
            </p:cNvCxnSpPr>
            <p:nvPr/>
          </p:nvCxnSpPr>
          <p:spPr>
            <a:xfrm flipH="1">
              <a:off x="3628571" y="1934418"/>
              <a:ext cx="1573225" cy="7318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B0DE1-C10D-574A-8954-B2478862D63B}"/>
                </a:ext>
              </a:extLst>
            </p:cNvPr>
            <p:cNvSpPr txBox="1"/>
            <p:nvPr/>
          </p:nvSpPr>
          <p:spPr>
            <a:xfrm>
              <a:off x="5351589" y="418745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6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</cp:revision>
  <dcterms:created xsi:type="dcterms:W3CDTF">2020-08-27T14:16:31Z</dcterms:created>
  <dcterms:modified xsi:type="dcterms:W3CDTF">2020-08-28T05:19:43Z</dcterms:modified>
</cp:coreProperties>
</file>