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6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5" d="100"/>
          <a:sy n="105" d="100"/>
        </p:scale>
        <p:origin x="-1842" y="-7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89916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8a4c40441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8a4c40441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8a4c40441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8a4c40441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a4c40441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8a4c40441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11/19/2023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53523782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11/19/2023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5920169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11/19/2023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43158260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11/19/2023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98863016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11/19/2023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49057468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11/19/2023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74809607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11/19/2023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98278905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11/19/2023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7403955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11/19/2023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91130873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11/19/2023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85463977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11/19/2023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71204068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11/19/2023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02091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qaa-engineer.r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.qt.io/qtforpython-6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599750"/>
            <a:ext cx="8520600" cy="153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ru-RU" dirty="0" smtClean="0"/>
              <a:t>Приложение </a:t>
            </a:r>
            <a:r>
              <a:rPr lang="ru-RU" dirty="0"/>
              <a:t>для подготовки к </a:t>
            </a:r>
            <a:r>
              <a:rPr lang="ru-RU" dirty="0" smtClean="0"/>
              <a:t>ЕГЭ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280900" y="4301850"/>
            <a:ext cx="23145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Омск 2023	</a:t>
            </a: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4294967295"/>
          </p:nvPr>
        </p:nvSpPr>
        <p:spPr>
          <a:xfrm>
            <a:off x="6311900" y="4408488"/>
            <a:ext cx="28321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Ходорев Евгений</a:t>
            </a:r>
            <a:endParaRPr dirty="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25" y="97150"/>
            <a:ext cx="4315351" cy="98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5400" y="97150"/>
            <a:ext cx="3350374" cy="106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Идея проекта</a:t>
            </a:r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ru" dirty="0"/>
              <a:t>Создать приложение которое поможет </a:t>
            </a:r>
            <a:r>
              <a:rPr lang="ru" dirty="0" smtClean="0"/>
              <a:t>школьника </a:t>
            </a:r>
            <a:r>
              <a:rPr lang="ru-RU" dirty="0"/>
              <a:t>максимально</a:t>
            </a:r>
            <a:r>
              <a:rPr lang="ru" dirty="0" smtClean="0"/>
              <a:t> результативно </a:t>
            </a:r>
            <a:r>
              <a:rPr lang="ru" dirty="0"/>
              <a:t>подготовиться к ЕГЭ. </a:t>
            </a:r>
            <a:r>
              <a:rPr lang="ru" dirty="0" smtClean="0"/>
              <a:t>Данное приложение должно быть удобным и понятным в использование</a:t>
            </a:r>
            <a:r>
              <a:rPr lang="en-US" dirty="0" smtClean="0"/>
              <a:t>, </a:t>
            </a:r>
            <a:r>
              <a:rPr lang="ru-RU" dirty="0" smtClean="0"/>
              <a:t>в нём </a:t>
            </a:r>
            <a:r>
              <a:rPr lang="ru" dirty="0" smtClean="0"/>
              <a:t>можно </a:t>
            </a:r>
            <a:r>
              <a:rPr lang="ru" dirty="0"/>
              <a:t>будет смотреть теорию, прорешивать </a:t>
            </a:r>
            <a:r>
              <a:rPr lang="ru-RU" dirty="0"/>
              <a:t>задачи</a:t>
            </a:r>
            <a:r>
              <a:rPr lang="ru" dirty="0" smtClean="0"/>
              <a:t> </a:t>
            </a:r>
            <a:r>
              <a:rPr lang="ru" dirty="0"/>
              <a:t>и отслеживать свой прогресс.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Характеристики проекта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r>
              <a:rPr lang="ru-RU" b="1" dirty="0"/>
              <a:t>Объём кода 320</a:t>
            </a:r>
            <a:endParaRPr lang="ru-RU" dirty="0"/>
          </a:p>
          <a:p>
            <a:r>
              <a:rPr lang="ru-RU" b="1" dirty="0"/>
              <a:t>requirements.txt есть</a:t>
            </a:r>
            <a:endParaRPr lang="ru-RU" dirty="0"/>
          </a:p>
          <a:p>
            <a:r>
              <a:rPr lang="ru-RU" b="1" dirty="0" smtClean="0"/>
              <a:t>Другие </a:t>
            </a:r>
            <a:r>
              <a:rPr lang="ru-RU" b="1" dirty="0" err="1"/>
              <a:t>виджеты</a:t>
            </a:r>
            <a:r>
              <a:rPr lang="ru-RU" b="1" dirty="0"/>
              <a:t> </a:t>
            </a:r>
            <a:r>
              <a:rPr lang="ru-RU" b="1" dirty="0" err="1"/>
              <a:t>QScrollArea</a:t>
            </a:r>
            <a:endParaRPr lang="ru-RU" dirty="0"/>
          </a:p>
          <a:p>
            <a:r>
              <a:rPr lang="ru-RU" b="1" dirty="0"/>
              <a:t>Стандартные диалоги </a:t>
            </a:r>
            <a:r>
              <a:rPr lang="ru-RU" b="1" dirty="0" smtClean="0"/>
              <a:t>есть</a:t>
            </a:r>
            <a:endParaRPr lang="ru-RU" dirty="0"/>
          </a:p>
          <a:p>
            <a:r>
              <a:rPr lang="ru-RU" b="1" dirty="0"/>
              <a:t>Картинки </a:t>
            </a:r>
            <a:r>
              <a:rPr lang="ru-RU" b="1" dirty="0" smtClean="0"/>
              <a:t>есть</a:t>
            </a:r>
            <a:endParaRPr lang="ru-RU" dirty="0"/>
          </a:p>
          <a:p>
            <a:r>
              <a:rPr lang="ru-RU" b="1" dirty="0"/>
              <a:t>Файлы </a:t>
            </a:r>
            <a:r>
              <a:rPr lang="ru-RU" b="1" dirty="0" err="1"/>
              <a:t>txt</a:t>
            </a:r>
            <a:r>
              <a:rPr lang="ru-RU" b="1" dirty="0"/>
              <a:t> или </a:t>
            </a:r>
            <a:r>
              <a:rPr lang="ru-RU" b="1" dirty="0" err="1"/>
              <a:t>csv</a:t>
            </a:r>
            <a:r>
              <a:rPr lang="ru-RU" b="1" dirty="0"/>
              <a:t> нет</a:t>
            </a:r>
            <a:endParaRPr lang="ru-RU" dirty="0"/>
          </a:p>
          <a:p>
            <a:r>
              <a:rPr lang="ru-RU" b="1" dirty="0"/>
              <a:t>Несколько таблиц в БД 5</a:t>
            </a:r>
            <a:endParaRPr lang="ru-RU" dirty="0"/>
          </a:p>
          <a:p>
            <a:r>
              <a:rPr lang="ru-RU" b="1" dirty="0"/>
              <a:t>Чтение из БД есть</a:t>
            </a:r>
            <a:endParaRPr lang="ru-RU" dirty="0"/>
          </a:p>
          <a:p>
            <a:r>
              <a:rPr lang="ru-RU" b="1" dirty="0"/>
              <a:t>Запись в БД есть</a:t>
            </a:r>
            <a:endParaRPr lang="ru-RU" dirty="0"/>
          </a:p>
          <a:p>
            <a:r>
              <a:rPr lang="ru-RU" b="1" dirty="0"/>
              <a:t>Изменение данных в БД есть</a:t>
            </a:r>
            <a:endParaRPr lang="ru-RU" dirty="0"/>
          </a:p>
          <a:p>
            <a:r>
              <a:rPr lang="ru-RU" b="1" dirty="0" err="1"/>
              <a:t>exe</a:t>
            </a:r>
            <a:r>
              <a:rPr lang="ru-RU" b="1" dirty="0"/>
              <a:t> </a:t>
            </a:r>
            <a:r>
              <a:rPr lang="ru-RU" b="1" dirty="0" smtClean="0"/>
              <a:t>есть</a:t>
            </a:r>
            <a:r>
              <a:rPr lang="ru-RU" dirty="0"/>
              <a:t/>
            </a:r>
            <a:br>
              <a:rPr lang="ru-RU" dirty="0"/>
            </a:b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Использованные источники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https://qaa-engineer.ru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https://doc.qt.io/qtforpython-6/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95</Words>
  <Application>Microsoft Office PowerPoint</Application>
  <PresentationFormat>Экран (16:9)</PresentationFormat>
  <Paragraphs>20</Paragraphs>
  <Slides>4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Приложение для подготовки к ЕГЭ</vt:lpstr>
      <vt:lpstr>Идея проекта</vt:lpstr>
      <vt:lpstr>Характеристики проекта</vt:lpstr>
      <vt:lpstr>Использованные источники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Подготовка к ЕГЭ</dc:title>
  <cp:lastModifiedBy>HoLSo Evgeny</cp:lastModifiedBy>
  <cp:revision>5</cp:revision>
  <dcterms:modified xsi:type="dcterms:W3CDTF">2023-11-19T13:00:22Z</dcterms:modified>
</cp:coreProperties>
</file>