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13C7-31DE-4192-A8CC-16537D4E5BE4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7895A-06F1-47A5-9F18-A54484809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6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a4c4044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a4c4044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6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a4c4044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a4c4044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0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c4044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c4044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3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8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133000"/>
            <a:ext cx="8520600" cy="20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dirty="0" smtClean="0"/>
              <a:t>Онлайн-чат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80900" y="5735800"/>
            <a:ext cx="2314500" cy="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Омск </a:t>
            </a:r>
            <a:r>
              <a:rPr lang="ru" dirty="0" smtClean="0"/>
              <a:t>2024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5595400" y="5877984"/>
            <a:ext cx="3548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Ходорев </a:t>
            </a:r>
            <a:r>
              <a:rPr lang="ru" dirty="0" smtClean="0"/>
              <a:t>Евгений, Нагребецкий Михаил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6" y="129534"/>
            <a:ext cx="4315351" cy="131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00" y="129534"/>
            <a:ext cx="3350374" cy="1415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4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 проекта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-RU" dirty="0" smtClean="0"/>
              <a:t>Создать удобный чат</a:t>
            </a:r>
            <a:r>
              <a:rPr lang="en-US" dirty="0" smtClean="0"/>
              <a:t>,</a:t>
            </a:r>
            <a:r>
              <a:rPr lang="ru-RU" dirty="0" smtClean="0"/>
              <a:t> где люди смогут обмениваться сообщениями</a:t>
            </a:r>
            <a:r>
              <a:rPr lang="en-US" dirty="0" smtClean="0"/>
              <a:t>, </a:t>
            </a:r>
            <a:r>
              <a:rPr lang="ru-RU" dirty="0" smtClean="0"/>
              <a:t>создавать и настраивать свой собственный профиль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16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Объём кода </a:t>
            </a:r>
            <a:r>
              <a:rPr lang="en-US" dirty="0" smtClean="0"/>
              <a:t>300 +</a:t>
            </a:r>
            <a:endParaRPr lang="ru-RU" dirty="0"/>
          </a:p>
          <a:p>
            <a:r>
              <a:rPr lang="ru-RU" dirty="0"/>
              <a:t>requirements.txt </a:t>
            </a:r>
            <a:r>
              <a:rPr lang="ru-RU" dirty="0" smtClean="0"/>
              <a:t>есть</a:t>
            </a:r>
            <a:endParaRPr lang="en-US" dirty="0" smtClean="0"/>
          </a:p>
          <a:p>
            <a:r>
              <a:rPr lang="en-US" dirty="0" smtClean="0"/>
              <a:t>Bootstrap </a:t>
            </a:r>
            <a:r>
              <a:rPr lang="ru-RU" dirty="0" smtClean="0"/>
              <a:t>есть</a:t>
            </a:r>
          </a:p>
          <a:p>
            <a:r>
              <a:rPr lang="ru-RU" dirty="0" smtClean="0"/>
              <a:t>Шаблоны есть</a:t>
            </a:r>
          </a:p>
          <a:p>
            <a:r>
              <a:rPr lang="en-US" dirty="0" smtClean="0"/>
              <a:t>ORM </a:t>
            </a:r>
            <a:r>
              <a:rPr lang="ru-RU" dirty="0" smtClean="0"/>
              <a:t>есть</a:t>
            </a:r>
          </a:p>
          <a:p>
            <a:r>
              <a:rPr lang="ru-RU" dirty="0" smtClean="0"/>
              <a:t>Регистрация и вход есть</a:t>
            </a:r>
            <a:endParaRPr lang="ru-RU" dirty="0"/>
          </a:p>
          <a:p>
            <a:r>
              <a:rPr lang="ru-RU" dirty="0" smtClean="0"/>
              <a:t>Картинки есть</a:t>
            </a:r>
            <a:endParaRPr lang="ru-RU" dirty="0"/>
          </a:p>
          <a:p>
            <a:r>
              <a:rPr lang="ru-RU" dirty="0" smtClean="0"/>
              <a:t>Чтение, запись, изменение в БД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8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https://www.google.ru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8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6000" dirty="0"/>
              <a:t>https://chat-yl.glitch.me/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30282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Office PowerPoint</Application>
  <PresentationFormat>Экран (4:3)</PresentationFormat>
  <Paragraphs>17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Онлайн-чат</vt:lpstr>
      <vt:lpstr>Идея проекта</vt:lpstr>
      <vt:lpstr>Характеристики проекта</vt:lpstr>
      <vt:lpstr>Использованные источники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</dc:title>
  <dc:creator>HoLSo Evgeny</dc:creator>
  <cp:lastModifiedBy>Михаил</cp:lastModifiedBy>
  <cp:revision>8</cp:revision>
  <dcterms:created xsi:type="dcterms:W3CDTF">2024-04-19T09:38:28Z</dcterms:created>
  <dcterms:modified xsi:type="dcterms:W3CDTF">2024-04-19T15:54:01Z</dcterms:modified>
</cp:coreProperties>
</file>