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91" r:id="rId4"/>
    <p:sldId id="292" r:id="rId5"/>
    <p:sldId id="293" r:id="rId6"/>
    <p:sldId id="260" r:id="rId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9"/>
      <p:bold r:id="rId10"/>
      <p:italic r:id="rId11"/>
      <p:boldItalic r:id="rId12"/>
    </p:embeddedFont>
    <p:embeddedFont>
      <p:font typeface="Fira Sans Extra Condensed SemiBold" panose="020B060402020202020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Sitka Banner Semibold" pitchFamily="2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3CD2"/>
    <a:srgbClr val="004792"/>
    <a:srgbClr val="DAE2EE"/>
    <a:srgbClr val="FFFFFF"/>
    <a:srgbClr val="53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2de1c25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42de1c25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2de1c25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42de1c25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97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2de1c25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42de1c25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8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2de1c25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42de1c25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54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42de1c253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e42de1c253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249824"/>
            <a:ext cx="4114800" cy="1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145675"/>
            <a:ext cx="4114800" cy="3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06FCF88B-E738-ACF5-7B77-8612EAA00901}"/>
              </a:ext>
            </a:extLst>
          </p:cNvPr>
          <p:cNvGrpSpPr/>
          <p:nvPr/>
        </p:nvGrpSpPr>
        <p:grpSpPr>
          <a:xfrm rot="16200000">
            <a:off x="-175112" y="72419"/>
            <a:ext cx="1752600" cy="1404898"/>
            <a:chOff x="6844145" y="1824093"/>
            <a:chExt cx="1752600" cy="1404898"/>
          </a:xfrm>
        </p:grpSpPr>
        <p:pic>
          <p:nvPicPr>
            <p:cNvPr id="119" name="Imagem 118">
              <a:extLst>
                <a:ext uri="{FF2B5EF4-FFF2-40B4-BE49-F238E27FC236}">
                  <a16:creationId xmlns:a16="http://schemas.microsoft.com/office/drawing/2014/main" id="{A1E2300C-49C9-2B8E-7C73-B75FDB0DDB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237" t="-115" r="-1745" b="50865"/>
            <a:stretch/>
          </p:blipFill>
          <p:spPr>
            <a:xfrm>
              <a:off x="6858000" y="1824093"/>
              <a:ext cx="1738745" cy="1404897"/>
            </a:xfrm>
            <a:prstGeom prst="rect">
              <a:avLst/>
            </a:prstGeom>
          </p:spPr>
        </p:pic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CCC278F9-131A-215C-D766-9BF474A466A5}"/>
                </a:ext>
              </a:extLst>
            </p:cNvPr>
            <p:cNvSpPr/>
            <p:nvPr/>
          </p:nvSpPr>
          <p:spPr>
            <a:xfrm>
              <a:off x="6844145" y="2791691"/>
              <a:ext cx="989755" cy="43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6B7F0206-3403-8C37-6E74-147D9C1372B9}"/>
              </a:ext>
            </a:extLst>
          </p:cNvPr>
          <p:cNvGrpSpPr/>
          <p:nvPr/>
        </p:nvGrpSpPr>
        <p:grpSpPr>
          <a:xfrm rot="10800000">
            <a:off x="-118365" y="3771587"/>
            <a:ext cx="1752600" cy="1404898"/>
            <a:chOff x="6844145" y="1824093"/>
            <a:chExt cx="1752600" cy="1404898"/>
          </a:xfrm>
        </p:grpSpPr>
        <p:pic>
          <p:nvPicPr>
            <p:cNvPr id="113" name="Imagem 112">
              <a:extLst>
                <a:ext uri="{FF2B5EF4-FFF2-40B4-BE49-F238E27FC236}">
                  <a16:creationId xmlns:a16="http://schemas.microsoft.com/office/drawing/2014/main" id="{75885A15-A776-5AC5-E505-265B10BDC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237" t="-115" r="-1745" b="50865"/>
            <a:stretch/>
          </p:blipFill>
          <p:spPr>
            <a:xfrm>
              <a:off x="6858000" y="1824093"/>
              <a:ext cx="1738745" cy="1404897"/>
            </a:xfrm>
            <a:prstGeom prst="rect">
              <a:avLst/>
            </a:prstGeom>
          </p:spPr>
        </p:pic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1AFACCE0-88CA-C968-8899-EE45D63428E9}"/>
                </a:ext>
              </a:extLst>
            </p:cNvPr>
            <p:cNvSpPr/>
            <p:nvPr/>
          </p:nvSpPr>
          <p:spPr>
            <a:xfrm>
              <a:off x="6844145" y="2791691"/>
              <a:ext cx="989755" cy="43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42AD61A-8AE1-489A-C1DF-8B5726A041DE}"/>
              </a:ext>
            </a:extLst>
          </p:cNvPr>
          <p:cNvGrpSpPr/>
          <p:nvPr/>
        </p:nvGrpSpPr>
        <p:grpSpPr>
          <a:xfrm>
            <a:off x="7488381" y="0"/>
            <a:ext cx="1752600" cy="1404898"/>
            <a:chOff x="6844145" y="1824093"/>
            <a:chExt cx="1752600" cy="1404898"/>
          </a:xfrm>
        </p:grpSpPr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B4B30F47-48A1-9202-5005-83EAC3E25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237" t="-115" r="-1745" b="50865"/>
            <a:stretch/>
          </p:blipFill>
          <p:spPr>
            <a:xfrm>
              <a:off x="6858000" y="1824093"/>
              <a:ext cx="1738745" cy="1404897"/>
            </a:xfrm>
            <a:prstGeom prst="rect">
              <a:avLst/>
            </a:prstGeom>
          </p:spPr>
        </p:pic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684B34E-4184-EF23-5419-FFFE1584241A}"/>
                </a:ext>
              </a:extLst>
            </p:cNvPr>
            <p:cNvSpPr/>
            <p:nvPr/>
          </p:nvSpPr>
          <p:spPr>
            <a:xfrm>
              <a:off x="6844145" y="2791691"/>
              <a:ext cx="989755" cy="43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Google Shape;129;p16">
            <a:extLst>
              <a:ext uri="{FF2B5EF4-FFF2-40B4-BE49-F238E27FC236}">
                <a16:creationId xmlns:a16="http://schemas.microsoft.com/office/drawing/2014/main" id="{1B7E675B-9B6D-F0A0-09EE-474685EC2492}"/>
              </a:ext>
            </a:extLst>
          </p:cNvPr>
          <p:cNvSpPr txBox="1"/>
          <p:nvPr/>
        </p:nvSpPr>
        <p:spPr>
          <a:xfrm>
            <a:off x="3489671" y="2818322"/>
            <a:ext cx="6292683" cy="1138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002060"/>
                </a:solidFill>
                <a:latin typeface="Sitka Banner Semibold" pitchFamily="2" charset="0"/>
                <a:ea typeface="Fira Sans Extra Condensed"/>
                <a:cs typeface="Fira Sans Extra Condensed"/>
                <a:sym typeface="Fira Sans Extra Condensed"/>
              </a:rPr>
              <a:t>I </a:t>
            </a:r>
            <a:r>
              <a:rPr lang="en" sz="6000" b="1" dirty="0">
                <a:solidFill>
                  <a:srgbClr val="002060"/>
                </a:solidFill>
                <a:latin typeface="Sitka Banner Semibold" pitchFamily="2" charset="0"/>
                <a:ea typeface="Fira Sans Extra Condensed"/>
                <a:cs typeface="Fira Sans Extra Condensed"/>
                <a:sym typeface="Fira Sans Extra Condensed"/>
              </a:rPr>
              <a:t>Telecom</a:t>
            </a:r>
            <a:endParaRPr sz="9600" b="1" dirty="0">
              <a:solidFill>
                <a:srgbClr val="002060"/>
              </a:solidFill>
              <a:latin typeface="Sitka Banner Semibold" pitchFamily="2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" name="Google Shape;220;p18">
            <a:extLst>
              <a:ext uri="{FF2B5EF4-FFF2-40B4-BE49-F238E27FC236}">
                <a16:creationId xmlns:a16="http://schemas.microsoft.com/office/drawing/2014/main" id="{71A2B187-D1A6-7257-525D-6A1AD6134E28}"/>
              </a:ext>
            </a:extLst>
          </p:cNvPr>
          <p:cNvGrpSpPr/>
          <p:nvPr/>
        </p:nvGrpSpPr>
        <p:grpSpPr>
          <a:xfrm>
            <a:off x="1195082" y="2329667"/>
            <a:ext cx="2099119" cy="2262022"/>
            <a:chOff x="1187925" y="238125"/>
            <a:chExt cx="4861475" cy="5238750"/>
          </a:xfrm>
        </p:grpSpPr>
        <p:sp>
          <p:nvSpPr>
            <p:cNvPr id="4" name="Google Shape;221;p18">
              <a:extLst>
                <a:ext uri="{FF2B5EF4-FFF2-40B4-BE49-F238E27FC236}">
                  <a16:creationId xmlns:a16="http://schemas.microsoft.com/office/drawing/2014/main" id="{4657A132-3754-4D86-5C0A-856B663F2D69}"/>
                </a:ext>
              </a:extLst>
            </p:cNvPr>
            <p:cNvSpPr/>
            <p:nvPr/>
          </p:nvSpPr>
          <p:spPr>
            <a:xfrm>
              <a:off x="3915075" y="1660975"/>
              <a:ext cx="167100" cy="221000"/>
            </a:xfrm>
            <a:custGeom>
              <a:avLst/>
              <a:gdLst/>
              <a:ahLst/>
              <a:cxnLst/>
              <a:rect l="l" t="t" r="r" b="b"/>
              <a:pathLst>
                <a:path w="6684" h="8840" extrusionOk="0">
                  <a:moveTo>
                    <a:pt x="2587" y="1"/>
                  </a:moveTo>
                  <a:lnTo>
                    <a:pt x="2587" y="1"/>
                  </a:lnTo>
                  <a:lnTo>
                    <a:pt x="2803" y="432"/>
                  </a:lnTo>
                  <a:lnTo>
                    <a:pt x="3019" y="863"/>
                  </a:lnTo>
                  <a:lnTo>
                    <a:pt x="3234" y="1294"/>
                  </a:lnTo>
                  <a:lnTo>
                    <a:pt x="3450" y="1510"/>
                  </a:lnTo>
                  <a:lnTo>
                    <a:pt x="3881" y="1510"/>
                  </a:lnTo>
                  <a:lnTo>
                    <a:pt x="3881" y="1510"/>
                  </a:lnTo>
                  <a:lnTo>
                    <a:pt x="3665" y="2157"/>
                  </a:lnTo>
                  <a:lnTo>
                    <a:pt x="3234" y="2588"/>
                  </a:lnTo>
                  <a:lnTo>
                    <a:pt x="3234" y="2588"/>
                  </a:lnTo>
                  <a:lnTo>
                    <a:pt x="4743" y="4744"/>
                  </a:lnTo>
                  <a:lnTo>
                    <a:pt x="5606" y="5606"/>
                  </a:lnTo>
                  <a:lnTo>
                    <a:pt x="6684" y="6253"/>
                  </a:lnTo>
                  <a:lnTo>
                    <a:pt x="6684" y="6253"/>
                  </a:lnTo>
                  <a:lnTo>
                    <a:pt x="6684" y="7331"/>
                  </a:lnTo>
                  <a:lnTo>
                    <a:pt x="6252" y="7978"/>
                  </a:lnTo>
                  <a:lnTo>
                    <a:pt x="5390" y="8193"/>
                  </a:lnTo>
                  <a:lnTo>
                    <a:pt x="4528" y="8409"/>
                  </a:lnTo>
                  <a:lnTo>
                    <a:pt x="2587" y="8624"/>
                  </a:lnTo>
                  <a:lnTo>
                    <a:pt x="1725" y="8624"/>
                  </a:lnTo>
                  <a:lnTo>
                    <a:pt x="863" y="8840"/>
                  </a:lnTo>
                  <a:lnTo>
                    <a:pt x="863" y="8840"/>
                  </a:lnTo>
                  <a:lnTo>
                    <a:pt x="1078" y="8409"/>
                  </a:lnTo>
                  <a:lnTo>
                    <a:pt x="1078" y="7978"/>
                  </a:lnTo>
                  <a:lnTo>
                    <a:pt x="1078" y="7115"/>
                  </a:lnTo>
                  <a:lnTo>
                    <a:pt x="1078" y="6684"/>
                  </a:lnTo>
                  <a:lnTo>
                    <a:pt x="1294" y="6253"/>
                  </a:lnTo>
                  <a:lnTo>
                    <a:pt x="1725" y="6037"/>
                  </a:lnTo>
                  <a:lnTo>
                    <a:pt x="2372" y="5606"/>
                  </a:lnTo>
                  <a:lnTo>
                    <a:pt x="2372" y="5606"/>
                  </a:lnTo>
                  <a:lnTo>
                    <a:pt x="2372" y="5175"/>
                  </a:lnTo>
                  <a:lnTo>
                    <a:pt x="2156" y="4744"/>
                  </a:lnTo>
                  <a:lnTo>
                    <a:pt x="1510" y="4097"/>
                  </a:lnTo>
                  <a:lnTo>
                    <a:pt x="647" y="3666"/>
                  </a:lnTo>
                  <a:lnTo>
                    <a:pt x="216" y="3450"/>
                  </a:lnTo>
                  <a:lnTo>
                    <a:pt x="0" y="3019"/>
                  </a:lnTo>
                  <a:lnTo>
                    <a:pt x="0" y="3019"/>
                  </a:lnTo>
                  <a:lnTo>
                    <a:pt x="0" y="2372"/>
                  </a:lnTo>
                  <a:lnTo>
                    <a:pt x="0" y="1726"/>
                  </a:lnTo>
                  <a:lnTo>
                    <a:pt x="216" y="1294"/>
                  </a:lnTo>
                  <a:lnTo>
                    <a:pt x="647" y="863"/>
                  </a:lnTo>
                  <a:lnTo>
                    <a:pt x="1510" y="432"/>
                  </a:lnTo>
                  <a:lnTo>
                    <a:pt x="2587" y="1"/>
                  </a:lnTo>
                  <a:lnTo>
                    <a:pt x="2587" y="1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22;p18">
              <a:extLst>
                <a:ext uri="{FF2B5EF4-FFF2-40B4-BE49-F238E27FC236}">
                  <a16:creationId xmlns:a16="http://schemas.microsoft.com/office/drawing/2014/main" id="{C49D1DB3-8BF5-B705-521A-8A8BB95EFEDB}"/>
                </a:ext>
              </a:extLst>
            </p:cNvPr>
            <p:cNvSpPr/>
            <p:nvPr/>
          </p:nvSpPr>
          <p:spPr>
            <a:xfrm>
              <a:off x="3812675" y="1752600"/>
              <a:ext cx="113200" cy="97050"/>
            </a:xfrm>
            <a:custGeom>
              <a:avLst/>
              <a:gdLst/>
              <a:ahLst/>
              <a:cxnLst/>
              <a:rect l="l" t="t" r="r" b="b"/>
              <a:pathLst>
                <a:path w="4528" h="3882" extrusionOk="0">
                  <a:moveTo>
                    <a:pt x="4528" y="648"/>
                  </a:moveTo>
                  <a:lnTo>
                    <a:pt x="4528" y="648"/>
                  </a:lnTo>
                  <a:lnTo>
                    <a:pt x="4096" y="1510"/>
                  </a:lnTo>
                  <a:lnTo>
                    <a:pt x="3881" y="2157"/>
                  </a:lnTo>
                  <a:lnTo>
                    <a:pt x="3881" y="3019"/>
                  </a:lnTo>
                  <a:lnTo>
                    <a:pt x="3881" y="3019"/>
                  </a:lnTo>
                  <a:lnTo>
                    <a:pt x="1941" y="3666"/>
                  </a:lnTo>
                  <a:lnTo>
                    <a:pt x="1078" y="3881"/>
                  </a:lnTo>
                  <a:lnTo>
                    <a:pt x="431" y="3881"/>
                  </a:lnTo>
                  <a:lnTo>
                    <a:pt x="0" y="3666"/>
                  </a:lnTo>
                  <a:lnTo>
                    <a:pt x="0" y="3666"/>
                  </a:lnTo>
                  <a:lnTo>
                    <a:pt x="431" y="2588"/>
                  </a:lnTo>
                  <a:lnTo>
                    <a:pt x="647" y="1941"/>
                  </a:lnTo>
                  <a:lnTo>
                    <a:pt x="431" y="1294"/>
                  </a:lnTo>
                  <a:lnTo>
                    <a:pt x="431" y="1294"/>
                  </a:lnTo>
                  <a:lnTo>
                    <a:pt x="2372" y="216"/>
                  </a:lnTo>
                  <a:lnTo>
                    <a:pt x="3019" y="1"/>
                  </a:lnTo>
                  <a:lnTo>
                    <a:pt x="3450" y="1"/>
                  </a:lnTo>
                  <a:lnTo>
                    <a:pt x="4096" y="216"/>
                  </a:lnTo>
                  <a:lnTo>
                    <a:pt x="4528" y="648"/>
                  </a:lnTo>
                  <a:lnTo>
                    <a:pt x="4528" y="648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3;p18">
              <a:extLst>
                <a:ext uri="{FF2B5EF4-FFF2-40B4-BE49-F238E27FC236}">
                  <a16:creationId xmlns:a16="http://schemas.microsoft.com/office/drawing/2014/main" id="{6813B4B5-6C40-17EB-EEB3-0D731D48A161}"/>
                </a:ext>
              </a:extLst>
            </p:cNvPr>
            <p:cNvSpPr/>
            <p:nvPr/>
          </p:nvSpPr>
          <p:spPr>
            <a:xfrm>
              <a:off x="5138525" y="3574325"/>
              <a:ext cx="194050" cy="361125"/>
            </a:xfrm>
            <a:custGeom>
              <a:avLst/>
              <a:gdLst/>
              <a:ahLst/>
              <a:cxnLst/>
              <a:rect l="l" t="t" r="r" b="b"/>
              <a:pathLst>
                <a:path w="7762" h="14445" extrusionOk="0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4;p18">
              <a:extLst>
                <a:ext uri="{FF2B5EF4-FFF2-40B4-BE49-F238E27FC236}">
                  <a16:creationId xmlns:a16="http://schemas.microsoft.com/office/drawing/2014/main" id="{23ACE53F-6FD0-C3E3-4A77-591DD1629689}"/>
                </a:ext>
              </a:extLst>
            </p:cNvPr>
            <p:cNvSpPr/>
            <p:nvPr/>
          </p:nvSpPr>
          <p:spPr>
            <a:xfrm>
              <a:off x="5138525" y="3574325"/>
              <a:ext cx="194050" cy="361125"/>
            </a:xfrm>
            <a:custGeom>
              <a:avLst/>
              <a:gdLst/>
              <a:ahLst/>
              <a:cxnLst/>
              <a:rect l="l" t="t" r="r" b="b"/>
              <a:pathLst>
                <a:path w="7762" h="14445" fill="none" extrusionOk="0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5;p18">
              <a:extLst>
                <a:ext uri="{FF2B5EF4-FFF2-40B4-BE49-F238E27FC236}">
                  <a16:creationId xmlns:a16="http://schemas.microsoft.com/office/drawing/2014/main" id="{071C63A5-D0F9-3189-97F8-885C877333B8}"/>
                </a:ext>
              </a:extLst>
            </p:cNvPr>
            <p:cNvSpPr/>
            <p:nvPr/>
          </p:nvSpPr>
          <p:spPr>
            <a:xfrm>
              <a:off x="1651425" y="696224"/>
              <a:ext cx="4317125" cy="4322550"/>
            </a:xfrm>
            <a:custGeom>
              <a:avLst/>
              <a:gdLst/>
              <a:ahLst/>
              <a:cxnLst/>
              <a:rect l="l" t="t" r="r" b="b"/>
              <a:pathLst>
                <a:path w="172685" h="172902" extrusionOk="0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  <a:close/>
                </a:path>
              </a:pathLst>
            </a:custGeom>
            <a:solidFill>
              <a:srgbClr val="0047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6;p18">
              <a:extLst>
                <a:ext uri="{FF2B5EF4-FFF2-40B4-BE49-F238E27FC236}">
                  <a16:creationId xmlns:a16="http://schemas.microsoft.com/office/drawing/2014/main" id="{E4F19856-BF8F-93D9-F3E8-9F0235024460}"/>
                </a:ext>
              </a:extLst>
            </p:cNvPr>
            <p:cNvSpPr/>
            <p:nvPr/>
          </p:nvSpPr>
          <p:spPr>
            <a:xfrm>
              <a:off x="1651425" y="696225"/>
              <a:ext cx="4317125" cy="4322550"/>
            </a:xfrm>
            <a:custGeom>
              <a:avLst/>
              <a:gdLst/>
              <a:ahLst/>
              <a:cxnLst/>
              <a:rect l="l" t="t" r="r" b="b"/>
              <a:pathLst>
                <a:path w="172685" h="172902" fill="none" extrusionOk="0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7;p18">
              <a:extLst>
                <a:ext uri="{FF2B5EF4-FFF2-40B4-BE49-F238E27FC236}">
                  <a16:creationId xmlns:a16="http://schemas.microsoft.com/office/drawing/2014/main" id="{A894A9C5-7990-C947-5767-64E1D4B6CF23}"/>
                </a:ext>
              </a:extLst>
            </p:cNvPr>
            <p:cNvSpPr/>
            <p:nvPr/>
          </p:nvSpPr>
          <p:spPr>
            <a:xfrm>
              <a:off x="3559350" y="1353775"/>
              <a:ext cx="2409200" cy="2829600"/>
            </a:xfrm>
            <a:custGeom>
              <a:avLst/>
              <a:gdLst/>
              <a:ahLst/>
              <a:cxnLst/>
              <a:rect l="l" t="t" r="r" b="b"/>
              <a:pathLst>
                <a:path w="96368" h="113184" extrusionOk="0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  <a:close/>
                  <a:moveTo>
                    <a:pt x="48076" y="25440"/>
                  </a:moveTo>
                  <a:lnTo>
                    <a:pt x="48076" y="25440"/>
                  </a:lnTo>
                  <a:lnTo>
                    <a:pt x="48723" y="25224"/>
                  </a:lnTo>
                  <a:lnTo>
                    <a:pt x="49154" y="25440"/>
                  </a:lnTo>
                  <a:lnTo>
                    <a:pt x="50017" y="25871"/>
                  </a:lnTo>
                  <a:lnTo>
                    <a:pt x="50663" y="26518"/>
                  </a:lnTo>
                  <a:lnTo>
                    <a:pt x="51310" y="27164"/>
                  </a:lnTo>
                  <a:lnTo>
                    <a:pt x="51310" y="27164"/>
                  </a:lnTo>
                  <a:lnTo>
                    <a:pt x="51957" y="27164"/>
                  </a:lnTo>
                  <a:lnTo>
                    <a:pt x="52388" y="27164"/>
                  </a:lnTo>
                  <a:lnTo>
                    <a:pt x="53035" y="26733"/>
                  </a:lnTo>
                  <a:lnTo>
                    <a:pt x="53035" y="26733"/>
                  </a:lnTo>
                  <a:lnTo>
                    <a:pt x="53035" y="26302"/>
                  </a:lnTo>
                  <a:lnTo>
                    <a:pt x="52819" y="26086"/>
                  </a:lnTo>
                  <a:lnTo>
                    <a:pt x="52604" y="26086"/>
                  </a:lnTo>
                  <a:lnTo>
                    <a:pt x="52388" y="25655"/>
                  </a:lnTo>
                  <a:lnTo>
                    <a:pt x="52388" y="25655"/>
                  </a:lnTo>
                  <a:lnTo>
                    <a:pt x="52819" y="25224"/>
                  </a:lnTo>
                  <a:lnTo>
                    <a:pt x="53466" y="25008"/>
                  </a:lnTo>
                  <a:lnTo>
                    <a:pt x="54113" y="24793"/>
                  </a:lnTo>
                  <a:lnTo>
                    <a:pt x="54975" y="24793"/>
                  </a:lnTo>
                  <a:lnTo>
                    <a:pt x="54975" y="24793"/>
                  </a:lnTo>
                  <a:lnTo>
                    <a:pt x="54975" y="25440"/>
                  </a:lnTo>
                  <a:lnTo>
                    <a:pt x="54760" y="25871"/>
                  </a:lnTo>
                  <a:lnTo>
                    <a:pt x="54544" y="26086"/>
                  </a:lnTo>
                  <a:lnTo>
                    <a:pt x="54328" y="26518"/>
                  </a:lnTo>
                  <a:lnTo>
                    <a:pt x="54328" y="26518"/>
                  </a:lnTo>
                  <a:lnTo>
                    <a:pt x="54760" y="27164"/>
                  </a:lnTo>
                  <a:lnTo>
                    <a:pt x="55622" y="27595"/>
                  </a:lnTo>
                  <a:lnTo>
                    <a:pt x="57131" y="28242"/>
                  </a:lnTo>
                  <a:lnTo>
                    <a:pt x="57778" y="28673"/>
                  </a:lnTo>
                  <a:lnTo>
                    <a:pt x="58425" y="29105"/>
                  </a:lnTo>
                  <a:lnTo>
                    <a:pt x="59071" y="29751"/>
                  </a:lnTo>
                  <a:lnTo>
                    <a:pt x="59071" y="30614"/>
                  </a:lnTo>
                  <a:lnTo>
                    <a:pt x="59071" y="30614"/>
                  </a:lnTo>
                  <a:lnTo>
                    <a:pt x="57778" y="31045"/>
                  </a:lnTo>
                  <a:lnTo>
                    <a:pt x="56700" y="31045"/>
                  </a:lnTo>
                  <a:lnTo>
                    <a:pt x="55406" y="30829"/>
                  </a:lnTo>
                  <a:lnTo>
                    <a:pt x="54328" y="30614"/>
                  </a:lnTo>
                  <a:lnTo>
                    <a:pt x="54328" y="30614"/>
                  </a:lnTo>
                  <a:lnTo>
                    <a:pt x="52819" y="30182"/>
                  </a:lnTo>
                  <a:lnTo>
                    <a:pt x="51526" y="29967"/>
                  </a:lnTo>
                  <a:lnTo>
                    <a:pt x="50232" y="30182"/>
                  </a:lnTo>
                  <a:lnTo>
                    <a:pt x="49586" y="30398"/>
                  </a:lnTo>
                  <a:lnTo>
                    <a:pt x="48939" y="30829"/>
                  </a:lnTo>
                  <a:lnTo>
                    <a:pt x="48939" y="30829"/>
                  </a:lnTo>
                  <a:lnTo>
                    <a:pt x="48508" y="31045"/>
                  </a:lnTo>
                  <a:lnTo>
                    <a:pt x="48292" y="30829"/>
                  </a:lnTo>
                  <a:lnTo>
                    <a:pt x="48292" y="30829"/>
                  </a:lnTo>
                  <a:lnTo>
                    <a:pt x="48076" y="30614"/>
                  </a:lnTo>
                  <a:lnTo>
                    <a:pt x="47861" y="30614"/>
                  </a:lnTo>
                  <a:lnTo>
                    <a:pt x="47861" y="30614"/>
                  </a:lnTo>
                  <a:lnTo>
                    <a:pt x="47214" y="30829"/>
                  </a:lnTo>
                  <a:lnTo>
                    <a:pt x="46998" y="31260"/>
                  </a:lnTo>
                  <a:lnTo>
                    <a:pt x="46998" y="31260"/>
                  </a:lnTo>
                  <a:lnTo>
                    <a:pt x="46567" y="31476"/>
                  </a:lnTo>
                  <a:lnTo>
                    <a:pt x="46352" y="31692"/>
                  </a:lnTo>
                  <a:lnTo>
                    <a:pt x="45921" y="31692"/>
                  </a:lnTo>
                  <a:lnTo>
                    <a:pt x="45921" y="31692"/>
                  </a:lnTo>
                  <a:lnTo>
                    <a:pt x="46136" y="30182"/>
                  </a:lnTo>
                  <a:lnTo>
                    <a:pt x="46352" y="28458"/>
                  </a:lnTo>
                  <a:lnTo>
                    <a:pt x="46998" y="26733"/>
                  </a:lnTo>
                  <a:lnTo>
                    <a:pt x="47430" y="26086"/>
                  </a:lnTo>
                  <a:lnTo>
                    <a:pt x="48076" y="25440"/>
                  </a:lnTo>
                  <a:close/>
                  <a:moveTo>
                    <a:pt x="34710" y="14445"/>
                  </a:moveTo>
                  <a:lnTo>
                    <a:pt x="34710" y="14445"/>
                  </a:lnTo>
                  <a:lnTo>
                    <a:pt x="34710" y="14014"/>
                  </a:lnTo>
                  <a:lnTo>
                    <a:pt x="34494" y="13798"/>
                  </a:lnTo>
                  <a:lnTo>
                    <a:pt x="34279" y="13582"/>
                  </a:lnTo>
                  <a:lnTo>
                    <a:pt x="34279" y="13151"/>
                  </a:lnTo>
                  <a:lnTo>
                    <a:pt x="34279" y="13151"/>
                  </a:lnTo>
                  <a:lnTo>
                    <a:pt x="34926" y="12720"/>
                  </a:lnTo>
                  <a:lnTo>
                    <a:pt x="35357" y="12289"/>
                  </a:lnTo>
                  <a:lnTo>
                    <a:pt x="35788" y="12073"/>
                  </a:lnTo>
                  <a:lnTo>
                    <a:pt x="36219" y="11426"/>
                  </a:lnTo>
                  <a:lnTo>
                    <a:pt x="36219" y="11426"/>
                  </a:lnTo>
                  <a:lnTo>
                    <a:pt x="36004" y="10995"/>
                  </a:lnTo>
                  <a:lnTo>
                    <a:pt x="35572" y="10780"/>
                  </a:lnTo>
                  <a:lnTo>
                    <a:pt x="35141" y="10564"/>
                  </a:lnTo>
                  <a:lnTo>
                    <a:pt x="34926" y="10133"/>
                  </a:lnTo>
                  <a:lnTo>
                    <a:pt x="34926" y="10133"/>
                  </a:lnTo>
                  <a:lnTo>
                    <a:pt x="34926" y="9271"/>
                  </a:lnTo>
                  <a:lnTo>
                    <a:pt x="35357" y="8624"/>
                  </a:lnTo>
                  <a:lnTo>
                    <a:pt x="35788" y="8193"/>
                  </a:lnTo>
                  <a:lnTo>
                    <a:pt x="36435" y="7762"/>
                  </a:lnTo>
                  <a:lnTo>
                    <a:pt x="37728" y="7115"/>
                  </a:lnTo>
                  <a:lnTo>
                    <a:pt x="38159" y="6684"/>
                  </a:lnTo>
                  <a:lnTo>
                    <a:pt x="38375" y="5821"/>
                  </a:lnTo>
                  <a:lnTo>
                    <a:pt x="38375" y="5821"/>
                  </a:lnTo>
                  <a:lnTo>
                    <a:pt x="39453" y="5606"/>
                  </a:lnTo>
                  <a:lnTo>
                    <a:pt x="40100" y="5821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40315" y="6684"/>
                  </a:lnTo>
                  <a:lnTo>
                    <a:pt x="39884" y="6899"/>
                  </a:lnTo>
                  <a:lnTo>
                    <a:pt x="39237" y="7330"/>
                  </a:lnTo>
                  <a:lnTo>
                    <a:pt x="38375" y="7762"/>
                  </a:lnTo>
                  <a:lnTo>
                    <a:pt x="38159" y="7977"/>
                  </a:lnTo>
                  <a:lnTo>
                    <a:pt x="37944" y="8408"/>
                  </a:lnTo>
                  <a:lnTo>
                    <a:pt x="37944" y="8408"/>
                  </a:lnTo>
                  <a:lnTo>
                    <a:pt x="37728" y="9486"/>
                  </a:lnTo>
                  <a:lnTo>
                    <a:pt x="37944" y="10133"/>
                  </a:lnTo>
                  <a:lnTo>
                    <a:pt x="38375" y="10780"/>
                  </a:lnTo>
                  <a:lnTo>
                    <a:pt x="38806" y="10995"/>
                  </a:lnTo>
                  <a:lnTo>
                    <a:pt x="39237" y="11211"/>
                  </a:lnTo>
                  <a:lnTo>
                    <a:pt x="39884" y="11211"/>
                  </a:lnTo>
                  <a:lnTo>
                    <a:pt x="41393" y="11211"/>
                  </a:lnTo>
                  <a:lnTo>
                    <a:pt x="41393" y="11211"/>
                  </a:lnTo>
                  <a:lnTo>
                    <a:pt x="42902" y="10995"/>
                  </a:lnTo>
                  <a:lnTo>
                    <a:pt x="43765" y="11211"/>
                  </a:lnTo>
                  <a:lnTo>
                    <a:pt x="44411" y="11426"/>
                  </a:lnTo>
                  <a:lnTo>
                    <a:pt x="44411" y="11426"/>
                  </a:lnTo>
                  <a:lnTo>
                    <a:pt x="42902" y="11642"/>
                  </a:lnTo>
                  <a:lnTo>
                    <a:pt x="41178" y="11642"/>
                  </a:lnTo>
                  <a:lnTo>
                    <a:pt x="39884" y="12073"/>
                  </a:lnTo>
                  <a:lnTo>
                    <a:pt x="39453" y="12289"/>
                  </a:lnTo>
                  <a:lnTo>
                    <a:pt x="39022" y="12936"/>
                  </a:lnTo>
                  <a:lnTo>
                    <a:pt x="39022" y="12936"/>
                  </a:lnTo>
                  <a:lnTo>
                    <a:pt x="39237" y="12936"/>
                  </a:lnTo>
                  <a:lnTo>
                    <a:pt x="39884" y="12936"/>
                  </a:lnTo>
                  <a:lnTo>
                    <a:pt x="39884" y="12936"/>
                  </a:lnTo>
                  <a:lnTo>
                    <a:pt x="40315" y="12936"/>
                  </a:lnTo>
                  <a:lnTo>
                    <a:pt x="40746" y="12936"/>
                  </a:lnTo>
                  <a:lnTo>
                    <a:pt x="40962" y="13151"/>
                  </a:lnTo>
                  <a:lnTo>
                    <a:pt x="40962" y="13798"/>
                  </a:lnTo>
                  <a:lnTo>
                    <a:pt x="40962" y="13798"/>
                  </a:lnTo>
                  <a:lnTo>
                    <a:pt x="40531" y="14014"/>
                  </a:lnTo>
                  <a:lnTo>
                    <a:pt x="40315" y="14014"/>
                  </a:lnTo>
                  <a:lnTo>
                    <a:pt x="39884" y="13798"/>
                  </a:lnTo>
                  <a:lnTo>
                    <a:pt x="39884" y="13798"/>
                  </a:lnTo>
                  <a:lnTo>
                    <a:pt x="39453" y="13582"/>
                  </a:lnTo>
                  <a:lnTo>
                    <a:pt x="39022" y="13582"/>
                  </a:lnTo>
                  <a:lnTo>
                    <a:pt x="39022" y="13582"/>
                  </a:lnTo>
                  <a:lnTo>
                    <a:pt x="38591" y="14014"/>
                  </a:lnTo>
                  <a:lnTo>
                    <a:pt x="38159" y="14445"/>
                  </a:lnTo>
                  <a:lnTo>
                    <a:pt x="38159" y="15307"/>
                  </a:lnTo>
                  <a:lnTo>
                    <a:pt x="38159" y="16169"/>
                  </a:lnTo>
                  <a:lnTo>
                    <a:pt x="38159" y="16169"/>
                  </a:lnTo>
                  <a:lnTo>
                    <a:pt x="37513" y="16385"/>
                  </a:lnTo>
                  <a:lnTo>
                    <a:pt x="36866" y="16601"/>
                  </a:lnTo>
                  <a:lnTo>
                    <a:pt x="35788" y="16601"/>
                  </a:lnTo>
                  <a:lnTo>
                    <a:pt x="35788" y="16601"/>
                  </a:lnTo>
                  <a:lnTo>
                    <a:pt x="34279" y="16601"/>
                  </a:lnTo>
                  <a:lnTo>
                    <a:pt x="33632" y="16816"/>
                  </a:lnTo>
                  <a:lnTo>
                    <a:pt x="32985" y="17247"/>
                  </a:lnTo>
                  <a:lnTo>
                    <a:pt x="32985" y="17247"/>
                  </a:lnTo>
                  <a:lnTo>
                    <a:pt x="32554" y="17032"/>
                  </a:lnTo>
                  <a:lnTo>
                    <a:pt x="32123" y="16816"/>
                  </a:lnTo>
                  <a:lnTo>
                    <a:pt x="31045" y="17032"/>
                  </a:lnTo>
                  <a:lnTo>
                    <a:pt x="31045" y="17032"/>
                  </a:lnTo>
                  <a:lnTo>
                    <a:pt x="29752" y="17032"/>
                  </a:lnTo>
                  <a:lnTo>
                    <a:pt x="29320" y="16816"/>
                  </a:lnTo>
                  <a:lnTo>
                    <a:pt x="29105" y="16385"/>
                  </a:lnTo>
                  <a:lnTo>
                    <a:pt x="29105" y="16385"/>
                  </a:lnTo>
                  <a:lnTo>
                    <a:pt x="30614" y="16169"/>
                  </a:lnTo>
                  <a:lnTo>
                    <a:pt x="32123" y="15738"/>
                  </a:lnTo>
                  <a:lnTo>
                    <a:pt x="34710" y="14445"/>
                  </a:lnTo>
                  <a:close/>
                  <a:moveTo>
                    <a:pt x="50232" y="41177"/>
                  </a:moveTo>
                  <a:lnTo>
                    <a:pt x="50232" y="41177"/>
                  </a:lnTo>
                  <a:lnTo>
                    <a:pt x="49586" y="41177"/>
                  </a:lnTo>
                  <a:lnTo>
                    <a:pt x="49154" y="41393"/>
                  </a:lnTo>
                  <a:lnTo>
                    <a:pt x="48723" y="41609"/>
                  </a:lnTo>
                  <a:lnTo>
                    <a:pt x="48292" y="41824"/>
                  </a:lnTo>
                  <a:lnTo>
                    <a:pt x="48292" y="41824"/>
                  </a:lnTo>
                  <a:lnTo>
                    <a:pt x="47214" y="41824"/>
                  </a:lnTo>
                  <a:lnTo>
                    <a:pt x="46352" y="41609"/>
                  </a:lnTo>
                  <a:lnTo>
                    <a:pt x="44411" y="40746"/>
                  </a:lnTo>
                  <a:lnTo>
                    <a:pt x="44411" y="40746"/>
                  </a:lnTo>
                  <a:lnTo>
                    <a:pt x="42902" y="40315"/>
                  </a:lnTo>
                  <a:lnTo>
                    <a:pt x="41609" y="39884"/>
                  </a:lnTo>
                  <a:lnTo>
                    <a:pt x="40315" y="39884"/>
                  </a:lnTo>
                  <a:lnTo>
                    <a:pt x="38806" y="40099"/>
                  </a:lnTo>
                  <a:lnTo>
                    <a:pt x="38806" y="40099"/>
                  </a:lnTo>
                  <a:lnTo>
                    <a:pt x="38591" y="40746"/>
                  </a:lnTo>
                  <a:lnTo>
                    <a:pt x="38591" y="41393"/>
                  </a:lnTo>
                  <a:lnTo>
                    <a:pt x="38591" y="42040"/>
                  </a:lnTo>
                  <a:lnTo>
                    <a:pt x="38375" y="42471"/>
                  </a:lnTo>
                  <a:lnTo>
                    <a:pt x="38375" y="42471"/>
                  </a:lnTo>
                  <a:lnTo>
                    <a:pt x="35788" y="41609"/>
                  </a:lnTo>
                  <a:lnTo>
                    <a:pt x="33632" y="40531"/>
                  </a:lnTo>
                  <a:lnTo>
                    <a:pt x="31261" y="39668"/>
                  </a:lnTo>
                  <a:lnTo>
                    <a:pt x="28889" y="38806"/>
                  </a:lnTo>
                  <a:lnTo>
                    <a:pt x="28889" y="38806"/>
                  </a:lnTo>
                  <a:lnTo>
                    <a:pt x="29105" y="37944"/>
                  </a:lnTo>
                  <a:lnTo>
                    <a:pt x="29320" y="36866"/>
                  </a:lnTo>
                  <a:lnTo>
                    <a:pt x="29320" y="36003"/>
                  </a:lnTo>
                  <a:lnTo>
                    <a:pt x="28889" y="35141"/>
                  </a:lnTo>
                  <a:lnTo>
                    <a:pt x="28889" y="35141"/>
                  </a:lnTo>
                  <a:lnTo>
                    <a:pt x="25224" y="35357"/>
                  </a:lnTo>
                  <a:lnTo>
                    <a:pt x="21775" y="35357"/>
                  </a:lnTo>
                  <a:lnTo>
                    <a:pt x="21775" y="35357"/>
                  </a:lnTo>
                  <a:lnTo>
                    <a:pt x="21128" y="35357"/>
                  </a:lnTo>
                  <a:lnTo>
                    <a:pt x="20481" y="35572"/>
                  </a:lnTo>
                  <a:lnTo>
                    <a:pt x="19188" y="36003"/>
                  </a:lnTo>
                  <a:lnTo>
                    <a:pt x="18110" y="36650"/>
                  </a:lnTo>
                  <a:lnTo>
                    <a:pt x="16816" y="37081"/>
                  </a:lnTo>
                  <a:lnTo>
                    <a:pt x="16816" y="37081"/>
                  </a:lnTo>
                  <a:lnTo>
                    <a:pt x="15954" y="37297"/>
                  </a:lnTo>
                  <a:lnTo>
                    <a:pt x="15092" y="37297"/>
                  </a:lnTo>
                  <a:lnTo>
                    <a:pt x="14014" y="37081"/>
                  </a:lnTo>
                  <a:lnTo>
                    <a:pt x="13583" y="36866"/>
                  </a:lnTo>
                  <a:lnTo>
                    <a:pt x="13367" y="36434"/>
                  </a:lnTo>
                  <a:lnTo>
                    <a:pt x="13367" y="36434"/>
                  </a:lnTo>
                  <a:lnTo>
                    <a:pt x="13798" y="36219"/>
                  </a:lnTo>
                  <a:lnTo>
                    <a:pt x="14661" y="35788"/>
                  </a:lnTo>
                  <a:lnTo>
                    <a:pt x="16170" y="35357"/>
                  </a:lnTo>
                  <a:lnTo>
                    <a:pt x="17463" y="34925"/>
                  </a:lnTo>
                  <a:lnTo>
                    <a:pt x="18110" y="34710"/>
                  </a:lnTo>
                  <a:lnTo>
                    <a:pt x="18541" y="34063"/>
                  </a:lnTo>
                  <a:lnTo>
                    <a:pt x="18541" y="34063"/>
                  </a:lnTo>
                  <a:lnTo>
                    <a:pt x="18541" y="33201"/>
                  </a:lnTo>
                  <a:lnTo>
                    <a:pt x="18972" y="32338"/>
                  </a:lnTo>
                  <a:lnTo>
                    <a:pt x="19403" y="31692"/>
                  </a:lnTo>
                  <a:lnTo>
                    <a:pt x="20050" y="31260"/>
                  </a:lnTo>
                  <a:lnTo>
                    <a:pt x="21559" y="30182"/>
                  </a:lnTo>
                  <a:lnTo>
                    <a:pt x="21991" y="29536"/>
                  </a:lnTo>
                  <a:lnTo>
                    <a:pt x="22422" y="28673"/>
                  </a:lnTo>
                  <a:lnTo>
                    <a:pt x="22422" y="28673"/>
                  </a:lnTo>
                  <a:lnTo>
                    <a:pt x="23931" y="28889"/>
                  </a:lnTo>
                  <a:lnTo>
                    <a:pt x="25224" y="28673"/>
                  </a:lnTo>
                  <a:lnTo>
                    <a:pt x="26302" y="28242"/>
                  </a:lnTo>
                  <a:lnTo>
                    <a:pt x="27380" y="27380"/>
                  </a:lnTo>
                  <a:lnTo>
                    <a:pt x="27380" y="27380"/>
                  </a:lnTo>
                  <a:lnTo>
                    <a:pt x="28243" y="28242"/>
                  </a:lnTo>
                  <a:lnTo>
                    <a:pt x="28889" y="28889"/>
                  </a:lnTo>
                  <a:lnTo>
                    <a:pt x="30830" y="30182"/>
                  </a:lnTo>
                  <a:lnTo>
                    <a:pt x="32770" y="31476"/>
                  </a:lnTo>
                  <a:lnTo>
                    <a:pt x="34279" y="32770"/>
                  </a:lnTo>
                  <a:lnTo>
                    <a:pt x="34279" y="32770"/>
                  </a:lnTo>
                  <a:lnTo>
                    <a:pt x="34494" y="33201"/>
                  </a:lnTo>
                  <a:lnTo>
                    <a:pt x="34279" y="33632"/>
                  </a:lnTo>
                  <a:lnTo>
                    <a:pt x="34063" y="34063"/>
                  </a:lnTo>
                  <a:lnTo>
                    <a:pt x="34063" y="34063"/>
                  </a:lnTo>
                  <a:lnTo>
                    <a:pt x="34494" y="34063"/>
                  </a:lnTo>
                  <a:lnTo>
                    <a:pt x="34926" y="34063"/>
                  </a:lnTo>
                  <a:lnTo>
                    <a:pt x="35357" y="33416"/>
                  </a:lnTo>
                  <a:lnTo>
                    <a:pt x="35357" y="32770"/>
                  </a:lnTo>
                  <a:lnTo>
                    <a:pt x="35357" y="32554"/>
                  </a:lnTo>
                  <a:lnTo>
                    <a:pt x="35141" y="32338"/>
                  </a:lnTo>
                  <a:lnTo>
                    <a:pt x="35141" y="32338"/>
                  </a:lnTo>
                  <a:lnTo>
                    <a:pt x="35141" y="32123"/>
                  </a:lnTo>
                  <a:lnTo>
                    <a:pt x="35357" y="31907"/>
                  </a:lnTo>
                  <a:lnTo>
                    <a:pt x="36219" y="31907"/>
                  </a:lnTo>
                  <a:lnTo>
                    <a:pt x="36219" y="31907"/>
                  </a:lnTo>
                  <a:lnTo>
                    <a:pt x="36435" y="31907"/>
                  </a:lnTo>
                  <a:lnTo>
                    <a:pt x="36435" y="31907"/>
                  </a:lnTo>
                  <a:lnTo>
                    <a:pt x="35788" y="31260"/>
                  </a:lnTo>
                  <a:lnTo>
                    <a:pt x="34926" y="30614"/>
                  </a:lnTo>
                  <a:lnTo>
                    <a:pt x="33201" y="29536"/>
                  </a:lnTo>
                  <a:lnTo>
                    <a:pt x="32554" y="29105"/>
                  </a:lnTo>
                  <a:lnTo>
                    <a:pt x="31692" y="28458"/>
                  </a:lnTo>
                  <a:lnTo>
                    <a:pt x="31261" y="27595"/>
                  </a:lnTo>
                  <a:lnTo>
                    <a:pt x="30830" y="26518"/>
                  </a:lnTo>
                  <a:lnTo>
                    <a:pt x="30830" y="26518"/>
                  </a:lnTo>
                  <a:lnTo>
                    <a:pt x="31692" y="26733"/>
                  </a:lnTo>
                  <a:lnTo>
                    <a:pt x="32554" y="26949"/>
                  </a:lnTo>
                  <a:lnTo>
                    <a:pt x="34279" y="28242"/>
                  </a:lnTo>
                  <a:lnTo>
                    <a:pt x="35788" y="29320"/>
                  </a:lnTo>
                  <a:lnTo>
                    <a:pt x="36650" y="29751"/>
                  </a:lnTo>
                  <a:lnTo>
                    <a:pt x="37513" y="30182"/>
                  </a:lnTo>
                  <a:lnTo>
                    <a:pt x="37513" y="30182"/>
                  </a:lnTo>
                  <a:lnTo>
                    <a:pt x="37728" y="31260"/>
                  </a:lnTo>
                  <a:lnTo>
                    <a:pt x="37944" y="31907"/>
                  </a:lnTo>
                  <a:lnTo>
                    <a:pt x="38806" y="33201"/>
                  </a:lnTo>
                  <a:lnTo>
                    <a:pt x="39669" y="34494"/>
                  </a:lnTo>
                  <a:lnTo>
                    <a:pt x="40100" y="35141"/>
                  </a:lnTo>
                  <a:lnTo>
                    <a:pt x="40315" y="35788"/>
                  </a:lnTo>
                  <a:lnTo>
                    <a:pt x="40315" y="35788"/>
                  </a:lnTo>
                  <a:lnTo>
                    <a:pt x="41178" y="35788"/>
                  </a:lnTo>
                  <a:lnTo>
                    <a:pt x="41178" y="35788"/>
                  </a:lnTo>
                  <a:lnTo>
                    <a:pt x="41609" y="35357"/>
                  </a:lnTo>
                  <a:lnTo>
                    <a:pt x="41824" y="34925"/>
                  </a:lnTo>
                  <a:lnTo>
                    <a:pt x="42256" y="34710"/>
                  </a:lnTo>
                  <a:lnTo>
                    <a:pt x="42687" y="34494"/>
                  </a:lnTo>
                  <a:lnTo>
                    <a:pt x="42687" y="34494"/>
                  </a:lnTo>
                  <a:lnTo>
                    <a:pt x="42687" y="33847"/>
                  </a:lnTo>
                  <a:lnTo>
                    <a:pt x="42471" y="33632"/>
                  </a:lnTo>
                  <a:lnTo>
                    <a:pt x="42040" y="33201"/>
                  </a:lnTo>
                  <a:lnTo>
                    <a:pt x="41393" y="32770"/>
                  </a:lnTo>
                  <a:lnTo>
                    <a:pt x="41393" y="32554"/>
                  </a:lnTo>
                  <a:lnTo>
                    <a:pt x="41393" y="32123"/>
                  </a:lnTo>
                  <a:lnTo>
                    <a:pt x="41393" y="32123"/>
                  </a:lnTo>
                  <a:lnTo>
                    <a:pt x="42040" y="31907"/>
                  </a:lnTo>
                  <a:lnTo>
                    <a:pt x="42471" y="31692"/>
                  </a:lnTo>
                  <a:lnTo>
                    <a:pt x="42471" y="31692"/>
                  </a:lnTo>
                  <a:lnTo>
                    <a:pt x="43118" y="31260"/>
                  </a:lnTo>
                  <a:lnTo>
                    <a:pt x="43334" y="31260"/>
                  </a:lnTo>
                  <a:lnTo>
                    <a:pt x="43549" y="31476"/>
                  </a:lnTo>
                  <a:lnTo>
                    <a:pt x="43549" y="31476"/>
                  </a:lnTo>
                  <a:lnTo>
                    <a:pt x="44196" y="32123"/>
                  </a:lnTo>
                  <a:lnTo>
                    <a:pt x="44411" y="32985"/>
                  </a:lnTo>
                  <a:lnTo>
                    <a:pt x="45274" y="34494"/>
                  </a:lnTo>
                  <a:lnTo>
                    <a:pt x="45705" y="35141"/>
                  </a:lnTo>
                  <a:lnTo>
                    <a:pt x="46136" y="35788"/>
                  </a:lnTo>
                  <a:lnTo>
                    <a:pt x="46998" y="36219"/>
                  </a:lnTo>
                  <a:lnTo>
                    <a:pt x="48076" y="36219"/>
                  </a:lnTo>
                  <a:lnTo>
                    <a:pt x="48076" y="36219"/>
                  </a:lnTo>
                  <a:lnTo>
                    <a:pt x="48723" y="36219"/>
                  </a:lnTo>
                  <a:lnTo>
                    <a:pt x="48939" y="36003"/>
                  </a:lnTo>
                  <a:lnTo>
                    <a:pt x="48939" y="36003"/>
                  </a:lnTo>
                  <a:lnTo>
                    <a:pt x="49370" y="35572"/>
                  </a:lnTo>
                  <a:lnTo>
                    <a:pt x="49801" y="35572"/>
                  </a:lnTo>
                  <a:lnTo>
                    <a:pt x="49801" y="35572"/>
                  </a:lnTo>
                  <a:lnTo>
                    <a:pt x="50448" y="36003"/>
                  </a:lnTo>
                  <a:lnTo>
                    <a:pt x="51310" y="36434"/>
                  </a:lnTo>
                  <a:lnTo>
                    <a:pt x="51310" y="36434"/>
                  </a:lnTo>
                  <a:lnTo>
                    <a:pt x="51957" y="36219"/>
                  </a:lnTo>
                  <a:lnTo>
                    <a:pt x="52604" y="36003"/>
                  </a:lnTo>
                  <a:lnTo>
                    <a:pt x="53250" y="35788"/>
                  </a:lnTo>
                  <a:lnTo>
                    <a:pt x="54113" y="35788"/>
                  </a:lnTo>
                  <a:lnTo>
                    <a:pt x="54113" y="35788"/>
                  </a:lnTo>
                  <a:lnTo>
                    <a:pt x="54328" y="36434"/>
                  </a:lnTo>
                  <a:lnTo>
                    <a:pt x="54544" y="37297"/>
                  </a:lnTo>
                  <a:lnTo>
                    <a:pt x="54328" y="38806"/>
                  </a:lnTo>
                  <a:lnTo>
                    <a:pt x="53682" y="40315"/>
                  </a:lnTo>
                  <a:lnTo>
                    <a:pt x="53035" y="41609"/>
                  </a:lnTo>
                  <a:lnTo>
                    <a:pt x="53035" y="41609"/>
                  </a:lnTo>
                  <a:lnTo>
                    <a:pt x="52604" y="41609"/>
                  </a:lnTo>
                  <a:lnTo>
                    <a:pt x="52173" y="41609"/>
                  </a:lnTo>
                  <a:lnTo>
                    <a:pt x="51526" y="41393"/>
                  </a:lnTo>
                  <a:lnTo>
                    <a:pt x="51526" y="41393"/>
                  </a:lnTo>
                  <a:lnTo>
                    <a:pt x="50879" y="41177"/>
                  </a:lnTo>
                  <a:lnTo>
                    <a:pt x="50232" y="41177"/>
                  </a:lnTo>
                  <a:close/>
                  <a:moveTo>
                    <a:pt x="57131" y="54328"/>
                  </a:moveTo>
                  <a:lnTo>
                    <a:pt x="57131" y="54328"/>
                  </a:lnTo>
                  <a:lnTo>
                    <a:pt x="56915" y="52819"/>
                  </a:lnTo>
                  <a:lnTo>
                    <a:pt x="56484" y="51741"/>
                  </a:lnTo>
                  <a:lnTo>
                    <a:pt x="55837" y="50448"/>
                  </a:lnTo>
                  <a:lnTo>
                    <a:pt x="55191" y="49585"/>
                  </a:lnTo>
                  <a:lnTo>
                    <a:pt x="53897" y="47429"/>
                  </a:lnTo>
                  <a:lnTo>
                    <a:pt x="53466" y="46351"/>
                  </a:lnTo>
                  <a:lnTo>
                    <a:pt x="53035" y="45274"/>
                  </a:lnTo>
                  <a:lnTo>
                    <a:pt x="53035" y="45274"/>
                  </a:lnTo>
                  <a:lnTo>
                    <a:pt x="54328" y="45274"/>
                  </a:lnTo>
                  <a:lnTo>
                    <a:pt x="54328" y="45274"/>
                  </a:lnTo>
                  <a:lnTo>
                    <a:pt x="56700" y="48292"/>
                  </a:lnTo>
                  <a:lnTo>
                    <a:pt x="57778" y="49801"/>
                  </a:lnTo>
                  <a:lnTo>
                    <a:pt x="58425" y="51741"/>
                  </a:lnTo>
                  <a:lnTo>
                    <a:pt x="58425" y="51741"/>
                  </a:lnTo>
                  <a:lnTo>
                    <a:pt x="58856" y="52388"/>
                  </a:lnTo>
                  <a:lnTo>
                    <a:pt x="59502" y="53250"/>
                  </a:lnTo>
                  <a:lnTo>
                    <a:pt x="60796" y="54544"/>
                  </a:lnTo>
                  <a:lnTo>
                    <a:pt x="61443" y="55406"/>
                  </a:lnTo>
                  <a:lnTo>
                    <a:pt x="61874" y="56053"/>
                  </a:lnTo>
                  <a:lnTo>
                    <a:pt x="62089" y="56700"/>
                  </a:lnTo>
                  <a:lnTo>
                    <a:pt x="61874" y="57562"/>
                  </a:lnTo>
                  <a:lnTo>
                    <a:pt x="61874" y="57562"/>
                  </a:lnTo>
                  <a:lnTo>
                    <a:pt x="62521" y="58209"/>
                  </a:lnTo>
                  <a:lnTo>
                    <a:pt x="63167" y="59287"/>
                  </a:lnTo>
                  <a:lnTo>
                    <a:pt x="63814" y="61443"/>
                  </a:lnTo>
                  <a:lnTo>
                    <a:pt x="63814" y="61443"/>
                  </a:lnTo>
                  <a:lnTo>
                    <a:pt x="62736" y="60796"/>
                  </a:lnTo>
                  <a:lnTo>
                    <a:pt x="61658" y="60149"/>
                  </a:lnTo>
                  <a:lnTo>
                    <a:pt x="59934" y="58209"/>
                  </a:lnTo>
                  <a:lnTo>
                    <a:pt x="57131" y="54328"/>
                  </a:lnTo>
                  <a:close/>
                  <a:moveTo>
                    <a:pt x="71791" y="35357"/>
                  </a:moveTo>
                  <a:lnTo>
                    <a:pt x="71791" y="35357"/>
                  </a:lnTo>
                  <a:lnTo>
                    <a:pt x="71144" y="35572"/>
                  </a:lnTo>
                  <a:lnTo>
                    <a:pt x="70497" y="35788"/>
                  </a:lnTo>
                  <a:lnTo>
                    <a:pt x="69851" y="35572"/>
                  </a:lnTo>
                  <a:lnTo>
                    <a:pt x="69204" y="35357"/>
                  </a:lnTo>
                  <a:lnTo>
                    <a:pt x="67910" y="34710"/>
                  </a:lnTo>
                  <a:lnTo>
                    <a:pt x="67048" y="33847"/>
                  </a:lnTo>
                  <a:lnTo>
                    <a:pt x="67048" y="33847"/>
                  </a:lnTo>
                  <a:lnTo>
                    <a:pt x="67264" y="32770"/>
                  </a:lnTo>
                  <a:lnTo>
                    <a:pt x="67479" y="32338"/>
                  </a:lnTo>
                  <a:lnTo>
                    <a:pt x="67695" y="32123"/>
                  </a:lnTo>
                  <a:lnTo>
                    <a:pt x="67695" y="32123"/>
                  </a:lnTo>
                  <a:lnTo>
                    <a:pt x="66832" y="30829"/>
                  </a:lnTo>
                  <a:lnTo>
                    <a:pt x="65754" y="29751"/>
                  </a:lnTo>
                  <a:lnTo>
                    <a:pt x="64892" y="28673"/>
                  </a:lnTo>
                  <a:lnTo>
                    <a:pt x="64030" y="27164"/>
                  </a:lnTo>
                  <a:lnTo>
                    <a:pt x="64030" y="27164"/>
                  </a:lnTo>
                  <a:lnTo>
                    <a:pt x="64892" y="26086"/>
                  </a:lnTo>
                  <a:lnTo>
                    <a:pt x="65970" y="25440"/>
                  </a:lnTo>
                  <a:lnTo>
                    <a:pt x="67264" y="25008"/>
                  </a:lnTo>
                  <a:lnTo>
                    <a:pt x="69204" y="24793"/>
                  </a:lnTo>
                  <a:lnTo>
                    <a:pt x="69204" y="24793"/>
                  </a:lnTo>
                  <a:lnTo>
                    <a:pt x="69204" y="25440"/>
                  </a:lnTo>
                  <a:lnTo>
                    <a:pt x="69419" y="25871"/>
                  </a:lnTo>
                  <a:lnTo>
                    <a:pt x="69419" y="26302"/>
                  </a:lnTo>
                  <a:lnTo>
                    <a:pt x="69419" y="26302"/>
                  </a:lnTo>
                  <a:lnTo>
                    <a:pt x="68557" y="26302"/>
                  </a:lnTo>
                  <a:lnTo>
                    <a:pt x="68126" y="26518"/>
                  </a:lnTo>
                  <a:lnTo>
                    <a:pt x="67695" y="26733"/>
                  </a:lnTo>
                  <a:lnTo>
                    <a:pt x="67264" y="27164"/>
                  </a:lnTo>
                  <a:lnTo>
                    <a:pt x="67264" y="27164"/>
                  </a:lnTo>
                  <a:lnTo>
                    <a:pt x="68126" y="28458"/>
                  </a:lnTo>
                  <a:lnTo>
                    <a:pt x="69204" y="29536"/>
                  </a:lnTo>
                  <a:lnTo>
                    <a:pt x="70497" y="30182"/>
                  </a:lnTo>
                  <a:lnTo>
                    <a:pt x="71575" y="30829"/>
                  </a:lnTo>
                  <a:lnTo>
                    <a:pt x="71575" y="30829"/>
                  </a:lnTo>
                  <a:lnTo>
                    <a:pt x="71791" y="31260"/>
                  </a:lnTo>
                  <a:lnTo>
                    <a:pt x="71575" y="31260"/>
                  </a:lnTo>
                  <a:lnTo>
                    <a:pt x="70929" y="31476"/>
                  </a:lnTo>
                  <a:lnTo>
                    <a:pt x="70929" y="31476"/>
                  </a:lnTo>
                  <a:lnTo>
                    <a:pt x="70497" y="31476"/>
                  </a:lnTo>
                  <a:lnTo>
                    <a:pt x="70497" y="31476"/>
                  </a:lnTo>
                  <a:lnTo>
                    <a:pt x="70713" y="31907"/>
                  </a:lnTo>
                  <a:lnTo>
                    <a:pt x="70929" y="32338"/>
                  </a:lnTo>
                  <a:lnTo>
                    <a:pt x="71575" y="33416"/>
                  </a:lnTo>
                  <a:lnTo>
                    <a:pt x="72006" y="34279"/>
                  </a:lnTo>
                  <a:lnTo>
                    <a:pt x="72006" y="34710"/>
                  </a:lnTo>
                  <a:lnTo>
                    <a:pt x="71791" y="3535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;p18">
              <a:extLst>
                <a:ext uri="{FF2B5EF4-FFF2-40B4-BE49-F238E27FC236}">
                  <a16:creationId xmlns:a16="http://schemas.microsoft.com/office/drawing/2014/main" id="{54A3B761-438F-E40D-BF33-007D6E94C19B}"/>
                </a:ext>
              </a:extLst>
            </p:cNvPr>
            <p:cNvSpPr/>
            <p:nvPr/>
          </p:nvSpPr>
          <p:spPr>
            <a:xfrm>
              <a:off x="3559350" y="1353775"/>
              <a:ext cx="2409200" cy="2829600"/>
            </a:xfrm>
            <a:custGeom>
              <a:avLst/>
              <a:gdLst/>
              <a:ahLst/>
              <a:cxnLst/>
              <a:rect l="l" t="t" r="r" b="b"/>
              <a:pathLst>
                <a:path w="96368" h="113184" fill="none" extrusionOk="0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;p18">
              <a:extLst>
                <a:ext uri="{FF2B5EF4-FFF2-40B4-BE49-F238E27FC236}">
                  <a16:creationId xmlns:a16="http://schemas.microsoft.com/office/drawing/2014/main" id="{AE80F88A-5632-98EA-E4EB-E2355AAF03C8}"/>
                </a:ext>
              </a:extLst>
            </p:cNvPr>
            <p:cNvSpPr/>
            <p:nvPr/>
          </p:nvSpPr>
          <p:spPr>
            <a:xfrm>
              <a:off x="4707350" y="1973575"/>
              <a:ext cx="328800" cy="172500"/>
            </a:xfrm>
            <a:custGeom>
              <a:avLst/>
              <a:gdLst/>
              <a:ahLst/>
              <a:cxnLst/>
              <a:rect l="l" t="t" r="r" b="b"/>
              <a:pathLst>
                <a:path w="13152" h="6900" fill="none" extrusionOk="0">
                  <a:moveTo>
                    <a:pt x="2156" y="648"/>
                  </a:moveTo>
                  <a:lnTo>
                    <a:pt x="2156" y="648"/>
                  </a:lnTo>
                  <a:lnTo>
                    <a:pt x="2803" y="432"/>
                  </a:lnTo>
                  <a:lnTo>
                    <a:pt x="3234" y="648"/>
                  </a:lnTo>
                  <a:lnTo>
                    <a:pt x="4097" y="1079"/>
                  </a:lnTo>
                  <a:lnTo>
                    <a:pt x="4743" y="1726"/>
                  </a:lnTo>
                  <a:lnTo>
                    <a:pt x="5390" y="2372"/>
                  </a:lnTo>
                  <a:lnTo>
                    <a:pt x="5390" y="2372"/>
                  </a:lnTo>
                  <a:lnTo>
                    <a:pt x="6037" y="2372"/>
                  </a:lnTo>
                  <a:lnTo>
                    <a:pt x="6468" y="2372"/>
                  </a:lnTo>
                  <a:lnTo>
                    <a:pt x="7115" y="1941"/>
                  </a:lnTo>
                  <a:lnTo>
                    <a:pt x="7115" y="1941"/>
                  </a:lnTo>
                  <a:lnTo>
                    <a:pt x="7115" y="1510"/>
                  </a:lnTo>
                  <a:lnTo>
                    <a:pt x="6899" y="1294"/>
                  </a:lnTo>
                  <a:lnTo>
                    <a:pt x="6684" y="1294"/>
                  </a:lnTo>
                  <a:lnTo>
                    <a:pt x="6468" y="863"/>
                  </a:lnTo>
                  <a:lnTo>
                    <a:pt x="6468" y="863"/>
                  </a:lnTo>
                  <a:lnTo>
                    <a:pt x="6899" y="432"/>
                  </a:lnTo>
                  <a:lnTo>
                    <a:pt x="7546" y="216"/>
                  </a:lnTo>
                  <a:lnTo>
                    <a:pt x="8193" y="1"/>
                  </a:lnTo>
                  <a:lnTo>
                    <a:pt x="9055" y="1"/>
                  </a:lnTo>
                  <a:lnTo>
                    <a:pt x="9055" y="1"/>
                  </a:lnTo>
                  <a:lnTo>
                    <a:pt x="9055" y="648"/>
                  </a:lnTo>
                  <a:lnTo>
                    <a:pt x="8840" y="1079"/>
                  </a:lnTo>
                  <a:lnTo>
                    <a:pt x="8624" y="1294"/>
                  </a:lnTo>
                  <a:lnTo>
                    <a:pt x="8408" y="1726"/>
                  </a:lnTo>
                  <a:lnTo>
                    <a:pt x="8408" y="1726"/>
                  </a:lnTo>
                  <a:lnTo>
                    <a:pt x="8840" y="2372"/>
                  </a:lnTo>
                  <a:lnTo>
                    <a:pt x="9702" y="2803"/>
                  </a:lnTo>
                  <a:lnTo>
                    <a:pt x="11211" y="3450"/>
                  </a:lnTo>
                  <a:lnTo>
                    <a:pt x="11858" y="3881"/>
                  </a:lnTo>
                  <a:lnTo>
                    <a:pt x="12505" y="4313"/>
                  </a:lnTo>
                  <a:lnTo>
                    <a:pt x="13151" y="4959"/>
                  </a:lnTo>
                  <a:lnTo>
                    <a:pt x="13151" y="5822"/>
                  </a:lnTo>
                  <a:lnTo>
                    <a:pt x="13151" y="5822"/>
                  </a:lnTo>
                  <a:lnTo>
                    <a:pt x="11858" y="6253"/>
                  </a:lnTo>
                  <a:lnTo>
                    <a:pt x="10780" y="6253"/>
                  </a:lnTo>
                  <a:lnTo>
                    <a:pt x="9486" y="6037"/>
                  </a:lnTo>
                  <a:lnTo>
                    <a:pt x="8408" y="5822"/>
                  </a:lnTo>
                  <a:lnTo>
                    <a:pt x="8408" y="5822"/>
                  </a:lnTo>
                  <a:lnTo>
                    <a:pt x="6899" y="5390"/>
                  </a:lnTo>
                  <a:lnTo>
                    <a:pt x="5606" y="5175"/>
                  </a:lnTo>
                  <a:lnTo>
                    <a:pt x="4312" y="5390"/>
                  </a:lnTo>
                  <a:lnTo>
                    <a:pt x="3666" y="5606"/>
                  </a:lnTo>
                  <a:lnTo>
                    <a:pt x="3019" y="6037"/>
                  </a:lnTo>
                  <a:lnTo>
                    <a:pt x="3019" y="6037"/>
                  </a:lnTo>
                  <a:lnTo>
                    <a:pt x="2588" y="6253"/>
                  </a:lnTo>
                  <a:lnTo>
                    <a:pt x="2372" y="6037"/>
                  </a:lnTo>
                  <a:lnTo>
                    <a:pt x="2372" y="6037"/>
                  </a:lnTo>
                  <a:lnTo>
                    <a:pt x="2156" y="5822"/>
                  </a:lnTo>
                  <a:lnTo>
                    <a:pt x="1941" y="5822"/>
                  </a:lnTo>
                  <a:lnTo>
                    <a:pt x="1941" y="5822"/>
                  </a:lnTo>
                  <a:lnTo>
                    <a:pt x="1294" y="6037"/>
                  </a:lnTo>
                  <a:lnTo>
                    <a:pt x="1078" y="6468"/>
                  </a:lnTo>
                  <a:lnTo>
                    <a:pt x="1078" y="6468"/>
                  </a:lnTo>
                  <a:lnTo>
                    <a:pt x="647" y="6684"/>
                  </a:lnTo>
                  <a:lnTo>
                    <a:pt x="432" y="6900"/>
                  </a:lnTo>
                  <a:lnTo>
                    <a:pt x="1" y="6900"/>
                  </a:lnTo>
                  <a:lnTo>
                    <a:pt x="1" y="6900"/>
                  </a:lnTo>
                  <a:lnTo>
                    <a:pt x="216" y="5390"/>
                  </a:lnTo>
                  <a:lnTo>
                    <a:pt x="432" y="3666"/>
                  </a:lnTo>
                  <a:lnTo>
                    <a:pt x="1078" y="1941"/>
                  </a:lnTo>
                  <a:lnTo>
                    <a:pt x="1510" y="1294"/>
                  </a:lnTo>
                  <a:lnTo>
                    <a:pt x="2156" y="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0;p18">
              <a:extLst>
                <a:ext uri="{FF2B5EF4-FFF2-40B4-BE49-F238E27FC236}">
                  <a16:creationId xmlns:a16="http://schemas.microsoft.com/office/drawing/2014/main" id="{05C2BD24-44D9-1487-D166-FB789C685E1F}"/>
                </a:ext>
              </a:extLst>
            </p:cNvPr>
            <p:cNvSpPr/>
            <p:nvPr/>
          </p:nvSpPr>
          <p:spPr>
            <a:xfrm>
              <a:off x="4286950" y="1493900"/>
              <a:ext cx="382700" cy="291075"/>
            </a:xfrm>
            <a:custGeom>
              <a:avLst/>
              <a:gdLst/>
              <a:ahLst/>
              <a:cxnLst/>
              <a:rect l="l" t="t" r="r" b="b"/>
              <a:pathLst>
                <a:path w="15308" h="11643" fill="none" extrusionOk="0">
                  <a:moveTo>
                    <a:pt x="5606" y="8840"/>
                  </a:moveTo>
                  <a:lnTo>
                    <a:pt x="5606" y="8840"/>
                  </a:lnTo>
                  <a:lnTo>
                    <a:pt x="5606" y="8409"/>
                  </a:lnTo>
                  <a:lnTo>
                    <a:pt x="5390" y="8193"/>
                  </a:lnTo>
                  <a:lnTo>
                    <a:pt x="5175" y="7977"/>
                  </a:lnTo>
                  <a:lnTo>
                    <a:pt x="5175" y="7546"/>
                  </a:lnTo>
                  <a:lnTo>
                    <a:pt x="5175" y="7546"/>
                  </a:lnTo>
                  <a:lnTo>
                    <a:pt x="5822" y="7115"/>
                  </a:lnTo>
                  <a:lnTo>
                    <a:pt x="6253" y="6684"/>
                  </a:lnTo>
                  <a:lnTo>
                    <a:pt x="6684" y="6468"/>
                  </a:lnTo>
                  <a:lnTo>
                    <a:pt x="7115" y="5821"/>
                  </a:lnTo>
                  <a:lnTo>
                    <a:pt x="7115" y="5821"/>
                  </a:lnTo>
                  <a:lnTo>
                    <a:pt x="6900" y="5390"/>
                  </a:lnTo>
                  <a:lnTo>
                    <a:pt x="6468" y="5175"/>
                  </a:lnTo>
                  <a:lnTo>
                    <a:pt x="6037" y="4959"/>
                  </a:lnTo>
                  <a:lnTo>
                    <a:pt x="5822" y="4528"/>
                  </a:lnTo>
                  <a:lnTo>
                    <a:pt x="5822" y="4528"/>
                  </a:lnTo>
                  <a:lnTo>
                    <a:pt x="5822" y="3666"/>
                  </a:lnTo>
                  <a:lnTo>
                    <a:pt x="6253" y="3019"/>
                  </a:lnTo>
                  <a:lnTo>
                    <a:pt x="6684" y="2588"/>
                  </a:lnTo>
                  <a:lnTo>
                    <a:pt x="7331" y="2157"/>
                  </a:lnTo>
                  <a:lnTo>
                    <a:pt x="8624" y="1510"/>
                  </a:lnTo>
                  <a:lnTo>
                    <a:pt x="9055" y="1079"/>
                  </a:lnTo>
                  <a:lnTo>
                    <a:pt x="9271" y="216"/>
                  </a:lnTo>
                  <a:lnTo>
                    <a:pt x="9271" y="216"/>
                  </a:lnTo>
                  <a:lnTo>
                    <a:pt x="10349" y="1"/>
                  </a:lnTo>
                  <a:lnTo>
                    <a:pt x="10996" y="216"/>
                  </a:lnTo>
                  <a:lnTo>
                    <a:pt x="11211" y="432"/>
                  </a:lnTo>
                  <a:lnTo>
                    <a:pt x="11211" y="432"/>
                  </a:lnTo>
                  <a:lnTo>
                    <a:pt x="11211" y="1079"/>
                  </a:lnTo>
                  <a:lnTo>
                    <a:pt x="10780" y="1294"/>
                  </a:lnTo>
                  <a:lnTo>
                    <a:pt x="10133" y="1725"/>
                  </a:lnTo>
                  <a:lnTo>
                    <a:pt x="9271" y="2157"/>
                  </a:lnTo>
                  <a:lnTo>
                    <a:pt x="9055" y="2372"/>
                  </a:lnTo>
                  <a:lnTo>
                    <a:pt x="8840" y="2803"/>
                  </a:lnTo>
                  <a:lnTo>
                    <a:pt x="8840" y="2803"/>
                  </a:lnTo>
                  <a:lnTo>
                    <a:pt x="8624" y="3881"/>
                  </a:lnTo>
                  <a:lnTo>
                    <a:pt x="8840" y="4528"/>
                  </a:lnTo>
                  <a:lnTo>
                    <a:pt x="9271" y="5175"/>
                  </a:lnTo>
                  <a:lnTo>
                    <a:pt x="9702" y="5390"/>
                  </a:lnTo>
                  <a:lnTo>
                    <a:pt x="10133" y="5606"/>
                  </a:lnTo>
                  <a:lnTo>
                    <a:pt x="10780" y="5606"/>
                  </a:lnTo>
                  <a:lnTo>
                    <a:pt x="12289" y="5606"/>
                  </a:lnTo>
                  <a:lnTo>
                    <a:pt x="12289" y="5606"/>
                  </a:lnTo>
                  <a:lnTo>
                    <a:pt x="13798" y="5390"/>
                  </a:lnTo>
                  <a:lnTo>
                    <a:pt x="14661" y="5606"/>
                  </a:lnTo>
                  <a:lnTo>
                    <a:pt x="15307" y="5821"/>
                  </a:lnTo>
                  <a:lnTo>
                    <a:pt x="15307" y="5821"/>
                  </a:lnTo>
                  <a:lnTo>
                    <a:pt x="13798" y="6037"/>
                  </a:lnTo>
                  <a:lnTo>
                    <a:pt x="12074" y="6037"/>
                  </a:lnTo>
                  <a:lnTo>
                    <a:pt x="10780" y="6468"/>
                  </a:lnTo>
                  <a:lnTo>
                    <a:pt x="10349" y="6684"/>
                  </a:lnTo>
                  <a:lnTo>
                    <a:pt x="9918" y="7331"/>
                  </a:lnTo>
                  <a:lnTo>
                    <a:pt x="9918" y="7331"/>
                  </a:lnTo>
                  <a:lnTo>
                    <a:pt x="10133" y="7331"/>
                  </a:lnTo>
                  <a:lnTo>
                    <a:pt x="10780" y="7331"/>
                  </a:lnTo>
                  <a:lnTo>
                    <a:pt x="10780" y="7331"/>
                  </a:lnTo>
                  <a:lnTo>
                    <a:pt x="11211" y="7331"/>
                  </a:lnTo>
                  <a:lnTo>
                    <a:pt x="11642" y="7331"/>
                  </a:lnTo>
                  <a:lnTo>
                    <a:pt x="11858" y="7546"/>
                  </a:lnTo>
                  <a:lnTo>
                    <a:pt x="11858" y="8193"/>
                  </a:lnTo>
                  <a:lnTo>
                    <a:pt x="11858" y="8193"/>
                  </a:lnTo>
                  <a:lnTo>
                    <a:pt x="11427" y="8409"/>
                  </a:lnTo>
                  <a:lnTo>
                    <a:pt x="11211" y="8409"/>
                  </a:lnTo>
                  <a:lnTo>
                    <a:pt x="10780" y="8193"/>
                  </a:lnTo>
                  <a:lnTo>
                    <a:pt x="10780" y="8193"/>
                  </a:lnTo>
                  <a:lnTo>
                    <a:pt x="10349" y="7977"/>
                  </a:lnTo>
                  <a:lnTo>
                    <a:pt x="9918" y="7977"/>
                  </a:lnTo>
                  <a:lnTo>
                    <a:pt x="9918" y="7977"/>
                  </a:lnTo>
                  <a:lnTo>
                    <a:pt x="9487" y="8409"/>
                  </a:lnTo>
                  <a:lnTo>
                    <a:pt x="9055" y="8840"/>
                  </a:lnTo>
                  <a:lnTo>
                    <a:pt x="9055" y="9702"/>
                  </a:lnTo>
                  <a:lnTo>
                    <a:pt x="9055" y="10564"/>
                  </a:lnTo>
                  <a:lnTo>
                    <a:pt x="9055" y="10564"/>
                  </a:lnTo>
                  <a:lnTo>
                    <a:pt x="8409" y="10780"/>
                  </a:lnTo>
                  <a:lnTo>
                    <a:pt x="7762" y="10996"/>
                  </a:lnTo>
                  <a:lnTo>
                    <a:pt x="6684" y="10996"/>
                  </a:lnTo>
                  <a:lnTo>
                    <a:pt x="6684" y="10996"/>
                  </a:lnTo>
                  <a:lnTo>
                    <a:pt x="5175" y="10996"/>
                  </a:lnTo>
                  <a:lnTo>
                    <a:pt x="4528" y="11211"/>
                  </a:lnTo>
                  <a:lnTo>
                    <a:pt x="3881" y="11642"/>
                  </a:lnTo>
                  <a:lnTo>
                    <a:pt x="3881" y="11642"/>
                  </a:lnTo>
                  <a:lnTo>
                    <a:pt x="3450" y="11427"/>
                  </a:lnTo>
                  <a:lnTo>
                    <a:pt x="3019" y="11211"/>
                  </a:lnTo>
                  <a:lnTo>
                    <a:pt x="1941" y="11427"/>
                  </a:lnTo>
                  <a:lnTo>
                    <a:pt x="1941" y="11427"/>
                  </a:lnTo>
                  <a:lnTo>
                    <a:pt x="648" y="11427"/>
                  </a:lnTo>
                  <a:lnTo>
                    <a:pt x="216" y="11211"/>
                  </a:lnTo>
                  <a:lnTo>
                    <a:pt x="1" y="10780"/>
                  </a:lnTo>
                  <a:lnTo>
                    <a:pt x="1" y="10780"/>
                  </a:lnTo>
                  <a:lnTo>
                    <a:pt x="1510" y="10564"/>
                  </a:lnTo>
                  <a:lnTo>
                    <a:pt x="3019" y="10133"/>
                  </a:lnTo>
                  <a:lnTo>
                    <a:pt x="5606" y="88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1;p18">
              <a:extLst>
                <a:ext uri="{FF2B5EF4-FFF2-40B4-BE49-F238E27FC236}">
                  <a16:creationId xmlns:a16="http://schemas.microsoft.com/office/drawing/2014/main" id="{3EED0D1D-1A79-51EB-CC5E-690A397F8245}"/>
                </a:ext>
              </a:extLst>
            </p:cNvPr>
            <p:cNvSpPr/>
            <p:nvPr/>
          </p:nvSpPr>
          <p:spPr>
            <a:xfrm>
              <a:off x="3893525" y="2016700"/>
              <a:ext cx="1029425" cy="398850"/>
            </a:xfrm>
            <a:custGeom>
              <a:avLst/>
              <a:gdLst/>
              <a:ahLst/>
              <a:cxnLst/>
              <a:rect l="l" t="t" r="r" b="b"/>
              <a:pathLst>
                <a:path w="41177" h="15954" fill="none" extrusionOk="0">
                  <a:moveTo>
                    <a:pt x="36865" y="14660"/>
                  </a:moveTo>
                  <a:lnTo>
                    <a:pt x="36865" y="14660"/>
                  </a:lnTo>
                  <a:lnTo>
                    <a:pt x="36219" y="14660"/>
                  </a:lnTo>
                  <a:lnTo>
                    <a:pt x="35787" y="14876"/>
                  </a:lnTo>
                  <a:lnTo>
                    <a:pt x="35356" y="15092"/>
                  </a:lnTo>
                  <a:lnTo>
                    <a:pt x="34925" y="15307"/>
                  </a:lnTo>
                  <a:lnTo>
                    <a:pt x="34925" y="15307"/>
                  </a:lnTo>
                  <a:lnTo>
                    <a:pt x="33847" y="15307"/>
                  </a:lnTo>
                  <a:lnTo>
                    <a:pt x="32985" y="15092"/>
                  </a:lnTo>
                  <a:lnTo>
                    <a:pt x="31044" y="14229"/>
                  </a:lnTo>
                  <a:lnTo>
                    <a:pt x="31044" y="14229"/>
                  </a:lnTo>
                  <a:lnTo>
                    <a:pt x="29535" y="13798"/>
                  </a:lnTo>
                  <a:lnTo>
                    <a:pt x="28242" y="13367"/>
                  </a:lnTo>
                  <a:lnTo>
                    <a:pt x="26948" y="13367"/>
                  </a:lnTo>
                  <a:lnTo>
                    <a:pt x="25439" y="13582"/>
                  </a:lnTo>
                  <a:lnTo>
                    <a:pt x="25439" y="13582"/>
                  </a:lnTo>
                  <a:lnTo>
                    <a:pt x="25224" y="14229"/>
                  </a:lnTo>
                  <a:lnTo>
                    <a:pt x="25224" y="14876"/>
                  </a:lnTo>
                  <a:lnTo>
                    <a:pt x="25224" y="15523"/>
                  </a:lnTo>
                  <a:lnTo>
                    <a:pt x="25008" y="15954"/>
                  </a:lnTo>
                  <a:lnTo>
                    <a:pt x="25008" y="15954"/>
                  </a:lnTo>
                  <a:lnTo>
                    <a:pt x="22421" y="15092"/>
                  </a:lnTo>
                  <a:lnTo>
                    <a:pt x="20265" y="14014"/>
                  </a:lnTo>
                  <a:lnTo>
                    <a:pt x="17894" y="13151"/>
                  </a:lnTo>
                  <a:lnTo>
                    <a:pt x="15522" y="12289"/>
                  </a:lnTo>
                  <a:lnTo>
                    <a:pt x="15522" y="12289"/>
                  </a:lnTo>
                  <a:lnTo>
                    <a:pt x="15738" y="11427"/>
                  </a:lnTo>
                  <a:lnTo>
                    <a:pt x="15953" y="10349"/>
                  </a:lnTo>
                  <a:lnTo>
                    <a:pt x="15953" y="9486"/>
                  </a:lnTo>
                  <a:lnTo>
                    <a:pt x="15522" y="8624"/>
                  </a:lnTo>
                  <a:lnTo>
                    <a:pt x="15522" y="8624"/>
                  </a:lnTo>
                  <a:lnTo>
                    <a:pt x="11857" y="8840"/>
                  </a:lnTo>
                  <a:lnTo>
                    <a:pt x="8408" y="8840"/>
                  </a:lnTo>
                  <a:lnTo>
                    <a:pt x="8408" y="8840"/>
                  </a:lnTo>
                  <a:lnTo>
                    <a:pt x="7761" y="8840"/>
                  </a:lnTo>
                  <a:lnTo>
                    <a:pt x="7114" y="9055"/>
                  </a:lnTo>
                  <a:lnTo>
                    <a:pt x="5821" y="9486"/>
                  </a:lnTo>
                  <a:lnTo>
                    <a:pt x="4743" y="10133"/>
                  </a:lnTo>
                  <a:lnTo>
                    <a:pt x="3449" y="10564"/>
                  </a:lnTo>
                  <a:lnTo>
                    <a:pt x="3449" y="10564"/>
                  </a:lnTo>
                  <a:lnTo>
                    <a:pt x="2587" y="10780"/>
                  </a:lnTo>
                  <a:lnTo>
                    <a:pt x="1725" y="10780"/>
                  </a:lnTo>
                  <a:lnTo>
                    <a:pt x="647" y="10564"/>
                  </a:lnTo>
                  <a:lnTo>
                    <a:pt x="216" y="10349"/>
                  </a:lnTo>
                  <a:lnTo>
                    <a:pt x="0" y="9917"/>
                  </a:lnTo>
                  <a:lnTo>
                    <a:pt x="0" y="9917"/>
                  </a:lnTo>
                  <a:lnTo>
                    <a:pt x="431" y="9702"/>
                  </a:lnTo>
                  <a:lnTo>
                    <a:pt x="1294" y="9271"/>
                  </a:lnTo>
                  <a:lnTo>
                    <a:pt x="2803" y="8840"/>
                  </a:lnTo>
                  <a:lnTo>
                    <a:pt x="4096" y="8408"/>
                  </a:lnTo>
                  <a:lnTo>
                    <a:pt x="4743" y="8193"/>
                  </a:lnTo>
                  <a:lnTo>
                    <a:pt x="5174" y="7546"/>
                  </a:lnTo>
                  <a:lnTo>
                    <a:pt x="5174" y="7546"/>
                  </a:lnTo>
                  <a:lnTo>
                    <a:pt x="5174" y="6684"/>
                  </a:lnTo>
                  <a:lnTo>
                    <a:pt x="5605" y="5821"/>
                  </a:lnTo>
                  <a:lnTo>
                    <a:pt x="6036" y="5175"/>
                  </a:lnTo>
                  <a:lnTo>
                    <a:pt x="6683" y="4743"/>
                  </a:lnTo>
                  <a:lnTo>
                    <a:pt x="8192" y="3665"/>
                  </a:lnTo>
                  <a:lnTo>
                    <a:pt x="8624" y="3019"/>
                  </a:lnTo>
                  <a:lnTo>
                    <a:pt x="9055" y="2156"/>
                  </a:lnTo>
                  <a:lnTo>
                    <a:pt x="9055" y="2156"/>
                  </a:lnTo>
                  <a:lnTo>
                    <a:pt x="10564" y="2372"/>
                  </a:lnTo>
                  <a:lnTo>
                    <a:pt x="11857" y="2156"/>
                  </a:lnTo>
                  <a:lnTo>
                    <a:pt x="12935" y="1725"/>
                  </a:lnTo>
                  <a:lnTo>
                    <a:pt x="14013" y="863"/>
                  </a:lnTo>
                  <a:lnTo>
                    <a:pt x="14013" y="863"/>
                  </a:lnTo>
                  <a:lnTo>
                    <a:pt x="14876" y="1725"/>
                  </a:lnTo>
                  <a:lnTo>
                    <a:pt x="15522" y="2372"/>
                  </a:lnTo>
                  <a:lnTo>
                    <a:pt x="17463" y="3665"/>
                  </a:lnTo>
                  <a:lnTo>
                    <a:pt x="19403" y="4959"/>
                  </a:lnTo>
                  <a:lnTo>
                    <a:pt x="20912" y="6253"/>
                  </a:lnTo>
                  <a:lnTo>
                    <a:pt x="20912" y="6253"/>
                  </a:lnTo>
                  <a:lnTo>
                    <a:pt x="21127" y="6684"/>
                  </a:lnTo>
                  <a:lnTo>
                    <a:pt x="20912" y="7115"/>
                  </a:lnTo>
                  <a:lnTo>
                    <a:pt x="20696" y="7546"/>
                  </a:lnTo>
                  <a:lnTo>
                    <a:pt x="20696" y="7546"/>
                  </a:lnTo>
                  <a:lnTo>
                    <a:pt x="21127" y="7546"/>
                  </a:lnTo>
                  <a:lnTo>
                    <a:pt x="21559" y="7546"/>
                  </a:lnTo>
                  <a:lnTo>
                    <a:pt x="21990" y="6899"/>
                  </a:lnTo>
                  <a:lnTo>
                    <a:pt x="21990" y="6253"/>
                  </a:lnTo>
                  <a:lnTo>
                    <a:pt x="21990" y="6037"/>
                  </a:lnTo>
                  <a:lnTo>
                    <a:pt x="21774" y="5821"/>
                  </a:lnTo>
                  <a:lnTo>
                    <a:pt x="21774" y="5821"/>
                  </a:lnTo>
                  <a:lnTo>
                    <a:pt x="21774" y="5606"/>
                  </a:lnTo>
                  <a:lnTo>
                    <a:pt x="21990" y="5390"/>
                  </a:lnTo>
                  <a:lnTo>
                    <a:pt x="22852" y="5390"/>
                  </a:lnTo>
                  <a:lnTo>
                    <a:pt x="22852" y="5390"/>
                  </a:lnTo>
                  <a:lnTo>
                    <a:pt x="23068" y="5390"/>
                  </a:lnTo>
                  <a:lnTo>
                    <a:pt x="23068" y="5390"/>
                  </a:lnTo>
                  <a:lnTo>
                    <a:pt x="22421" y="4743"/>
                  </a:lnTo>
                  <a:lnTo>
                    <a:pt x="21559" y="4097"/>
                  </a:lnTo>
                  <a:lnTo>
                    <a:pt x="19834" y="3019"/>
                  </a:lnTo>
                  <a:lnTo>
                    <a:pt x="19187" y="2588"/>
                  </a:lnTo>
                  <a:lnTo>
                    <a:pt x="18325" y="1941"/>
                  </a:lnTo>
                  <a:lnTo>
                    <a:pt x="17894" y="1078"/>
                  </a:lnTo>
                  <a:lnTo>
                    <a:pt x="17463" y="1"/>
                  </a:lnTo>
                  <a:lnTo>
                    <a:pt x="17463" y="1"/>
                  </a:lnTo>
                  <a:lnTo>
                    <a:pt x="18325" y="216"/>
                  </a:lnTo>
                  <a:lnTo>
                    <a:pt x="19187" y="432"/>
                  </a:lnTo>
                  <a:lnTo>
                    <a:pt x="20912" y="1725"/>
                  </a:lnTo>
                  <a:lnTo>
                    <a:pt x="22421" y="2803"/>
                  </a:lnTo>
                  <a:lnTo>
                    <a:pt x="23283" y="3234"/>
                  </a:lnTo>
                  <a:lnTo>
                    <a:pt x="24146" y="3665"/>
                  </a:lnTo>
                  <a:lnTo>
                    <a:pt x="24146" y="3665"/>
                  </a:lnTo>
                  <a:lnTo>
                    <a:pt x="24361" y="4743"/>
                  </a:lnTo>
                  <a:lnTo>
                    <a:pt x="24577" y="5390"/>
                  </a:lnTo>
                  <a:lnTo>
                    <a:pt x="25439" y="6684"/>
                  </a:lnTo>
                  <a:lnTo>
                    <a:pt x="26302" y="7977"/>
                  </a:lnTo>
                  <a:lnTo>
                    <a:pt x="26733" y="8624"/>
                  </a:lnTo>
                  <a:lnTo>
                    <a:pt x="26948" y="9271"/>
                  </a:lnTo>
                  <a:lnTo>
                    <a:pt x="26948" y="9271"/>
                  </a:lnTo>
                  <a:lnTo>
                    <a:pt x="27811" y="9271"/>
                  </a:lnTo>
                  <a:lnTo>
                    <a:pt x="27811" y="9271"/>
                  </a:lnTo>
                  <a:lnTo>
                    <a:pt x="28242" y="8840"/>
                  </a:lnTo>
                  <a:lnTo>
                    <a:pt x="28457" y="8408"/>
                  </a:lnTo>
                  <a:lnTo>
                    <a:pt x="28889" y="8193"/>
                  </a:lnTo>
                  <a:lnTo>
                    <a:pt x="29320" y="7977"/>
                  </a:lnTo>
                  <a:lnTo>
                    <a:pt x="29320" y="7977"/>
                  </a:lnTo>
                  <a:lnTo>
                    <a:pt x="29320" y="7330"/>
                  </a:lnTo>
                  <a:lnTo>
                    <a:pt x="29104" y="7115"/>
                  </a:lnTo>
                  <a:lnTo>
                    <a:pt x="28673" y="6684"/>
                  </a:lnTo>
                  <a:lnTo>
                    <a:pt x="28026" y="6253"/>
                  </a:lnTo>
                  <a:lnTo>
                    <a:pt x="28026" y="6037"/>
                  </a:lnTo>
                  <a:lnTo>
                    <a:pt x="28026" y="5606"/>
                  </a:lnTo>
                  <a:lnTo>
                    <a:pt x="28026" y="5606"/>
                  </a:lnTo>
                  <a:lnTo>
                    <a:pt x="28673" y="5390"/>
                  </a:lnTo>
                  <a:lnTo>
                    <a:pt x="29104" y="5175"/>
                  </a:lnTo>
                  <a:lnTo>
                    <a:pt x="29104" y="5175"/>
                  </a:lnTo>
                  <a:lnTo>
                    <a:pt x="29751" y="4743"/>
                  </a:lnTo>
                  <a:lnTo>
                    <a:pt x="29967" y="4743"/>
                  </a:lnTo>
                  <a:lnTo>
                    <a:pt x="30182" y="4959"/>
                  </a:lnTo>
                  <a:lnTo>
                    <a:pt x="30182" y="4959"/>
                  </a:lnTo>
                  <a:lnTo>
                    <a:pt x="30829" y="5606"/>
                  </a:lnTo>
                  <a:lnTo>
                    <a:pt x="31044" y="6468"/>
                  </a:lnTo>
                  <a:lnTo>
                    <a:pt x="31907" y="7977"/>
                  </a:lnTo>
                  <a:lnTo>
                    <a:pt x="32338" y="8624"/>
                  </a:lnTo>
                  <a:lnTo>
                    <a:pt x="32769" y="9271"/>
                  </a:lnTo>
                  <a:lnTo>
                    <a:pt x="33631" y="9702"/>
                  </a:lnTo>
                  <a:lnTo>
                    <a:pt x="34709" y="9702"/>
                  </a:lnTo>
                  <a:lnTo>
                    <a:pt x="34709" y="9702"/>
                  </a:lnTo>
                  <a:lnTo>
                    <a:pt x="35356" y="9702"/>
                  </a:lnTo>
                  <a:lnTo>
                    <a:pt x="35572" y="9486"/>
                  </a:lnTo>
                  <a:lnTo>
                    <a:pt x="35572" y="9486"/>
                  </a:lnTo>
                  <a:lnTo>
                    <a:pt x="36003" y="9055"/>
                  </a:lnTo>
                  <a:lnTo>
                    <a:pt x="36434" y="9055"/>
                  </a:lnTo>
                  <a:lnTo>
                    <a:pt x="36434" y="9055"/>
                  </a:lnTo>
                  <a:lnTo>
                    <a:pt x="37081" y="9486"/>
                  </a:lnTo>
                  <a:lnTo>
                    <a:pt x="37943" y="9917"/>
                  </a:lnTo>
                  <a:lnTo>
                    <a:pt x="37943" y="9917"/>
                  </a:lnTo>
                  <a:lnTo>
                    <a:pt x="38590" y="9702"/>
                  </a:lnTo>
                  <a:lnTo>
                    <a:pt x="39237" y="9486"/>
                  </a:lnTo>
                  <a:lnTo>
                    <a:pt x="39883" y="9271"/>
                  </a:lnTo>
                  <a:lnTo>
                    <a:pt x="40746" y="9271"/>
                  </a:lnTo>
                  <a:lnTo>
                    <a:pt x="40746" y="9271"/>
                  </a:lnTo>
                  <a:lnTo>
                    <a:pt x="40961" y="9917"/>
                  </a:lnTo>
                  <a:lnTo>
                    <a:pt x="41177" y="10780"/>
                  </a:lnTo>
                  <a:lnTo>
                    <a:pt x="40961" y="12289"/>
                  </a:lnTo>
                  <a:lnTo>
                    <a:pt x="40315" y="13798"/>
                  </a:lnTo>
                  <a:lnTo>
                    <a:pt x="39668" y="15092"/>
                  </a:lnTo>
                  <a:lnTo>
                    <a:pt x="39668" y="15092"/>
                  </a:lnTo>
                  <a:lnTo>
                    <a:pt x="39237" y="15092"/>
                  </a:lnTo>
                  <a:lnTo>
                    <a:pt x="38806" y="15092"/>
                  </a:lnTo>
                  <a:lnTo>
                    <a:pt x="38159" y="14876"/>
                  </a:lnTo>
                  <a:lnTo>
                    <a:pt x="38159" y="14876"/>
                  </a:lnTo>
                  <a:lnTo>
                    <a:pt x="37512" y="14660"/>
                  </a:lnTo>
                  <a:lnTo>
                    <a:pt x="36865" y="14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2;p18">
              <a:extLst>
                <a:ext uri="{FF2B5EF4-FFF2-40B4-BE49-F238E27FC236}">
                  <a16:creationId xmlns:a16="http://schemas.microsoft.com/office/drawing/2014/main" id="{B144375E-4D14-3FFB-58A4-F680DB174680}"/>
                </a:ext>
              </a:extLst>
            </p:cNvPr>
            <p:cNvSpPr/>
            <p:nvPr/>
          </p:nvSpPr>
          <p:spPr>
            <a:xfrm>
              <a:off x="4885200" y="2485600"/>
              <a:ext cx="269525" cy="404250"/>
            </a:xfrm>
            <a:custGeom>
              <a:avLst/>
              <a:gdLst/>
              <a:ahLst/>
              <a:cxnLst/>
              <a:rect l="l" t="t" r="r" b="b"/>
              <a:pathLst>
                <a:path w="10781" h="16170" fill="none" extrusionOk="0">
                  <a:moveTo>
                    <a:pt x="4097" y="9055"/>
                  </a:moveTo>
                  <a:lnTo>
                    <a:pt x="4097" y="9055"/>
                  </a:lnTo>
                  <a:lnTo>
                    <a:pt x="3881" y="7546"/>
                  </a:lnTo>
                  <a:lnTo>
                    <a:pt x="3450" y="6468"/>
                  </a:lnTo>
                  <a:lnTo>
                    <a:pt x="2803" y="5175"/>
                  </a:lnTo>
                  <a:lnTo>
                    <a:pt x="2157" y="4312"/>
                  </a:lnTo>
                  <a:lnTo>
                    <a:pt x="863" y="2156"/>
                  </a:lnTo>
                  <a:lnTo>
                    <a:pt x="432" y="107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94" y="1"/>
                  </a:lnTo>
                  <a:lnTo>
                    <a:pt x="1294" y="1"/>
                  </a:lnTo>
                  <a:lnTo>
                    <a:pt x="3666" y="3019"/>
                  </a:lnTo>
                  <a:lnTo>
                    <a:pt x="4744" y="4528"/>
                  </a:lnTo>
                  <a:lnTo>
                    <a:pt x="5391" y="6468"/>
                  </a:lnTo>
                  <a:lnTo>
                    <a:pt x="5391" y="6468"/>
                  </a:lnTo>
                  <a:lnTo>
                    <a:pt x="5822" y="7115"/>
                  </a:lnTo>
                  <a:lnTo>
                    <a:pt x="6468" y="7977"/>
                  </a:lnTo>
                  <a:lnTo>
                    <a:pt x="7762" y="9271"/>
                  </a:lnTo>
                  <a:lnTo>
                    <a:pt x="8409" y="10133"/>
                  </a:lnTo>
                  <a:lnTo>
                    <a:pt x="8840" y="10780"/>
                  </a:lnTo>
                  <a:lnTo>
                    <a:pt x="9055" y="11427"/>
                  </a:lnTo>
                  <a:lnTo>
                    <a:pt x="8840" y="12289"/>
                  </a:lnTo>
                  <a:lnTo>
                    <a:pt x="8840" y="12289"/>
                  </a:lnTo>
                  <a:lnTo>
                    <a:pt x="9487" y="12936"/>
                  </a:lnTo>
                  <a:lnTo>
                    <a:pt x="10133" y="14014"/>
                  </a:lnTo>
                  <a:lnTo>
                    <a:pt x="10780" y="16170"/>
                  </a:lnTo>
                  <a:lnTo>
                    <a:pt x="10780" y="16170"/>
                  </a:lnTo>
                  <a:lnTo>
                    <a:pt x="9702" y="15523"/>
                  </a:lnTo>
                  <a:lnTo>
                    <a:pt x="8624" y="14876"/>
                  </a:lnTo>
                  <a:lnTo>
                    <a:pt x="6900" y="12936"/>
                  </a:lnTo>
                  <a:lnTo>
                    <a:pt x="4097" y="90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3;p18">
              <a:extLst>
                <a:ext uri="{FF2B5EF4-FFF2-40B4-BE49-F238E27FC236}">
                  <a16:creationId xmlns:a16="http://schemas.microsoft.com/office/drawing/2014/main" id="{9626BCF0-DB25-474B-BB14-51F4D22FD0A0}"/>
                </a:ext>
              </a:extLst>
            </p:cNvPr>
            <p:cNvSpPr/>
            <p:nvPr/>
          </p:nvSpPr>
          <p:spPr>
            <a:xfrm>
              <a:off x="5160075" y="1973575"/>
              <a:ext cx="199450" cy="274900"/>
            </a:xfrm>
            <a:custGeom>
              <a:avLst/>
              <a:gdLst/>
              <a:ahLst/>
              <a:cxnLst/>
              <a:rect l="l" t="t" r="r" b="b"/>
              <a:pathLst>
                <a:path w="7978" h="10996" fill="none" extrusionOk="0">
                  <a:moveTo>
                    <a:pt x="7762" y="10565"/>
                  </a:moveTo>
                  <a:lnTo>
                    <a:pt x="7762" y="10565"/>
                  </a:lnTo>
                  <a:lnTo>
                    <a:pt x="7115" y="10780"/>
                  </a:lnTo>
                  <a:lnTo>
                    <a:pt x="6468" y="10996"/>
                  </a:lnTo>
                  <a:lnTo>
                    <a:pt x="5822" y="10780"/>
                  </a:lnTo>
                  <a:lnTo>
                    <a:pt x="5175" y="10565"/>
                  </a:lnTo>
                  <a:lnTo>
                    <a:pt x="3881" y="9918"/>
                  </a:lnTo>
                  <a:lnTo>
                    <a:pt x="3019" y="9055"/>
                  </a:lnTo>
                  <a:lnTo>
                    <a:pt x="3019" y="9055"/>
                  </a:lnTo>
                  <a:lnTo>
                    <a:pt x="3235" y="7978"/>
                  </a:lnTo>
                  <a:lnTo>
                    <a:pt x="3450" y="7546"/>
                  </a:lnTo>
                  <a:lnTo>
                    <a:pt x="3666" y="7331"/>
                  </a:lnTo>
                  <a:lnTo>
                    <a:pt x="3666" y="7331"/>
                  </a:lnTo>
                  <a:lnTo>
                    <a:pt x="2803" y="6037"/>
                  </a:lnTo>
                  <a:lnTo>
                    <a:pt x="1725" y="4959"/>
                  </a:lnTo>
                  <a:lnTo>
                    <a:pt x="863" y="3881"/>
                  </a:lnTo>
                  <a:lnTo>
                    <a:pt x="1" y="2372"/>
                  </a:lnTo>
                  <a:lnTo>
                    <a:pt x="1" y="2372"/>
                  </a:lnTo>
                  <a:lnTo>
                    <a:pt x="863" y="1294"/>
                  </a:lnTo>
                  <a:lnTo>
                    <a:pt x="1941" y="648"/>
                  </a:lnTo>
                  <a:lnTo>
                    <a:pt x="3235" y="216"/>
                  </a:lnTo>
                  <a:lnTo>
                    <a:pt x="5175" y="1"/>
                  </a:lnTo>
                  <a:lnTo>
                    <a:pt x="5175" y="1"/>
                  </a:lnTo>
                  <a:lnTo>
                    <a:pt x="5175" y="648"/>
                  </a:lnTo>
                  <a:lnTo>
                    <a:pt x="5390" y="1079"/>
                  </a:lnTo>
                  <a:lnTo>
                    <a:pt x="5390" y="1510"/>
                  </a:lnTo>
                  <a:lnTo>
                    <a:pt x="5390" y="1510"/>
                  </a:lnTo>
                  <a:lnTo>
                    <a:pt x="4528" y="1510"/>
                  </a:lnTo>
                  <a:lnTo>
                    <a:pt x="4097" y="1726"/>
                  </a:lnTo>
                  <a:lnTo>
                    <a:pt x="3666" y="1941"/>
                  </a:lnTo>
                  <a:lnTo>
                    <a:pt x="3235" y="2372"/>
                  </a:lnTo>
                  <a:lnTo>
                    <a:pt x="3235" y="2372"/>
                  </a:lnTo>
                  <a:lnTo>
                    <a:pt x="4097" y="3666"/>
                  </a:lnTo>
                  <a:lnTo>
                    <a:pt x="5175" y="4744"/>
                  </a:lnTo>
                  <a:lnTo>
                    <a:pt x="6468" y="5390"/>
                  </a:lnTo>
                  <a:lnTo>
                    <a:pt x="7546" y="6037"/>
                  </a:lnTo>
                  <a:lnTo>
                    <a:pt x="7546" y="6037"/>
                  </a:lnTo>
                  <a:lnTo>
                    <a:pt x="7762" y="6468"/>
                  </a:lnTo>
                  <a:lnTo>
                    <a:pt x="7546" y="6468"/>
                  </a:lnTo>
                  <a:lnTo>
                    <a:pt x="6900" y="6684"/>
                  </a:lnTo>
                  <a:lnTo>
                    <a:pt x="6900" y="6684"/>
                  </a:lnTo>
                  <a:lnTo>
                    <a:pt x="6468" y="6684"/>
                  </a:lnTo>
                  <a:lnTo>
                    <a:pt x="6468" y="6684"/>
                  </a:lnTo>
                  <a:lnTo>
                    <a:pt x="6684" y="7115"/>
                  </a:lnTo>
                  <a:lnTo>
                    <a:pt x="6900" y="7546"/>
                  </a:lnTo>
                  <a:lnTo>
                    <a:pt x="7546" y="8624"/>
                  </a:lnTo>
                  <a:lnTo>
                    <a:pt x="7977" y="9487"/>
                  </a:lnTo>
                  <a:lnTo>
                    <a:pt x="7977" y="9918"/>
                  </a:lnTo>
                  <a:lnTo>
                    <a:pt x="7762" y="10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4;p18">
              <a:extLst>
                <a:ext uri="{FF2B5EF4-FFF2-40B4-BE49-F238E27FC236}">
                  <a16:creationId xmlns:a16="http://schemas.microsoft.com/office/drawing/2014/main" id="{2873A278-D294-70A0-312C-4905FE1D9205}"/>
                </a:ext>
              </a:extLst>
            </p:cNvPr>
            <p:cNvSpPr/>
            <p:nvPr/>
          </p:nvSpPr>
          <p:spPr>
            <a:xfrm>
              <a:off x="1678375" y="2415525"/>
              <a:ext cx="91650" cy="194075"/>
            </a:xfrm>
            <a:custGeom>
              <a:avLst/>
              <a:gdLst/>
              <a:ahLst/>
              <a:cxnLst/>
              <a:rect l="l" t="t" r="r" b="b"/>
              <a:pathLst>
                <a:path w="3666" h="7763" extrusionOk="0">
                  <a:moveTo>
                    <a:pt x="3665" y="7762"/>
                  </a:moveTo>
                  <a:lnTo>
                    <a:pt x="3665" y="7762"/>
                  </a:lnTo>
                  <a:lnTo>
                    <a:pt x="647" y="1"/>
                  </a:lnTo>
                  <a:lnTo>
                    <a:pt x="647" y="1"/>
                  </a:lnTo>
                  <a:lnTo>
                    <a:pt x="0" y="3881"/>
                  </a:lnTo>
                  <a:lnTo>
                    <a:pt x="0" y="3881"/>
                  </a:lnTo>
                  <a:lnTo>
                    <a:pt x="647" y="4313"/>
                  </a:lnTo>
                  <a:lnTo>
                    <a:pt x="1294" y="4744"/>
                  </a:lnTo>
                  <a:lnTo>
                    <a:pt x="1294" y="4744"/>
                  </a:lnTo>
                  <a:lnTo>
                    <a:pt x="1294" y="5391"/>
                  </a:lnTo>
                  <a:lnTo>
                    <a:pt x="1294" y="6037"/>
                  </a:lnTo>
                  <a:lnTo>
                    <a:pt x="1941" y="6900"/>
                  </a:lnTo>
                  <a:lnTo>
                    <a:pt x="2803" y="7546"/>
                  </a:lnTo>
                  <a:lnTo>
                    <a:pt x="3234" y="7762"/>
                  </a:lnTo>
                  <a:lnTo>
                    <a:pt x="3665" y="7762"/>
                  </a:lnTo>
                  <a:lnTo>
                    <a:pt x="3665" y="776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5;p18">
              <a:extLst>
                <a:ext uri="{FF2B5EF4-FFF2-40B4-BE49-F238E27FC236}">
                  <a16:creationId xmlns:a16="http://schemas.microsoft.com/office/drawing/2014/main" id="{7FD7F0A4-F56C-439E-8C87-2E4F7FDF1A1B}"/>
                </a:ext>
              </a:extLst>
            </p:cNvPr>
            <p:cNvSpPr/>
            <p:nvPr/>
          </p:nvSpPr>
          <p:spPr>
            <a:xfrm>
              <a:off x="1699925" y="1294475"/>
              <a:ext cx="1988800" cy="3444025"/>
            </a:xfrm>
            <a:custGeom>
              <a:avLst/>
              <a:gdLst/>
              <a:ahLst/>
              <a:cxnLst/>
              <a:rect l="l" t="t" r="r" b="b"/>
              <a:pathLst>
                <a:path w="79552" h="137761" extrusionOk="0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  <a:close/>
                  <a:moveTo>
                    <a:pt x="63167" y="7115"/>
                  </a:moveTo>
                  <a:lnTo>
                    <a:pt x="63167" y="7115"/>
                  </a:lnTo>
                  <a:lnTo>
                    <a:pt x="62952" y="7331"/>
                  </a:lnTo>
                  <a:lnTo>
                    <a:pt x="62736" y="7331"/>
                  </a:lnTo>
                  <a:lnTo>
                    <a:pt x="62736" y="7331"/>
                  </a:lnTo>
                  <a:lnTo>
                    <a:pt x="62952" y="7115"/>
                  </a:lnTo>
                  <a:lnTo>
                    <a:pt x="63167" y="711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6;p18">
              <a:extLst>
                <a:ext uri="{FF2B5EF4-FFF2-40B4-BE49-F238E27FC236}">
                  <a16:creationId xmlns:a16="http://schemas.microsoft.com/office/drawing/2014/main" id="{AF215CAF-14A6-E455-1DB8-1AF524861C0D}"/>
                </a:ext>
              </a:extLst>
            </p:cNvPr>
            <p:cNvSpPr/>
            <p:nvPr/>
          </p:nvSpPr>
          <p:spPr>
            <a:xfrm>
              <a:off x="1699925" y="1294475"/>
              <a:ext cx="1988800" cy="3444025"/>
            </a:xfrm>
            <a:custGeom>
              <a:avLst/>
              <a:gdLst/>
              <a:ahLst/>
              <a:cxnLst/>
              <a:rect l="l" t="t" r="r" b="b"/>
              <a:pathLst>
                <a:path w="79552" h="137761" fill="none" extrusionOk="0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7;p18">
              <a:extLst>
                <a:ext uri="{FF2B5EF4-FFF2-40B4-BE49-F238E27FC236}">
                  <a16:creationId xmlns:a16="http://schemas.microsoft.com/office/drawing/2014/main" id="{7E9E2E7F-F96A-A4F8-624B-E9AF366AFB41}"/>
                </a:ext>
              </a:extLst>
            </p:cNvPr>
            <p:cNvSpPr/>
            <p:nvPr/>
          </p:nvSpPr>
          <p:spPr>
            <a:xfrm>
              <a:off x="3268325" y="1472350"/>
              <a:ext cx="10800" cy="5400"/>
            </a:xfrm>
            <a:custGeom>
              <a:avLst/>
              <a:gdLst/>
              <a:ahLst/>
              <a:cxnLst/>
              <a:rect l="l" t="t" r="r" b="b"/>
              <a:pathLst>
                <a:path w="432" h="216" fill="none" extrusionOk="0">
                  <a:moveTo>
                    <a:pt x="431" y="0"/>
                  </a:moveTo>
                  <a:lnTo>
                    <a:pt x="431" y="0"/>
                  </a:lnTo>
                  <a:lnTo>
                    <a:pt x="216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216" y="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8;p18">
              <a:extLst>
                <a:ext uri="{FF2B5EF4-FFF2-40B4-BE49-F238E27FC236}">
                  <a16:creationId xmlns:a16="http://schemas.microsoft.com/office/drawing/2014/main" id="{910DDD99-B2EB-5208-9FE8-8256C28B81F6}"/>
                </a:ext>
              </a:extLst>
            </p:cNvPr>
            <p:cNvSpPr/>
            <p:nvPr/>
          </p:nvSpPr>
          <p:spPr>
            <a:xfrm>
              <a:off x="3866575" y="238125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0" y="0"/>
                  </a:moveTo>
                  <a:lnTo>
                    <a:pt x="0" y="10779"/>
                  </a:lnTo>
                  <a:lnTo>
                    <a:pt x="6252" y="10995"/>
                  </a:lnTo>
                  <a:lnTo>
                    <a:pt x="12289" y="11857"/>
                  </a:lnTo>
                  <a:lnTo>
                    <a:pt x="18109" y="12935"/>
                  </a:lnTo>
                  <a:lnTo>
                    <a:pt x="23930" y="14444"/>
                  </a:lnTo>
                  <a:lnTo>
                    <a:pt x="29535" y="16169"/>
                  </a:lnTo>
                  <a:lnTo>
                    <a:pt x="34925" y="18325"/>
                  </a:lnTo>
                  <a:lnTo>
                    <a:pt x="40315" y="20912"/>
                  </a:lnTo>
                  <a:lnTo>
                    <a:pt x="45273" y="23715"/>
                  </a:lnTo>
                  <a:lnTo>
                    <a:pt x="50232" y="26733"/>
                  </a:lnTo>
                  <a:lnTo>
                    <a:pt x="54975" y="30182"/>
                  </a:lnTo>
                  <a:lnTo>
                    <a:pt x="59502" y="33847"/>
                  </a:lnTo>
                  <a:lnTo>
                    <a:pt x="63598" y="37728"/>
                  </a:lnTo>
                  <a:lnTo>
                    <a:pt x="67694" y="41824"/>
                  </a:lnTo>
                  <a:lnTo>
                    <a:pt x="71359" y="46351"/>
                  </a:lnTo>
                  <a:lnTo>
                    <a:pt x="74808" y="50878"/>
                  </a:lnTo>
                  <a:lnTo>
                    <a:pt x="78042" y="55837"/>
                  </a:lnTo>
                  <a:lnTo>
                    <a:pt x="87312" y="50447"/>
                  </a:lnTo>
                  <a:lnTo>
                    <a:pt x="83863" y="44842"/>
                  </a:lnTo>
                  <a:lnTo>
                    <a:pt x="79982" y="39668"/>
                  </a:lnTo>
                  <a:lnTo>
                    <a:pt x="75886" y="34709"/>
                  </a:lnTo>
                  <a:lnTo>
                    <a:pt x="71359" y="30182"/>
                  </a:lnTo>
                  <a:lnTo>
                    <a:pt x="66616" y="25655"/>
                  </a:lnTo>
                  <a:lnTo>
                    <a:pt x="61658" y="21559"/>
                  </a:lnTo>
                  <a:lnTo>
                    <a:pt x="56268" y="17894"/>
                  </a:lnTo>
                  <a:lnTo>
                    <a:pt x="50878" y="14444"/>
                  </a:lnTo>
                  <a:lnTo>
                    <a:pt x="45058" y="11210"/>
                  </a:lnTo>
                  <a:lnTo>
                    <a:pt x="39237" y="8408"/>
                  </a:lnTo>
                  <a:lnTo>
                    <a:pt x="32985" y="6036"/>
                  </a:lnTo>
                  <a:lnTo>
                    <a:pt x="26733" y="4096"/>
                  </a:lnTo>
                  <a:lnTo>
                    <a:pt x="20265" y="2371"/>
                  </a:lnTo>
                  <a:lnTo>
                    <a:pt x="13798" y="1078"/>
                  </a:lnTo>
                  <a:lnTo>
                    <a:pt x="6899" y="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0;p18">
              <a:extLst>
                <a:ext uri="{FF2B5EF4-FFF2-40B4-BE49-F238E27FC236}">
                  <a16:creationId xmlns:a16="http://schemas.microsoft.com/office/drawing/2014/main" id="{FB4C0CA3-0D88-9D28-9E72-DFCB2335C3AF}"/>
                </a:ext>
              </a:extLst>
            </p:cNvPr>
            <p:cNvSpPr/>
            <p:nvPr/>
          </p:nvSpPr>
          <p:spPr>
            <a:xfrm>
              <a:off x="1187925" y="1596300"/>
              <a:ext cx="560525" cy="2522400"/>
            </a:xfrm>
            <a:custGeom>
              <a:avLst/>
              <a:gdLst/>
              <a:ahLst/>
              <a:cxnLst/>
              <a:rect l="l" t="t" r="r" b="b"/>
              <a:pathLst>
                <a:path w="22421" h="100896" extrusionOk="0">
                  <a:moveTo>
                    <a:pt x="12935" y="1"/>
                  </a:moveTo>
                  <a:lnTo>
                    <a:pt x="10133" y="5822"/>
                  </a:lnTo>
                  <a:lnTo>
                    <a:pt x="7546" y="11642"/>
                  </a:lnTo>
                  <a:lnTo>
                    <a:pt x="5174" y="17679"/>
                  </a:lnTo>
                  <a:lnTo>
                    <a:pt x="3449" y="23931"/>
                  </a:lnTo>
                  <a:lnTo>
                    <a:pt x="1940" y="30398"/>
                  </a:lnTo>
                  <a:lnTo>
                    <a:pt x="862" y="37082"/>
                  </a:lnTo>
                  <a:lnTo>
                    <a:pt x="216" y="43765"/>
                  </a:lnTo>
                  <a:lnTo>
                    <a:pt x="0" y="50448"/>
                  </a:lnTo>
                  <a:lnTo>
                    <a:pt x="216" y="57347"/>
                  </a:lnTo>
                  <a:lnTo>
                    <a:pt x="862" y="64030"/>
                  </a:lnTo>
                  <a:lnTo>
                    <a:pt x="1940" y="70498"/>
                  </a:lnTo>
                  <a:lnTo>
                    <a:pt x="3449" y="76965"/>
                  </a:lnTo>
                  <a:lnTo>
                    <a:pt x="5174" y="83217"/>
                  </a:lnTo>
                  <a:lnTo>
                    <a:pt x="7546" y="89254"/>
                  </a:lnTo>
                  <a:lnTo>
                    <a:pt x="10133" y="95074"/>
                  </a:lnTo>
                  <a:lnTo>
                    <a:pt x="12935" y="100895"/>
                  </a:lnTo>
                  <a:lnTo>
                    <a:pt x="22421" y="95506"/>
                  </a:lnTo>
                  <a:lnTo>
                    <a:pt x="19834" y="90331"/>
                  </a:lnTo>
                  <a:lnTo>
                    <a:pt x="17462" y="85157"/>
                  </a:lnTo>
                  <a:lnTo>
                    <a:pt x="15522" y="79552"/>
                  </a:lnTo>
                  <a:lnTo>
                    <a:pt x="13797" y="74163"/>
                  </a:lnTo>
                  <a:lnTo>
                    <a:pt x="12504" y="68342"/>
                  </a:lnTo>
                  <a:lnTo>
                    <a:pt x="11642" y="62521"/>
                  </a:lnTo>
                  <a:lnTo>
                    <a:pt x="10995" y="56484"/>
                  </a:lnTo>
                  <a:lnTo>
                    <a:pt x="10779" y="50448"/>
                  </a:lnTo>
                  <a:lnTo>
                    <a:pt x="10995" y="44412"/>
                  </a:lnTo>
                  <a:lnTo>
                    <a:pt x="11642" y="38375"/>
                  </a:lnTo>
                  <a:lnTo>
                    <a:pt x="12504" y="32554"/>
                  </a:lnTo>
                  <a:lnTo>
                    <a:pt x="13797" y="26949"/>
                  </a:lnTo>
                  <a:lnTo>
                    <a:pt x="15522" y="21344"/>
                  </a:lnTo>
                  <a:lnTo>
                    <a:pt x="17462" y="15739"/>
                  </a:lnTo>
                  <a:lnTo>
                    <a:pt x="19834" y="10565"/>
                  </a:lnTo>
                  <a:lnTo>
                    <a:pt x="22421" y="5390"/>
                  </a:lnTo>
                  <a:lnTo>
                    <a:pt x="12935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1;p18">
              <a:extLst>
                <a:ext uri="{FF2B5EF4-FFF2-40B4-BE49-F238E27FC236}">
                  <a16:creationId xmlns:a16="http://schemas.microsoft.com/office/drawing/2014/main" id="{89F2F9E6-7E82-958C-9FDB-723DC1A8403A}"/>
                </a:ext>
              </a:extLst>
            </p:cNvPr>
            <p:cNvSpPr/>
            <p:nvPr/>
          </p:nvSpPr>
          <p:spPr>
            <a:xfrm>
              <a:off x="1570575" y="4080950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9271" y="0"/>
                  </a:moveTo>
                  <a:lnTo>
                    <a:pt x="1" y="5390"/>
                  </a:lnTo>
                  <a:lnTo>
                    <a:pt x="3450" y="10995"/>
                  </a:lnTo>
                  <a:lnTo>
                    <a:pt x="7331" y="16169"/>
                  </a:lnTo>
                  <a:lnTo>
                    <a:pt x="11642" y="21128"/>
                  </a:lnTo>
                  <a:lnTo>
                    <a:pt x="15954" y="25655"/>
                  </a:lnTo>
                  <a:lnTo>
                    <a:pt x="20697" y="30182"/>
                  </a:lnTo>
                  <a:lnTo>
                    <a:pt x="25871" y="34278"/>
                  </a:lnTo>
                  <a:lnTo>
                    <a:pt x="31045" y="37943"/>
                  </a:lnTo>
                  <a:lnTo>
                    <a:pt x="36650" y="41393"/>
                  </a:lnTo>
                  <a:lnTo>
                    <a:pt x="42255" y="44627"/>
                  </a:lnTo>
                  <a:lnTo>
                    <a:pt x="48292" y="47429"/>
                  </a:lnTo>
                  <a:lnTo>
                    <a:pt x="54328" y="49801"/>
                  </a:lnTo>
                  <a:lnTo>
                    <a:pt x="60580" y="51741"/>
                  </a:lnTo>
                  <a:lnTo>
                    <a:pt x="67048" y="53466"/>
                  </a:lnTo>
                  <a:lnTo>
                    <a:pt x="73731" y="54759"/>
                  </a:lnTo>
                  <a:lnTo>
                    <a:pt x="80414" y="55621"/>
                  </a:lnTo>
                  <a:lnTo>
                    <a:pt x="87313" y="55837"/>
                  </a:lnTo>
                  <a:lnTo>
                    <a:pt x="87313" y="45058"/>
                  </a:lnTo>
                  <a:lnTo>
                    <a:pt x="81276" y="44842"/>
                  </a:lnTo>
                  <a:lnTo>
                    <a:pt x="75240" y="43980"/>
                  </a:lnTo>
                  <a:lnTo>
                    <a:pt x="69204" y="42902"/>
                  </a:lnTo>
                  <a:lnTo>
                    <a:pt x="63383" y="41393"/>
                  </a:lnTo>
                  <a:lnTo>
                    <a:pt x="57778" y="39668"/>
                  </a:lnTo>
                  <a:lnTo>
                    <a:pt x="52388" y="37512"/>
                  </a:lnTo>
                  <a:lnTo>
                    <a:pt x="47214" y="34925"/>
                  </a:lnTo>
                  <a:lnTo>
                    <a:pt x="42040" y="32123"/>
                  </a:lnTo>
                  <a:lnTo>
                    <a:pt x="37081" y="29104"/>
                  </a:lnTo>
                  <a:lnTo>
                    <a:pt x="32338" y="25655"/>
                  </a:lnTo>
                  <a:lnTo>
                    <a:pt x="28027" y="21990"/>
                  </a:lnTo>
                  <a:lnTo>
                    <a:pt x="23715" y="18109"/>
                  </a:lnTo>
                  <a:lnTo>
                    <a:pt x="19619" y="14013"/>
                  </a:lnTo>
                  <a:lnTo>
                    <a:pt x="15954" y="9486"/>
                  </a:lnTo>
                  <a:lnTo>
                    <a:pt x="12505" y="4959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2;p18">
              <a:extLst>
                <a:ext uri="{FF2B5EF4-FFF2-40B4-BE49-F238E27FC236}">
                  <a16:creationId xmlns:a16="http://schemas.microsoft.com/office/drawing/2014/main" id="{835F68C0-CB67-F9E4-DA82-19225BD058A6}"/>
                </a:ext>
              </a:extLst>
            </p:cNvPr>
            <p:cNvSpPr/>
            <p:nvPr/>
          </p:nvSpPr>
          <p:spPr>
            <a:xfrm>
              <a:off x="1570575" y="238125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87313" y="0"/>
                  </a:moveTo>
                  <a:lnTo>
                    <a:pt x="80414" y="431"/>
                  </a:lnTo>
                  <a:lnTo>
                    <a:pt x="73731" y="1078"/>
                  </a:lnTo>
                  <a:lnTo>
                    <a:pt x="67048" y="2371"/>
                  </a:lnTo>
                  <a:lnTo>
                    <a:pt x="60580" y="4096"/>
                  </a:lnTo>
                  <a:lnTo>
                    <a:pt x="54328" y="6036"/>
                  </a:lnTo>
                  <a:lnTo>
                    <a:pt x="48292" y="8408"/>
                  </a:lnTo>
                  <a:lnTo>
                    <a:pt x="42255" y="11210"/>
                  </a:lnTo>
                  <a:lnTo>
                    <a:pt x="36650" y="14444"/>
                  </a:lnTo>
                  <a:lnTo>
                    <a:pt x="31045" y="17894"/>
                  </a:lnTo>
                  <a:lnTo>
                    <a:pt x="25871" y="21559"/>
                  </a:lnTo>
                  <a:lnTo>
                    <a:pt x="20697" y="25655"/>
                  </a:lnTo>
                  <a:lnTo>
                    <a:pt x="15954" y="30182"/>
                  </a:lnTo>
                  <a:lnTo>
                    <a:pt x="11642" y="34709"/>
                  </a:lnTo>
                  <a:lnTo>
                    <a:pt x="7331" y="39668"/>
                  </a:lnTo>
                  <a:lnTo>
                    <a:pt x="3450" y="44842"/>
                  </a:lnTo>
                  <a:lnTo>
                    <a:pt x="1" y="50447"/>
                  </a:lnTo>
                  <a:lnTo>
                    <a:pt x="9271" y="55837"/>
                  </a:lnTo>
                  <a:lnTo>
                    <a:pt x="12505" y="50878"/>
                  </a:lnTo>
                  <a:lnTo>
                    <a:pt x="15954" y="46351"/>
                  </a:lnTo>
                  <a:lnTo>
                    <a:pt x="19619" y="41824"/>
                  </a:lnTo>
                  <a:lnTo>
                    <a:pt x="23715" y="37728"/>
                  </a:lnTo>
                  <a:lnTo>
                    <a:pt x="28027" y="33847"/>
                  </a:lnTo>
                  <a:lnTo>
                    <a:pt x="32338" y="30182"/>
                  </a:lnTo>
                  <a:lnTo>
                    <a:pt x="37081" y="26733"/>
                  </a:lnTo>
                  <a:lnTo>
                    <a:pt x="42040" y="23715"/>
                  </a:lnTo>
                  <a:lnTo>
                    <a:pt x="47214" y="20912"/>
                  </a:lnTo>
                  <a:lnTo>
                    <a:pt x="52388" y="18325"/>
                  </a:lnTo>
                  <a:lnTo>
                    <a:pt x="57778" y="16169"/>
                  </a:lnTo>
                  <a:lnTo>
                    <a:pt x="63383" y="14444"/>
                  </a:lnTo>
                  <a:lnTo>
                    <a:pt x="69204" y="12935"/>
                  </a:lnTo>
                  <a:lnTo>
                    <a:pt x="75240" y="11857"/>
                  </a:lnTo>
                  <a:lnTo>
                    <a:pt x="81276" y="10995"/>
                  </a:lnTo>
                  <a:lnTo>
                    <a:pt x="87313" y="10779"/>
                  </a:lnTo>
                  <a:lnTo>
                    <a:pt x="8731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3;p18">
              <a:extLst>
                <a:ext uri="{FF2B5EF4-FFF2-40B4-BE49-F238E27FC236}">
                  <a16:creationId xmlns:a16="http://schemas.microsoft.com/office/drawing/2014/main" id="{13C91DF7-C1C9-C53A-3345-D60F9298BE14}"/>
                </a:ext>
              </a:extLst>
            </p:cNvPr>
            <p:cNvSpPr/>
            <p:nvPr/>
          </p:nvSpPr>
          <p:spPr>
            <a:xfrm>
              <a:off x="3866575" y="4080950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78042" y="0"/>
                  </a:moveTo>
                  <a:lnTo>
                    <a:pt x="74808" y="4959"/>
                  </a:lnTo>
                  <a:lnTo>
                    <a:pt x="71359" y="9486"/>
                  </a:lnTo>
                  <a:lnTo>
                    <a:pt x="67694" y="14013"/>
                  </a:lnTo>
                  <a:lnTo>
                    <a:pt x="63598" y="18109"/>
                  </a:lnTo>
                  <a:lnTo>
                    <a:pt x="59502" y="21990"/>
                  </a:lnTo>
                  <a:lnTo>
                    <a:pt x="54975" y="25655"/>
                  </a:lnTo>
                  <a:lnTo>
                    <a:pt x="50232" y="29104"/>
                  </a:lnTo>
                  <a:lnTo>
                    <a:pt x="45273" y="32123"/>
                  </a:lnTo>
                  <a:lnTo>
                    <a:pt x="40315" y="34925"/>
                  </a:lnTo>
                  <a:lnTo>
                    <a:pt x="34925" y="37512"/>
                  </a:lnTo>
                  <a:lnTo>
                    <a:pt x="29535" y="39668"/>
                  </a:lnTo>
                  <a:lnTo>
                    <a:pt x="23930" y="41393"/>
                  </a:lnTo>
                  <a:lnTo>
                    <a:pt x="18109" y="42902"/>
                  </a:lnTo>
                  <a:lnTo>
                    <a:pt x="12289" y="43980"/>
                  </a:lnTo>
                  <a:lnTo>
                    <a:pt x="6252" y="44842"/>
                  </a:lnTo>
                  <a:lnTo>
                    <a:pt x="0" y="45058"/>
                  </a:lnTo>
                  <a:lnTo>
                    <a:pt x="0" y="55837"/>
                  </a:lnTo>
                  <a:lnTo>
                    <a:pt x="6899" y="55621"/>
                  </a:lnTo>
                  <a:lnTo>
                    <a:pt x="13798" y="54759"/>
                  </a:lnTo>
                  <a:lnTo>
                    <a:pt x="20265" y="53466"/>
                  </a:lnTo>
                  <a:lnTo>
                    <a:pt x="26733" y="51741"/>
                  </a:lnTo>
                  <a:lnTo>
                    <a:pt x="32985" y="49801"/>
                  </a:lnTo>
                  <a:lnTo>
                    <a:pt x="39237" y="47429"/>
                  </a:lnTo>
                  <a:lnTo>
                    <a:pt x="45058" y="44627"/>
                  </a:lnTo>
                  <a:lnTo>
                    <a:pt x="50878" y="41393"/>
                  </a:lnTo>
                  <a:lnTo>
                    <a:pt x="56268" y="37943"/>
                  </a:lnTo>
                  <a:lnTo>
                    <a:pt x="61658" y="34278"/>
                  </a:lnTo>
                  <a:lnTo>
                    <a:pt x="66616" y="30182"/>
                  </a:lnTo>
                  <a:lnTo>
                    <a:pt x="71359" y="25655"/>
                  </a:lnTo>
                  <a:lnTo>
                    <a:pt x="75886" y="21128"/>
                  </a:lnTo>
                  <a:lnTo>
                    <a:pt x="79982" y="16169"/>
                  </a:lnTo>
                  <a:lnTo>
                    <a:pt x="83863" y="10995"/>
                  </a:lnTo>
                  <a:lnTo>
                    <a:pt x="87312" y="5390"/>
                  </a:lnTo>
                  <a:lnTo>
                    <a:pt x="78042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61;p17">
            <a:extLst>
              <a:ext uri="{FF2B5EF4-FFF2-40B4-BE49-F238E27FC236}">
                <a16:creationId xmlns:a16="http://schemas.microsoft.com/office/drawing/2014/main" id="{BCBAC01A-FB61-6742-FB96-2E623D47C02C}"/>
              </a:ext>
            </a:extLst>
          </p:cNvPr>
          <p:cNvSpPr txBox="1">
            <a:spLocks/>
          </p:cNvSpPr>
          <p:nvPr/>
        </p:nvSpPr>
        <p:spPr>
          <a:xfrm>
            <a:off x="0" y="37934"/>
            <a:ext cx="9144000" cy="1644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4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pt-BR" sz="2400" b="1" dirty="0">
                <a:solidFill>
                  <a:srgbClr val="002060"/>
                </a:solidFill>
                <a:latin typeface="Sitka Banner Semibold" pitchFamily="2" charset="0"/>
              </a:rPr>
              <a:t>Universidade Federal da Paraíba</a:t>
            </a:r>
          </a:p>
          <a:p>
            <a:pPr algn="ctr">
              <a:buSzPts val="1100"/>
              <a:buFont typeface="Arial"/>
              <a:buNone/>
            </a:pPr>
            <a:r>
              <a:rPr lang="pt-BR" sz="2400" b="1" dirty="0">
                <a:solidFill>
                  <a:srgbClr val="002060"/>
                </a:solidFill>
                <a:latin typeface="Sitka Banner Semibold" pitchFamily="2" charset="0"/>
              </a:rPr>
              <a:t>Centro de Informática</a:t>
            </a:r>
          </a:p>
          <a:p>
            <a:pPr algn="ctr">
              <a:buSzPts val="1100"/>
              <a:buFont typeface="Arial"/>
              <a:buNone/>
            </a:pPr>
            <a:r>
              <a:rPr lang="pt-BR" sz="2400" b="1" dirty="0">
                <a:solidFill>
                  <a:srgbClr val="002060"/>
                </a:solidFill>
                <a:latin typeface="Sitka Banner Semibold" pitchFamily="2" charset="0"/>
              </a:rPr>
              <a:t>Ciência de Dados e Inteligência Artificial</a:t>
            </a:r>
          </a:p>
          <a:p>
            <a:pPr algn="ctr">
              <a:buSzPts val="1100"/>
              <a:buFont typeface="Arial"/>
              <a:buNone/>
            </a:pPr>
            <a:r>
              <a:rPr lang="pt-BR" sz="2400" b="1" dirty="0">
                <a:solidFill>
                  <a:srgbClr val="002060"/>
                </a:solidFill>
                <a:latin typeface="Sitka Banner Semibold" pitchFamily="2" charset="0"/>
              </a:rPr>
              <a:t>Introdução a Ciência de Dados</a:t>
            </a:r>
          </a:p>
        </p:txBody>
      </p:sp>
      <p:pic>
        <p:nvPicPr>
          <p:cNvPr id="32" name="Picture 35">
            <a:extLst>
              <a:ext uri="{FF2B5EF4-FFF2-40B4-BE49-F238E27FC236}">
                <a16:creationId xmlns:a16="http://schemas.microsoft.com/office/drawing/2014/main" id="{01D131D6-57F4-F1F2-76E5-252BC3399C2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7962" y="465089"/>
            <a:ext cx="654050" cy="790575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E762564F-7DF4-B6A3-F6A9-888F99FAEA4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7" r="17938"/>
          <a:stretch/>
        </p:blipFill>
        <p:spPr bwMode="auto">
          <a:xfrm>
            <a:off x="7577568" y="465090"/>
            <a:ext cx="790575" cy="7905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49464E3E-D489-78D3-DB99-E0B4A173D18F}"/>
              </a:ext>
            </a:extLst>
          </p:cNvPr>
          <p:cNvGrpSpPr/>
          <p:nvPr/>
        </p:nvGrpSpPr>
        <p:grpSpPr>
          <a:xfrm rot="5400000">
            <a:off x="7567763" y="3648498"/>
            <a:ext cx="1752600" cy="1404898"/>
            <a:chOff x="6844145" y="1824093"/>
            <a:chExt cx="1752600" cy="1404898"/>
          </a:xfrm>
        </p:grpSpPr>
        <p:pic>
          <p:nvPicPr>
            <p:cNvPr id="116" name="Imagem 115">
              <a:extLst>
                <a:ext uri="{FF2B5EF4-FFF2-40B4-BE49-F238E27FC236}">
                  <a16:creationId xmlns:a16="http://schemas.microsoft.com/office/drawing/2014/main" id="{8DDD20AA-41C8-C17C-9870-2140F58949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237" t="-115" r="-1745" b="50865"/>
            <a:stretch/>
          </p:blipFill>
          <p:spPr>
            <a:xfrm>
              <a:off x="6858000" y="1824093"/>
              <a:ext cx="1738745" cy="1404897"/>
            </a:xfrm>
            <a:prstGeom prst="rect">
              <a:avLst/>
            </a:prstGeom>
          </p:spPr>
        </p:pic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CC841E80-CB1F-B67C-0D63-4D4FFD229E33}"/>
                </a:ext>
              </a:extLst>
            </p:cNvPr>
            <p:cNvSpPr/>
            <p:nvPr/>
          </p:nvSpPr>
          <p:spPr>
            <a:xfrm>
              <a:off x="6844145" y="2791691"/>
              <a:ext cx="989755" cy="43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FE1D4E73-AEFD-B723-D3A0-1D6A07645365}"/>
              </a:ext>
            </a:extLst>
          </p:cNvPr>
          <p:cNvGrpSpPr/>
          <p:nvPr/>
        </p:nvGrpSpPr>
        <p:grpSpPr>
          <a:xfrm>
            <a:off x="7488381" y="0"/>
            <a:ext cx="1752600" cy="1404898"/>
            <a:chOff x="6844145" y="1824093"/>
            <a:chExt cx="1752600" cy="1404898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B78514E-BE92-5B12-FAC3-7E27B8C6B1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237" t="-115" r="-1745" b="50865"/>
            <a:stretch/>
          </p:blipFill>
          <p:spPr>
            <a:xfrm>
              <a:off x="6858000" y="1824093"/>
              <a:ext cx="1738745" cy="1404897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3EDB7D7-ED50-FB4F-D16B-425D9C1D1D89}"/>
                </a:ext>
              </a:extLst>
            </p:cNvPr>
            <p:cNvSpPr/>
            <p:nvPr/>
          </p:nvSpPr>
          <p:spPr>
            <a:xfrm>
              <a:off x="6844145" y="2791691"/>
              <a:ext cx="989755" cy="43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C6C0CBA-052C-E36A-C960-26CBE4C5B032}"/>
              </a:ext>
            </a:extLst>
          </p:cNvPr>
          <p:cNvGrpSpPr/>
          <p:nvPr/>
        </p:nvGrpSpPr>
        <p:grpSpPr>
          <a:xfrm rot="10800000">
            <a:off x="-118365" y="3771587"/>
            <a:ext cx="1752600" cy="1404898"/>
            <a:chOff x="6844145" y="1824093"/>
            <a:chExt cx="1752600" cy="1404898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5DBFD9B1-8070-4938-DD53-39FC5E716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237" t="-115" r="-1745" b="50865"/>
            <a:stretch/>
          </p:blipFill>
          <p:spPr>
            <a:xfrm>
              <a:off x="6858000" y="1824093"/>
              <a:ext cx="1738745" cy="1404897"/>
            </a:xfrm>
            <a:prstGeom prst="rect">
              <a:avLst/>
            </a:prstGeom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DA458D9-921A-2C95-2386-9107D166B9D9}"/>
                </a:ext>
              </a:extLst>
            </p:cNvPr>
            <p:cNvSpPr/>
            <p:nvPr/>
          </p:nvSpPr>
          <p:spPr>
            <a:xfrm>
              <a:off x="6844145" y="2791691"/>
              <a:ext cx="989755" cy="43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" name="Google Shape;173;p16">
            <a:extLst>
              <a:ext uri="{FF2B5EF4-FFF2-40B4-BE49-F238E27FC236}">
                <a16:creationId xmlns:a16="http://schemas.microsoft.com/office/drawing/2014/main" id="{6F53932F-EE8D-DC1E-AE8C-4289159D5F21}"/>
              </a:ext>
            </a:extLst>
          </p:cNvPr>
          <p:cNvGrpSpPr/>
          <p:nvPr/>
        </p:nvGrpSpPr>
        <p:grpSpPr>
          <a:xfrm>
            <a:off x="1139357" y="702448"/>
            <a:ext cx="2865027" cy="627300"/>
            <a:chOff x="-260375" y="1415547"/>
            <a:chExt cx="2865027" cy="627300"/>
          </a:xfrm>
        </p:grpSpPr>
        <p:sp>
          <p:nvSpPr>
            <p:cNvPr id="9" name="Google Shape;174;p16">
              <a:extLst>
                <a:ext uri="{FF2B5EF4-FFF2-40B4-BE49-F238E27FC236}">
                  <a16:creationId xmlns:a16="http://schemas.microsoft.com/office/drawing/2014/main" id="{A18B35A3-BF35-273D-5F66-624456F1BA63}"/>
                </a:ext>
              </a:extLst>
            </p:cNvPr>
            <p:cNvSpPr/>
            <p:nvPr/>
          </p:nvSpPr>
          <p:spPr>
            <a:xfrm>
              <a:off x="-260375" y="1415547"/>
              <a:ext cx="627300" cy="62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" name="Google Shape;175;p16">
              <a:extLst>
                <a:ext uri="{FF2B5EF4-FFF2-40B4-BE49-F238E27FC236}">
                  <a16:creationId xmlns:a16="http://schemas.microsoft.com/office/drawing/2014/main" id="{AF8B3CED-B1C6-4DFD-D248-25F1B26D10FF}"/>
                </a:ext>
              </a:extLst>
            </p:cNvPr>
            <p:cNvSpPr txBox="1"/>
            <p:nvPr/>
          </p:nvSpPr>
          <p:spPr>
            <a:xfrm>
              <a:off x="443343" y="1563297"/>
              <a:ext cx="216130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Exploração dos dados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" name="Google Shape;177;p16">
            <a:extLst>
              <a:ext uri="{FF2B5EF4-FFF2-40B4-BE49-F238E27FC236}">
                <a16:creationId xmlns:a16="http://schemas.microsoft.com/office/drawing/2014/main" id="{06979A33-D125-7268-1F61-C8515BA0CACF}"/>
              </a:ext>
            </a:extLst>
          </p:cNvPr>
          <p:cNvGrpSpPr/>
          <p:nvPr/>
        </p:nvGrpSpPr>
        <p:grpSpPr>
          <a:xfrm>
            <a:off x="3148677" y="2146650"/>
            <a:ext cx="2196329" cy="627300"/>
            <a:chOff x="-253229" y="2596450"/>
            <a:chExt cx="2196329" cy="627300"/>
          </a:xfrm>
        </p:grpSpPr>
        <p:sp>
          <p:nvSpPr>
            <p:cNvPr id="15" name="Google Shape;178;p16">
              <a:extLst>
                <a:ext uri="{FF2B5EF4-FFF2-40B4-BE49-F238E27FC236}">
                  <a16:creationId xmlns:a16="http://schemas.microsoft.com/office/drawing/2014/main" id="{25DD30E2-EF86-EDC2-0797-2C12C4874255}"/>
                </a:ext>
              </a:extLst>
            </p:cNvPr>
            <p:cNvSpPr/>
            <p:nvPr/>
          </p:nvSpPr>
          <p:spPr>
            <a:xfrm>
              <a:off x="-253229" y="2596450"/>
              <a:ext cx="627300" cy="627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" name="Google Shape;179;p16">
              <a:extLst>
                <a:ext uri="{FF2B5EF4-FFF2-40B4-BE49-F238E27FC236}">
                  <a16:creationId xmlns:a16="http://schemas.microsoft.com/office/drawing/2014/main" id="{0F927A34-FC17-9B3F-5CDE-E3C19F119226}"/>
                </a:ext>
              </a:extLst>
            </p:cNvPr>
            <p:cNvSpPr txBox="1"/>
            <p:nvPr/>
          </p:nvSpPr>
          <p:spPr>
            <a:xfrm>
              <a:off x="457200" y="2744200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Correlações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" name="Google Shape;177;p16">
            <a:extLst>
              <a:ext uri="{FF2B5EF4-FFF2-40B4-BE49-F238E27FC236}">
                <a16:creationId xmlns:a16="http://schemas.microsoft.com/office/drawing/2014/main" id="{374EC342-E931-C843-7C4D-DB4C35C44E1A}"/>
              </a:ext>
            </a:extLst>
          </p:cNvPr>
          <p:cNvGrpSpPr/>
          <p:nvPr/>
        </p:nvGrpSpPr>
        <p:grpSpPr>
          <a:xfrm>
            <a:off x="5514148" y="3362937"/>
            <a:ext cx="2196329" cy="627300"/>
            <a:chOff x="-253229" y="2596450"/>
            <a:chExt cx="2196329" cy="627300"/>
          </a:xfrm>
        </p:grpSpPr>
        <p:sp>
          <p:nvSpPr>
            <p:cNvPr id="19" name="Google Shape;178;p16">
              <a:extLst>
                <a:ext uri="{FF2B5EF4-FFF2-40B4-BE49-F238E27FC236}">
                  <a16:creationId xmlns:a16="http://schemas.microsoft.com/office/drawing/2014/main" id="{E289B97D-A86A-0B31-43F5-57C52D5650F8}"/>
                </a:ext>
              </a:extLst>
            </p:cNvPr>
            <p:cNvSpPr/>
            <p:nvPr/>
          </p:nvSpPr>
          <p:spPr>
            <a:xfrm>
              <a:off x="-253229" y="2596450"/>
              <a:ext cx="627300" cy="627300"/>
            </a:xfrm>
            <a:prstGeom prst="ellipse">
              <a:avLst/>
            </a:prstGeom>
            <a:solidFill>
              <a:srgbClr val="533C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" name="Google Shape;179;p16">
              <a:extLst>
                <a:ext uri="{FF2B5EF4-FFF2-40B4-BE49-F238E27FC236}">
                  <a16:creationId xmlns:a16="http://schemas.microsoft.com/office/drawing/2014/main" id="{DB33AF2E-7797-1641-8B4F-DA2427C97B14}"/>
                </a:ext>
              </a:extLst>
            </p:cNvPr>
            <p:cNvSpPr txBox="1"/>
            <p:nvPr/>
          </p:nvSpPr>
          <p:spPr>
            <a:xfrm>
              <a:off x="457200" y="2744200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Kmeans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FE1D4E73-AEFD-B723-D3A0-1D6A07645365}"/>
              </a:ext>
            </a:extLst>
          </p:cNvPr>
          <p:cNvGrpSpPr/>
          <p:nvPr/>
        </p:nvGrpSpPr>
        <p:grpSpPr>
          <a:xfrm>
            <a:off x="7488381" y="0"/>
            <a:ext cx="1752600" cy="1404898"/>
            <a:chOff x="6844145" y="1824093"/>
            <a:chExt cx="1752600" cy="1404898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B78514E-BE92-5B12-FAC3-7E27B8C6B1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237" t="-115" r="-1745" b="50865"/>
            <a:stretch/>
          </p:blipFill>
          <p:spPr>
            <a:xfrm>
              <a:off x="6858000" y="1824093"/>
              <a:ext cx="1738745" cy="1404897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3EDB7D7-ED50-FB4F-D16B-425D9C1D1D89}"/>
                </a:ext>
              </a:extLst>
            </p:cNvPr>
            <p:cNvSpPr/>
            <p:nvPr/>
          </p:nvSpPr>
          <p:spPr>
            <a:xfrm>
              <a:off x="6844145" y="2791691"/>
              <a:ext cx="989755" cy="43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C6C0CBA-052C-E36A-C960-26CBE4C5B032}"/>
              </a:ext>
            </a:extLst>
          </p:cNvPr>
          <p:cNvGrpSpPr/>
          <p:nvPr/>
        </p:nvGrpSpPr>
        <p:grpSpPr>
          <a:xfrm rot="10800000">
            <a:off x="-118365" y="3771587"/>
            <a:ext cx="1752600" cy="1404898"/>
            <a:chOff x="6844145" y="1824093"/>
            <a:chExt cx="1752600" cy="1404898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5DBFD9B1-8070-4938-DD53-39FC5E716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237" t="-115" r="-1745" b="50865"/>
            <a:stretch/>
          </p:blipFill>
          <p:spPr>
            <a:xfrm>
              <a:off x="6858000" y="1824093"/>
              <a:ext cx="1738745" cy="1404897"/>
            </a:xfrm>
            <a:prstGeom prst="rect">
              <a:avLst/>
            </a:prstGeom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DA458D9-921A-2C95-2386-9107D166B9D9}"/>
                </a:ext>
              </a:extLst>
            </p:cNvPr>
            <p:cNvSpPr/>
            <p:nvPr/>
          </p:nvSpPr>
          <p:spPr>
            <a:xfrm>
              <a:off x="6844145" y="2791691"/>
              <a:ext cx="989755" cy="43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" name="Google Shape;173;p16">
            <a:extLst>
              <a:ext uri="{FF2B5EF4-FFF2-40B4-BE49-F238E27FC236}">
                <a16:creationId xmlns:a16="http://schemas.microsoft.com/office/drawing/2014/main" id="{6F53932F-EE8D-DC1E-AE8C-4289159D5F21}"/>
              </a:ext>
            </a:extLst>
          </p:cNvPr>
          <p:cNvGrpSpPr/>
          <p:nvPr/>
        </p:nvGrpSpPr>
        <p:grpSpPr>
          <a:xfrm>
            <a:off x="194794" y="182902"/>
            <a:ext cx="2886716" cy="627300"/>
            <a:chOff x="-260375" y="1415547"/>
            <a:chExt cx="2886716" cy="627300"/>
          </a:xfrm>
        </p:grpSpPr>
        <p:sp>
          <p:nvSpPr>
            <p:cNvPr id="9" name="Google Shape;174;p16">
              <a:extLst>
                <a:ext uri="{FF2B5EF4-FFF2-40B4-BE49-F238E27FC236}">
                  <a16:creationId xmlns:a16="http://schemas.microsoft.com/office/drawing/2014/main" id="{A18B35A3-BF35-273D-5F66-624456F1BA63}"/>
                </a:ext>
              </a:extLst>
            </p:cNvPr>
            <p:cNvSpPr/>
            <p:nvPr/>
          </p:nvSpPr>
          <p:spPr>
            <a:xfrm>
              <a:off x="-260375" y="1415547"/>
              <a:ext cx="627300" cy="62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" name="Google Shape;175;p16">
              <a:extLst>
                <a:ext uri="{FF2B5EF4-FFF2-40B4-BE49-F238E27FC236}">
                  <a16:creationId xmlns:a16="http://schemas.microsoft.com/office/drawing/2014/main" id="{AF8B3CED-B1C6-4DFD-D248-25F1B26D10FF}"/>
                </a:ext>
              </a:extLst>
            </p:cNvPr>
            <p:cNvSpPr txBox="1"/>
            <p:nvPr/>
          </p:nvSpPr>
          <p:spPr>
            <a:xfrm>
              <a:off x="465032" y="1563297"/>
              <a:ext cx="216130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Exploração dos dados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56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FE1D4E73-AEFD-B723-D3A0-1D6A07645365}"/>
              </a:ext>
            </a:extLst>
          </p:cNvPr>
          <p:cNvGrpSpPr/>
          <p:nvPr/>
        </p:nvGrpSpPr>
        <p:grpSpPr>
          <a:xfrm>
            <a:off x="7488381" y="0"/>
            <a:ext cx="1752600" cy="1404898"/>
            <a:chOff x="6844145" y="1824093"/>
            <a:chExt cx="1752600" cy="1404898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B78514E-BE92-5B12-FAC3-7E27B8C6B1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237" t="-115" r="-1745" b="50865"/>
            <a:stretch/>
          </p:blipFill>
          <p:spPr>
            <a:xfrm>
              <a:off x="6858000" y="1824093"/>
              <a:ext cx="1738745" cy="1404897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3EDB7D7-ED50-FB4F-D16B-425D9C1D1D89}"/>
                </a:ext>
              </a:extLst>
            </p:cNvPr>
            <p:cNvSpPr/>
            <p:nvPr/>
          </p:nvSpPr>
          <p:spPr>
            <a:xfrm>
              <a:off x="6844145" y="2791691"/>
              <a:ext cx="989755" cy="43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C6C0CBA-052C-E36A-C960-26CBE4C5B032}"/>
              </a:ext>
            </a:extLst>
          </p:cNvPr>
          <p:cNvGrpSpPr/>
          <p:nvPr/>
        </p:nvGrpSpPr>
        <p:grpSpPr>
          <a:xfrm rot="10800000">
            <a:off x="-118365" y="3771587"/>
            <a:ext cx="1752600" cy="1404898"/>
            <a:chOff x="6844145" y="1824093"/>
            <a:chExt cx="1752600" cy="1404898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5DBFD9B1-8070-4938-DD53-39FC5E716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237" t="-115" r="-1745" b="50865"/>
            <a:stretch/>
          </p:blipFill>
          <p:spPr>
            <a:xfrm>
              <a:off x="6858000" y="1824093"/>
              <a:ext cx="1738745" cy="1404897"/>
            </a:xfrm>
            <a:prstGeom prst="rect">
              <a:avLst/>
            </a:prstGeom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DA458D9-921A-2C95-2386-9107D166B9D9}"/>
                </a:ext>
              </a:extLst>
            </p:cNvPr>
            <p:cNvSpPr/>
            <p:nvPr/>
          </p:nvSpPr>
          <p:spPr>
            <a:xfrm>
              <a:off x="6844145" y="2791691"/>
              <a:ext cx="989755" cy="43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oogle Shape;177;p16">
            <a:extLst>
              <a:ext uri="{FF2B5EF4-FFF2-40B4-BE49-F238E27FC236}">
                <a16:creationId xmlns:a16="http://schemas.microsoft.com/office/drawing/2014/main" id="{06979A33-D125-7268-1F61-C8515BA0CACF}"/>
              </a:ext>
            </a:extLst>
          </p:cNvPr>
          <p:cNvGrpSpPr/>
          <p:nvPr/>
        </p:nvGrpSpPr>
        <p:grpSpPr>
          <a:xfrm>
            <a:off x="194794" y="182902"/>
            <a:ext cx="2196329" cy="627300"/>
            <a:chOff x="-253229" y="2596450"/>
            <a:chExt cx="2196329" cy="627300"/>
          </a:xfrm>
        </p:grpSpPr>
        <p:sp>
          <p:nvSpPr>
            <p:cNvPr id="15" name="Google Shape;178;p16">
              <a:extLst>
                <a:ext uri="{FF2B5EF4-FFF2-40B4-BE49-F238E27FC236}">
                  <a16:creationId xmlns:a16="http://schemas.microsoft.com/office/drawing/2014/main" id="{25DD30E2-EF86-EDC2-0797-2C12C4874255}"/>
                </a:ext>
              </a:extLst>
            </p:cNvPr>
            <p:cNvSpPr/>
            <p:nvPr/>
          </p:nvSpPr>
          <p:spPr>
            <a:xfrm>
              <a:off x="-253229" y="2596450"/>
              <a:ext cx="627300" cy="627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" name="Google Shape;179;p16">
              <a:extLst>
                <a:ext uri="{FF2B5EF4-FFF2-40B4-BE49-F238E27FC236}">
                  <a16:creationId xmlns:a16="http://schemas.microsoft.com/office/drawing/2014/main" id="{0F927A34-FC17-9B3F-5CDE-E3C19F119226}"/>
                </a:ext>
              </a:extLst>
            </p:cNvPr>
            <p:cNvSpPr txBox="1"/>
            <p:nvPr/>
          </p:nvSpPr>
          <p:spPr>
            <a:xfrm>
              <a:off x="457200" y="2744200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Correlações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12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FE1D4E73-AEFD-B723-D3A0-1D6A07645365}"/>
              </a:ext>
            </a:extLst>
          </p:cNvPr>
          <p:cNvGrpSpPr/>
          <p:nvPr/>
        </p:nvGrpSpPr>
        <p:grpSpPr>
          <a:xfrm>
            <a:off x="7488381" y="0"/>
            <a:ext cx="1752600" cy="1404898"/>
            <a:chOff x="6844145" y="1824093"/>
            <a:chExt cx="1752600" cy="1404898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B78514E-BE92-5B12-FAC3-7E27B8C6B1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237" t="-115" r="-1745" b="50865"/>
            <a:stretch/>
          </p:blipFill>
          <p:spPr>
            <a:xfrm>
              <a:off x="6858000" y="1824093"/>
              <a:ext cx="1738745" cy="1404897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3EDB7D7-ED50-FB4F-D16B-425D9C1D1D89}"/>
                </a:ext>
              </a:extLst>
            </p:cNvPr>
            <p:cNvSpPr/>
            <p:nvPr/>
          </p:nvSpPr>
          <p:spPr>
            <a:xfrm>
              <a:off x="6844145" y="2791691"/>
              <a:ext cx="989755" cy="43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C6C0CBA-052C-E36A-C960-26CBE4C5B032}"/>
              </a:ext>
            </a:extLst>
          </p:cNvPr>
          <p:cNvGrpSpPr/>
          <p:nvPr/>
        </p:nvGrpSpPr>
        <p:grpSpPr>
          <a:xfrm rot="10800000">
            <a:off x="-118365" y="3771587"/>
            <a:ext cx="1752600" cy="1404898"/>
            <a:chOff x="6844145" y="1824093"/>
            <a:chExt cx="1752600" cy="1404898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5DBFD9B1-8070-4938-DD53-39FC5E716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237" t="-115" r="-1745" b="50865"/>
            <a:stretch/>
          </p:blipFill>
          <p:spPr>
            <a:xfrm>
              <a:off x="6858000" y="1824093"/>
              <a:ext cx="1738745" cy="1404897"/>
            </a:xfrm>
            <a:prstGeom prst="rect">
              <a:avLst/>
            </a:prstGeom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DA458D9-921A-2C95-2386-9107D166B9D9}"/>
                </a:ext>
              </a:extLst>
            </p:cNvPr>
            <p:cNvSpPr/>
            <p:nvPr/>
          </p:nvSpPr>
          <p:spPr>
            <a:xfrm>
              <a:off x="6844145" y="2791691"/>
              <a:ext cx="989755" cy="43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Google Shape;177;p16">
            <a:extLst>
              <a:ext uri="{FF2B5EF4-FFF2-40B4-BE49-F238E27FC236}">
                <a16:creationId xmlns:a16="http://schemas.microsoft.com/office/drawing/2014/main" id="{374EC342-E931-C843-7C4D-DB4C35C44E1A}"/>
              </a:ext>
            </a:extLst>
          </p:cNvPr>
          <p:cNvGrpSpPr/>
          <p:nvPr/>
        </p:nvGrpSpPr>
        <p:grpSpPr>
          <a:xfrm>
            <a:off x="194794" y="182902"/>
            <a:ext cx="2196329" cy="627300"/>
            <a:chOff x="-253229" y="2596450"/>
            <a:chExt cx="2196329" cy="627300"/>
          </a:xfrm>
        </p:grpSpPr>
        <p:sp>
          <p:nvSpPr>
            <p:cNvPr id="19" name="Google Shape;178;p16">
              <a:extLst>
                <a:ext uri="{FF2B5EF4-FFF2-40B4-BE49-F238E27FC236}">
                  <a16:creationId xmlns:a16="http://schemas.microsoft.com/office/drawing/2014/main" id="{E289B97D-A86A-0B31-43F5-57C52D5650F8}"/>
                </a:ext>
              </a:extLst>
            </p:cNvPr>
            <p:cNvSpPr/>
            <p:nvPr/>
          </p:nvSpPr>
          <p:spPr>
            <a:xfrm>
              <a:off x="-253229" y="2596450"/>
              <a:ext cx="627300" cy="627300"/>
            </a:xfrm>
            <a:prstGeom prst="ellipse">
              <a:avLst/>
            </a:prstGeom>
            <a:solidFill>
              <a:srgbClr val="533C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" name="Google Shape;179;p16">
              <a:extLst>
                <a:ext uri="{FF2B5EF4-FFF2-40B4-BE49-F238E27FC236}">
                  <a16:creationId xmlns:a16="http://schemas.microsoft.com/office/drawing/2014/main" id="{DB33AF2E-7797-1641-8B4F-DA2427C97B14}"/>
                </a:ext>
              </a:extLst>
            </p:cNvPr>
            <p:cNvSpPr txBox="1"/>
            <p:nvPr/>
          </p:nvSpPr>
          <p:spPr>
            <a:xfrm>
              <a:off x="457200" y="2744200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Kmeans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8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Privacy Infographics</a:t>
            </a:r>
            <a:endParaRPr/>
          </a:p>
        </p:txBody>
      </p:sp>
      <p:sp>
        <p:nvSpPr>
          <p:cNvPr id="415" name="Google Shape;415;p19"/>
          <p:cNvSpPr/>
          <p:nvPr/>
        </p:nvSpPr>
        <p:spPr>
          <a:xfrm>
            <a:off x="4572000" y="1325063"/>
            <a:ext cx="627300" cy="627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6" name="Google Shape;416;p19"/>
          <p:cNvSpPr/>
          <p:nvPr/>
        </p:nvSpPr>
        <p:spPr>
          <a:xfrm>
            <a:off x="4572000" y="2628614"/>
            <a:ext cx="627300" cy="62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7" name="Google Shape;417;p19"/>
          <p:cNvSpPr/>
          <p:nvPr/>
        </p:nvSpPr>
        <p:spPr>
          <a:xfrm>
            <a:off x="4572000" y="3932166"/>
            <a:ext cx="627300" cy="6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18" name="Google Shape;418;p19"/>
          <p:cNvGrpSpPr/>
          <p:nvPr/>
        </p:nvGrpSpPr>
        <p:grpSpPr>
          <a:xfrm>
            <a:off x="5893663" y="2635826"/>
            <a:ext cx="612900" cy="612900"/>
            <a:chOff x="5893663" y="2635826"/>
            <a:chExt cx="612900" cy="612900"/>
          </a:xfrm>
        </p:grpSpPr>
        <p:sp>
          <p:nvSpPr>
            <p:cNvPr id="419" name="Google Shape;419;p19"/>
            <p:cNvSpPr/>
            <p:nvPr/>
          </p:nvSpPr>
          <p:spPr>
            <a:xfrm>
              <a:off x="5893663" y="2635826"/>
              <a:ext cx="612900" cy="612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0" name="Google Shape;420;p19"/>
            <p:cNvGrpSpPr/>
            <p:nvPr/>
          </p:nvGrpSpPr>
          <p:grpSpPr>
            <a:xfrm>
              <a:off x="5988566" y="2731870"/>
              <a:ext cx="423079" cy="420811"/>
              <a:chOff x="-3031325" y="3597450"/>
              <a:chExt cx="293825" cy="292250"/>
            </a:xfrm>
          </p:grpSpPr>
          <p:sp>
            <p:nvSpPr>
              <p:cNvPr id="421" name="Google Shape;421;p19"/>
              <p:cNvSpPr/>
              <p:nvPr/>
            </p:nvSpPr>
            <p:spPr>
              <a:xfrm>
                <a:off x="-3029750" y="3597450"/>
                <a:ext cx="292250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11" extrusionOk="0">
                    <a:moveTo>
                      <a:pt x="1702" y="1387"/>
                    </a:moveTo>
                    <a:cubicBezTo>
                      <a:pt x="1891" y="1387"/>
                      <a:pt x="2049" y="1545"/>
                      <a:pt x="2049" y="1734"/>
                    </a:cubicBezTo>
                    <a:cubicBezTo>
                      <a:pt x="2049" y="1923"/>
                      <a:pt x="1891" y="2080"/>
                      <a:pt x="1702" y="2080"/>
                    </a:cubicBezTo>
                    <a:cubicBezTo>
                      <a:pt x="1513" y="2080"/>
                      <a:pt x="1356" y="1923"/>
                      <a:pt x="1356" y="1734"/>
                    </a:cubicBezTo>
                    <a:cubicBezTo>
                      <a:pt x="1356" y="1545"/>
                      <a:pt x="1513" y="1387"/>
                      <a:pt x="1702" y="1387"/>
                    </a:cubicBezTo>
                    <a:close/>
                    <a:moveTo>
                      <a:pt x="3120" y="1387"/>
                    </a:moveTo>
                    <a:cubicBezTo>
                      <a:pt x="3309" y="1387"/>
                      <a:pt x="3466" y="1545"/>
                      <a:pt x="3466" y="1734"/>
                    </a:cubicBezTo>
                    <a:cubicBezTo>
                      <a:pt x="3466" y="1923"/>
                      <a:pt x="3309" y="2080"/>
                      <a:pt x="3120" y="2080"/>
                    </a:cubicBezTo>
                    <a:cubicBezTo>
                      <a:pt x="2931" y="2080"/>
                      <a:pt x="2773" y="1923"/>
                      <a:pt x="2773" y="1734"/>
                    </a:cubicBezTo>
                    <a:cubicBezTo>
                      <a:pt x="2773" y="1545"/>
                      <a:pt x="2931" y="1387"/>
                      <a:pt x="3120" y="1387"/>
                    </a:cubicBezTo>
                    <a:close/>
                    <a:moveTo>
                      <a:pt x="9985" y="1417"/>
                    </a:moveTo>
                    <a:cubicBezTo>
                      <a:pt x="10400" y="1417"/>
                      <a:pt x="10449" y="2080"/>
                      <a:pt x="9956" y="2080"/>
                    </a:cubicBezTo>
                    <a:lnTo>
                      <a:pt x="5861" y="2080"/>
                    </a:lnTo>
                    <a:cubicBezTo>
                      <a:pt x="5451" y="2080"/>
                      <a:pt x="5388" y="1418"/>
                      <a:pt x="5861" y="1418"/>
                    </a:cubicBezTo>
                    <a:lnTo>
                      <a:pt x="9956" y="1418"/>
                    </a:lnTo>
                    <a:cubicBezTo>
                      <a:pt x="9966" y="1418"/>
                      <a:pt x="9976" y="1417"/>
                      <a:pt x="9985" y="141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10"/>
                    </a:lnTo>
                    <a:lnTo>
                      <a:pt x="11689" y="2710"/>
                    </a:lnTo>
                    <a:lnTo>
                      <a:pt x="11689" y="1040"/>
                    </a:lnTo>
                    <a:cubicBezTo>
                      <a:pt x="11658" y="473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-3031325" y="3687250"/>
                <a:ext cx="29225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6144" extrusionOk="0">
                    <a:moveTo>
                      <a:pt x="1" y="0"/>
                    </a:moveTo>
                    <a:lnTo>
                      <a:pt x="1" y="5104"/>
                    </a:lnTo>
                    <a:lnTo>
                      <a:pt x="64" y="5104"/>
                    </a:lnTo>
                    <a:cubicBezTo>
                      <a:pt x="64" y="5671"/>
                      <a:pt x="536" y="6144"/>
                      <a:pt x="1104" y="6144"/>
                    </a:cubicBezTo>
                    <a:lnTo>
                      <a:pt x="4475" y="6144"/>
                    </a:lnTo>
                    <a:cubicBezTo>
                      <a:pt x="4317" y="5671"/>
                      <a:pt x="4223" y="5199"/>
                      <a:pt x="4223" y="4695"/>
                    </a:cubicBezTo>
                    <a:lnTo>
                      <a:pt x="4223" y="2395"/>
                    </a:lnTo>
                    <a:cubicBezTo>
                      <a:pt x="4223" y="1790"/>
                      <a:pt x="4686" y="1366"/>
                      <a:pt x="5227" y="1366"/>
                    </a:cubicBezTo>
                    <a:cubicBezTo>
                      <a:pt x="5362" y="1366"/>
                      <a:pt x="5502" y="1393"/>
                      <a:pt x="5640" y="1450"/>
                    </a:cubicBezTo>
                    <a:cubicBezTo>
                      <a:pt x="5735" y="1481"/>
                      <a:pt x="5861" y="1544"/>
                      <a:pt x="5987" y="1544"/>
                    </a:cubicBezTo>
                    <a:cubicBezTo>
                      <a:pt x="6144" y="1544"/>
                      <a:pt x="6365" y="1450"/>
                      <a:pt x="6900" y="977"/>
                    </a:cubicBezTo>
                    <a:cubicBezTo>
                      <a:pt x="7090" y="788"/>
                      <a:pt x="7349" y="693"/>
                      <a:pt x="7613" y="693"/>
                    </a:cubicBezTo>
                    <a:cubicBezTo>
                      <a:pt x="7877" y="693"/>
                      <a:pt x="8145" y="788"/>
                      <a:pt x="8350" y="977"/>
                    </a:cubicBezTo>
                    <a:cubicBezTo>
                      <a:pt x="8822" y="1450"/>
                      <a:pt x="9106" y="1544"/>
                      <a:pt x="9263" y="1544"/>
                    </a:cubicBezTo>
                    <a:cubicBezTo>
                      <a:pt x="9358" y="1544"/>
                      <a:pt x="9484" y="1481"/>
                      <a:pt x="9610" y="1450"/>
                    </a:cubicBezTo>
                    <a:cubicBezTo>
                      <a:pt x="9742" y="1393"/>
                      <a:pt x="9878" y="1366"/>
                      <a:pt x="10011" y="1366"/>
                    </a:cubicBezTo>
                    <a:cubicBezTo>
                      <a:pt x="10544" y="1366"/>
                      <a:pt x="11028" y="1790"/>
                      <a:pt x="11028" y="2395"/>
                    </a:cubicBezTo>
                    <a:lnTo>
                      <a:pt x="11028" y="4695"/>
                    </a:lnTo>
                    <a:cubicBezTo>
                      <a:pt x="11028" y="5199"/>
                      <a:pt x="10933" y="5671"/>
                      <a:pt x="10744" y="6144"/>
                    </a:cubicBezTo>
                    <a:cubicBezTo>
                      <a:pt x="11248" y="6112"/>
                      <a:pt x="11689" y="5671"/>
                      <a:pt x="11689" y="5104"/>
                    </a:cubicBezTo>
                    <a:lnTo>
                      <a:pt x="116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-2908450" y="3724275"/>
                <a:ext cx="59900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6585" extrusionOk="0">
                    <a:moveTo>
                      <a:pt x="2395" y="0"/>
                    </a:moveTo>
                    <a:cubicBezTo>
                      <a:pt x="1904" y="491"/>
                      <a:pt x="1500" y="721"/>
                      <a:pt x="1085" y="721"/>
                    </a:cubicBezTo>
                    <a:cubicBezTo>
                      <a:pt x="887" y="721"/>
                      <a:pt x="687" y="669"/>
                      <a:pt x="473" y="567"/>
                    </a:cubicBezTo>
                    <a:cubicBezTo>
                      <a:pt x="423" y="548"/>
                      <a:pt x="374" y="539"/>
                      <a:pt x="327" y="539"/>
                    </a:cubicBezTo>
                    <a:cubicBezTo>
                      <a:pt x="142" y="539"/>
                      <a:pt x="1" y="681"/>
                      <a:pt x="1" y="882"/>
                    </a:cubicBezTo>
                    <a:lnTo>
                      <a:pt x="1" y="3214"/>
                    </a:lnTo>
                    <a:cubicBezTo>
                      <a:pt x="1" y="3718"/>
                      <a:pt x="127" y="4222"/>
                      <a:pt x="316" y="4663"/>
                    </a:cubicBezTo>
                    <a:cubicBezTo>
                      <a:pt x="725" y="5513"/>
                      <a:pt x="1387" y="6238"/>
                      <a:pt x="2395" y="6585"/>
                    </a:cubicBezTo>
                    <a:lnTo>
                      <a:pt x="239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-2831250" y="3725850"/>
                <a:ext cx="59875" cy="1638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6554" extrusionOk="0">
                    <a:moveTo>
                      <a:pt x="0" y="0"/>
                    </a:moveTo>
                    <a:lnTo>
                      <a:pt x="0" y="6553"/>
                    </a:lnTo>
                    <a:cubicBezTo>
                      <a:pt x="1008" y="6175"/>
                      <a:pt x="1670" y="5450"/>
                      <a:pt x="2079" y="4631"/>
                    </a:cubicBezTo>
                    <a:cubicBezTo>
                      <a:pt x="2269" y="4159"/>
                      <a:pt x="2395" y="3686"/>
                      <a:pt x="2395" y="3182"/>
                    </a:cubicBezTo>
                    <a:lnTo>
                      <a:pt x="2395" y="851"/>
                    </a:lnTo>
                    <a:cubicBezTo>
                      <a:pt x="2395" y="623"/>
                      <a:pt x="2212" y="477"/>
                      <a:pt x="2042" y="477"/>
                    </a:cubicBezTo>
                    <a:cubicBezTo>
                      <a:pt x="2000" y="477"/>
                      <a:pt x="1959" y="485"/>
                      <a:pt x="1922" y="504"/>
                    </a:cubicBezTo>
                    <a:cubicBezTo>
                      <a:pt x="1704" y="598"/>
                      <a:pt x="1496" y="647"/>
                      <a:pt x="1291" y="647"/>
                    </a:cubicBezTo>
                    <a:cubicBezTo>
                      <a:pt x="873" y="647"/>
                      <a:pt x="465" y="44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5" name="Google Shape;425;p19"/>
          <p:cNvGrpSpPr/>
          <p:nvPr/>
        </p:nvGrpSpPr>
        <p:grpSpPr>
          <a:xfrm>
            <a:off x="5893663" y="1332263"/>
            <a:ext cx="612900" cy="612900"/>
            <a:chOff x="5893663" y="1332263"/>
            <a:chExt cx="612900" cy="612900"/>
          </a:xfrm>
        </p:grpSpPr>
        <p:sp>
          <p:nvSpPr>
            <p:cNvPr id="426" name="Google Shape;426;p19"/>
            <p:cNvSpPr/>
            <p:nvPr/>
          </p:nvSpPr>
          <p:spPr>
            <a:xfrm>
              <a:off x="5893663" y="1332263"/>
              <a:ext cx="612900" cy="612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7" name="Google Shape;427;p19"/>
            <p:cNvGrpSpPr/>
            <p:nvPr/>
          </p:nvGrpSpPr>
          <p:grpSpPr>
            <a:xfrm>
              <a:off x="5989142" y="1431888"/>
              <a:ext cx="421927" cy="399248"/>
              <a:chOff x="-1592325" y="3957400"/>
              <a:chExt cx="293025" cy="277275"/>
            </a:xfrm>
          </p:grpSpPr>
          <p:sp>
            <p:nvSpPr>
              <p:cNvPr id="428" name="Google Shape;428;p19"/>
              <p:cNvSpPr/>
              <p:nvPr/>
            </p:nvSpPr>
            <p:spPr>
              <a:xfrm>
                <a:off x="-1591550" y="3957400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-1592325" y="4043250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-1471825" y="4129100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-1526175" y="4077900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2" name="Google Shape;432;p19"/>
          <p:cNvGrpSpPr/>
          <p:nvPr/>
        </p:nvGrpSpPr>
        <p:grpSpPr>
          <a:xfrm>
            <a:off x="5893663" y="3939366"/>
            <a:ext cx="612900" cy="612900"/>
            <a:chOff x="5893663" y="3939366"/>
            <a:chExt cx="612900" cy="612900"/>
          </a:xfrm>
        </p:grpSpPr>
        <p:sp>
          <p:nvSpPr>
            <p:cNvPr id="433" name="Google Shape;433;p19"/>
            <p:cNvSpPr/>
            <p:nvPr/>
          </p:nvSpPr>
          <p:spPr>
            <a:xfrm>
              <a:off x="5893663" y="3939366"/>
              <a:ext cx="612900" cy="612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4" name="Google Shape;434;p19"/>
            <p:cNvGrpSpPr/>
            <p:nvPr/>
          </p:nvGrpSpPr>
          <p:grpSpPr>
            <a:xfrm>
              <a:off x="6015240" y="4035429"/>
              <a:ext cx="369730" cy="420775"/>
              <a:chOff x="-778700" y="3612425"/>
              <a:chExt cx="256775" cy="292225"/>
            </a:xfrm>
          </p:grpSpPr>
          <p:sp>
            <p:nvSpPr>
              <p:cNvPr id="435" name="Google Shape;435;p19"/>
              <p:cNvSpPr/>
              <p:nvPr/>
            </p:nvSpPr>
            <p:spPr>
              <a:xfrm>
                <a:off x="-692850" y="369905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-777925" y="3612425"/>
                <a:ext cx="204800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1387" extrusionOk="0">
                    <a:moveTo>
                      <a:pt x="1009" y="0"/>
                    </a:moveTo>
                    <a:cubicBezTo>
                      <a:pt x="473" y="0"/>
                      <a:pt x="1" y="473"/>
                      <a:pt x="1" y="1009"/>
                    </a:cubicBezTo>
                    <a:lnTo>
                      <a:pt x="1" y="1387"/>
                    </a:lnTo>
                    <a:lnTo>
                      <a:pt x="8192" y="1387"/>
                    </a:lnTo>
                    <a:lnTo>
                      <a:pt x="8192" y="1009"/>
                    </a:lnTo>
                    <a:cubicBezTo>
                      <a:pt x="8192" y="473"/>
                      <a:pt x="7719" y="0"/>
                      <a:pt x="71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-727525" y="3699050"/>
                <a:ext cx="173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7" y="694"/>
                    </a:cubicBezTo>
                    <a:cubicBezTo>
                      <a:pt x="537" y="694"/>
                      <a:pt x="694" y="536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-778700" y="3664400"/>
                <a:ext cx="2055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23" h="4097" extrusionOk="0">
                    <a:moveTo>
                      <a:pt x="3781" y="694"/>
                    </a:moveTo>
                    <a:cubicBezTo>
                      <a:pt x="4316" y="694"/>
                      <a:pt x="4789" y="1166"/>
                      <a:pt x="4789" y="1733"/>
                    </a:cubicBezTo>
                    <a:cubicBezTo>
                      <a:pt x="4789" y="2301"/>
                      <a:pt x="4316" y="2773"/>
                      <a:pt x="3781" y="2773"/>
                    </a:cubicBezTo>
                    <a:cubicBezTo>
                      <a:pt x="3497" y="2773"/>
                      <a:pt x="3245" y="2647"/>
                      <a:pt x="3088" y="2490"/>
                    </a:cubicBezTo>
                    <a:cubicBezTo>
                      <a:pt x="2899" y="2647"/>
                      <a:pt x="2678" y="2773"/>
                      <a:pt x="2426" y="2773"/>
                    </a:cubicBezTo>
                    <a:cubicBezTo>
                      <a:pt x="1890" y="2773"/>
                      <a:pt x="1418" y="2301"/>
                      <a:pt x="1418" y="1733"/>
                    </a:cubicBezTo>
                    <a:cubicBezTo>
                      <a:pt x="1418" y="1198"/>
                      <a:pt x="1890" y="694"/>
                      <a:pt x="2426" y="694"/>
                    </a:cubicBezTo>
                    <a:cubicBezTo>
                      <a:pt x="2710" y="694"/>
                      <a:pt x="2930" y="820"/>
                      <a:pt x="3088" y="977"/>
                    </a:cubicBezTo>
                    <a:cubicBezTo>
                      <a:pt x="3308" y="820"/>
                      <a:pt x="3529" y="694"/>
                      <a:pt x="3781" y="694"/>
                    </a:cubicBezTo>
                    <a:close/>
                    <a:moveTo>
                      <a:pt x="0" y="1"/>
                    </a:moveTo>
                    <a:lnTo>
                      <a:pt x="0" y="3088"/>
                    </a:lnTo>
                    <a:cubicBezTo>
                      <a:pt x="0" y="3624"/>
                      <a:pt x="473" y="4096"/>
                      <a:pt x="1008" y="4096"/>
                    </a:cubicBezTo>
                    <a:lnTo>
                      <a:pt x="6837" y="4096"/>
                    </a:lnTo>
                    <a:lnTo>
                      <a:pt x="6837" y="3498"/>
                    </a:lnTo>
                    <a:lnTo>
                      <a:pt x="5766" y="2458"/>
                    </a:lnTo>
                    <a:cubicBezTo>
                      <a:pt x="5034" y="1726"/>
                      <a:pt x="5756" y="674"/>
                      <a:pt x="6558" y="674"/>
                    </a:cubicBezTo>
                    <a:cubicBezTo>
                      <a:pt x="6792" y="674"/>
                      <a:pt x="7033" y="764"/>
                      <a:pt x="7246" y="977"/>
                    </a:cubicBezTo>
                    <a:lnTo>
                      <a:pt x="8223" y="1985"/>
                    </a:lnTo>
                    <a:lnTo>
                      <a:pt x="82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-659775" y="3835325"/>
                <a:ext cx="137850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2773" extrusionOk="0">
                    <a:moveTo>
                      <a:pt x="1733" y="693"/>
                    </a:moveTo>
                    <a:cubicBezTo>
                      <a:pt x="1922" y="693"/>
                      <a:pt x="2080" y="851"/>
                      <a:pt x="2080" y="1040"/>
                    </a:cubicBezTo>
                    <a:cubicBezTo>
                      <a:pt x="2080" y="1229"/>
                      <a:pt x="1922" y="1386"/>
                      <a:pt x="1733" y="1386"/>
                    </a:cubicBezTo>
                    <a:cubicBezTo>
                      <a:pt x="1544" y="1386"/>
                      <a:pt x="1387" y="1229"/>
                      <a:pt x="1387" y="1040"/>
                    </a:cubicBezTo>
                    <a:cubicBezTo>
                      <a:pt x="1387" y="851"/>
                      <a:pt x="1544" y="693"/>
                      <a:pt x="1733" y="693"/>
                    </a:cubicBezTo>
                    <a:close/>
                    <a:moveTo>
                      <a:pt x="63" y="0"/>
                    </a:moveTo>
                    <a:cubicBezTo>
                      <a:pt x="32" y="126"/>
                      <a:pt x="0" y="252"/>
                      <a:pt x="0" y="378"/>
                    </a:cubicBezTo>
                    <a:lnTo>
                      <a:pt x="0" y="2426"/>
                    </a:lnTo>
                    <a:cubicBezTo>
                      <a:pt x="0" y="2615"/>
                      <a:pt x="158" y="2773"/>
                      <a:pt x="347" y="2773"/>
                    </a:cubicBezTo>
                    <a:lnTo>
                      <a:pt x="5167" y="2773"/>
                    </a:lnTo>
                    <a:cubicBezTo>
                      <a:pt x="5356" y="2773"/>
                      <a:pt x="5514" y="2615"/>
                      <a:pt x="5514" y="2426"/>
                    </a:cubicBezTo>
                    <a:lnTo>
                      <a:pt x="5514" y="378"/>
                    </a:lnTo>
                    <a:cubicBezTo>
                      <a:pt x="5514" y="252"/>
                      <a:pt x="5482" y="126"/>
                      <a:pt x="54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-658200" y="3669925"/>
                <a:ext cx="136275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5955" extrusionOk="0">
                    <a:moveTo>
                      <a:pt x="4064" y="0"/>
                    </a:moveTo>
                    <a:lnTo>
                      <a:pt x="4064" y="2615"/>
                    </a:lnTo>
                    <a:cubicBezTo>
                      <a:pt x="4064" y="2829"/>
                      <a:pt x="3905" y="2970"/>
                      <a:pt x="3734" y="2970"/>
                    </a:cubicBezTo>
                    <a:cubicBezTo>
                      <a:pt x="3652" y="2970"/>
                      <a:pt x="3568" y="2938"/>
                      <a:pt x="3497" y="2867"/>
                    </a:cubicBezTo>
                    <a:lnTo>
                      <a:pt x="1922" y="1292"/>
                    </a:lnTo>
                    <a:cubicBezTo>
                      <a:pt x="1858" y="1228"/>
                      <a:pt x="1780" y="1201"/>
                      <a:pt x="1701" y="1201"/>
                    </a:cubicBezTo>
                    <a:cubicBezTo>
                      <a:pt x="1429" y="1201"/>
                      <a:pt x="1150" y="1520"/>
                      <a:pt x="1418" y="1764"/>
                    </a:cubicBezTo>
                    <a:lnTo>
                      <a:pt x="2615" y="2930"/>
                    </a:lnTo>
                    <a:cubicBezTo>
                      <a:pt x="2710" y="3025"/>
                      <a:pt x="2741" y="3088"/>
                      <a:pt x="2741" y="3182"/>
                    </a:cubicBezTo>
                    <a:lnTo>
                      <a:pt x="2741" y="3970"/>
                    </a:lnTo>
                    <a:cubicBezTo>
                      <a:pt x="2741" y="4222"/>
                      <a:pt x="2804" y="4505"/>
                      <a:pt x="2930" y="4789"/>
                    </a:cubicBezTo>
                    <a:cubicBezTo>
                      <a:pt x="3052" y="5074"/>
                      <a:pt x="2833" y="5280"/>
                      <a:pt x="2611" y="5280"/>
                    </a:cubicBezTo>
                    <a:cubicBezTo>
                      <a:pt x="2490" y="5280"/>
                      <a:pt x="2367" y="5218"/>
                      <a:pt x="2300" y="5072"/>
                    </a:cubicBezTo>
                    <a:cubicBezTo>
                      <a:pt x="2206" y="4915"/>
                      <a:pt x="2174" y="4757"/>
                      <a:pt x="2143" y="4600"/>
                    </a:cubicBezTo>
                    <a:lnTo>
                      <a:pt x="0" y="4600"/>
                    </a:lnTo>
                    <a:lnTo>
                      <a:pt x="0" y="4631"/>
                    </a:lnTo>
                    <a:cubicBezTo>
                      <a:pt x="0" y="5104"/>
                      <a:pt x="126" y="5545"/>
                      <a:pt x="378" y="5923"/>
                    </a:cubicBezTo>
                    <a:lnTo>
                      <a:pt x="5104" y="5923"/>
                    </a:lnTo>
                    <a:lnTo>
                      <a:pt x="5104" y="5955"/>
                    </a:lnTo>
                    <a:cubicBezTo>
                      <a:pt x="5325" y="5577"/>
                      <a:pt x="5451" y="5104"/>
                      <a:pt x="5451" y="4663"/>
                    </a:cubicBezTo>
                    <a:lnTo>
                      <a:pt x="5451" y="2111"/>
                    </a:lnTo>
                    <a:cubicBezTo>
                      <a:pt x="5451" y="1638"/>
                      <a:pt x="5262" y="1197"/>
                      <a:pt x="4947" y="882"/>
                    </a:cubicBezTo>
                    <a:lnTo>
                      <a:pt x="40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9"/>
          <p:cNvGrpSpPr/>
          <p:nvPr/>
        </p:nvGrpSpPr>
        <p:grpSpPr>
          <a:xfrm>
            <a:off x="7097700" y="1154275"/>
            <a:ext cx="1589200" cy="968900"/>
            <a:chOff x="7097700" y="1154275"/>
            <a:chExt cx="1589200" cy="968900"/>
          </a:xfrm>
        </p:grpSpPr>
        <p:sp>
          <p:nvSpPr>
            <p:cNvPr id="442" name="Google Shape;442;p19"/>
            <p:cNvSpPr txBox="1"/>
            <p:nvPr/>
          </p:nvSpPr>
          <p:spPr>
            <a:xfrm>
              <a:off x="7097800" y="1154275"/>
              <a:ext cx="1589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protection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3" name="Google Shape;443;p19"/>
            <p:cNvSpPr txBox="1"/>
            <p:nvPr/>
          </p:nvSpPr>
          <p:spPr>
            <a:xfrm>
              <a:off x="7097700" y="1495875"/>
              <a:ext cx="15891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7097700" y="1562213"/>
              <a:ext cx="153000" cy="153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19"/>
          <p:cNvGrpSpPr/>
          <p:nvPr/>
        </p:nvGrpSpPr>
        <p:grpSpPr>
          <a:xfrm>
            <a:off x="7097700" y="2458725"/>
            <a:ext cx="1589200" cy="968901"/>
            <a:chOff x="7097700" y="2458725"/>
            <a:chExt cx="1589200" cy="968901"/>
          </a:xfrm>
        </p:grpSpPr>
        <p:sp>
          <p:nvSpPr>
            <p:cNvPr id="446" name="Google Shape;446;p19"/>
            <p:cNvSpPr txBox="1"/>
            <p:nvPr/>
          </p:nvSpPr>
          <p:spPr>
            <a:xfrm>
              <a:off x="7097800" y="2458725"/>
              <a:ext cx="1589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security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7" name="Google Shape;447;p19"/>
            <p:cNvSpPr txBox="1"/>
            <p:nvPr/>
          </p:nvSpPr>
          <p:spPr>
            <a:xfrm>
              <a:off x="7097700" y="2800326"/>
              <a:ext cx="15891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7097700" y="2865776"/>
              <a:ext cx="153000" cy="153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19"/>
          <p:cNvGrpSpPr/>
          <p:nvPr/>
        </p:nvGrpSpPr>
        <p:grpSpPr>
          <a:xfrm>
            <a:off x="7097700" y="3763175"/>
            <a:ext cx="1589200" cy="968902"/>
            <a:chOff x="7097700" y="3763175"/>
            <a:chExt cx="1589200" cy="968902"/>
          </a:xfrm>
        </p:grpSpPr>
        <p:sp>
          <p:nvSpPr>
            <p:cNvPr id="450" name="Google Shape;450;p19"/>
            <p:cNvSpPr txBox="1"/>
            <p:nvPr/>
          </p:nvSpPr>
          <p:spPr>
            <a:xfrm>
              <a:off x="7097800" y="3763175"/>
              <a:ext cx="1589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privacy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1" name="Google Shape;451;p19"/>
            <p:cNvSpPr txBox="1"/>
            <p:nvPr/>
          </p:nvSpPr>
          <p:spPr>
            <a:xfrm>
              <a:off x="7097700" y="4104777"/>
              <a:ext cx="15891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7097700" y="4169316"/>
              <a:ext cx="153000" cy="153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3" name="Google Shape;453;p19"/>
          <p:cNvCxnSpPr>
            <a:stCxn id="454" idx="6"/>
            <a:endCxn id="415" idx="2"/>
          </p:cNvCxnSpPr>
          <p:nvPr/>
        </p:nvCxnSpPr>
        <p:spPr>
          <a:xfrm>
            <a:off x="2331900" y="1638713"/>
            <a:ext cx="22401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19"/>
          <p:cNvCxnSpPr>
            <a:stCxn id="415" idx="6"/>
            <a:endCxn id="426" idx="2"/>
          </p:cNvCxnSpPr>
          <p:nvPr/>
        </p:nvCxnSpPr>
        <p:spPr>
          <a:xfrm>
            <a:off x="5199300" y="1638713"/>
            <a:ext cx="694500" cy="6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6" name="Google Shape;456;p19"/>
          <p:cNvCxnSpPr>
            <a:stCxn id="426" idx="6"/>
            <a:endCxn id="444" idx="2"/>
          </p:cNvCxnSpPr>
          <p:nvPr/>
        </p:nvCxnSpPr>
        <p:spPr>
          <a:xfrm>
            <a:off x="6506563" y="1638713"/>
            <a:ext cx="591000" cy="600"/>
          </a:xfrm>
          <a:prstGeom prst="bentConnector3">
            <a:avLst>
              <a:gd name="adj1" fmla="val 500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7" name="Google Shape;457;p19"/>
          <p:cNvCxnSpPr>
            <a:stCxn id="454" idx="6"/>
            <a:endCxn id="416" idx="2"/>
          </p:cNvCxnSpPr>
          <p:nvPr/>
        </p:nvCxnSpPr>
        <p:spPr>
          <a:xfrm>
            <a:off x="2331900" y="1638713"/>
            <a:ext cx="2240100" cy="1303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19"/>
          <p:cNvCxnSpPr>
            <a:stCxn id="454" idx="6"/>
            <a:endCxn id="417" idx="2"/>
          </p:cNvCxnSpPr>
          <p:nvPr/>
        </p:nvCxnSpPr>
        <p:spPr>
          <a:xfrm>
            <a:off x="2331900" y="1638713"/>
            <a:ext cx="2240100" cy="2607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19"/>
          <p:cNvCxnSpPr>
            <a:stCxn id="416" idx="6"/>
            <a:endCxn id="419" idx="2"/>
          </p:cNvCxnSpPr>
          <p:nvPr/>
        </p:nvCxnSpPr>
        <p:spPr>
          <a:xfrm>
            <a:off x="5199300" y="2942264"/>
            <a:ext cx="694500" cy="6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0" name="Google Shape;460;p19"/>
          <p:cNvCxnSpPr>
            <a:stCxn id="419" idx="6"/>
            <a:endCxn id="448" idx="2"/>
          </p:cNvCxnSpPr>
          <p:nvPr/>
        </p:nvCxnSpPr>
        <p:spPr>
          <a:xfrm>
            <a:off x="6506563" y="2942276"/>
            <a:ext cx="591000" cy="600"/>
          </a:xfrm>
          <a:prstGeom prst="bentConnector3">
            <a:avLst>
              <a:gd name="adj1" fmla="val 500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1" name="Google Shape;461;p19"/>
          <p:cNvCxnSpPr>
            <a:stCxn id="417" idx="6"/>
            <a:endCxn id="433" idx="2"/>
          </p:cNvCxnSpPr>
          <p:nvPr/>
        </p:nvCxnSpPr>
        <p:spPr>
          <a:xfrm>
            <a:off x="5199300" y="4245816"/>
            <a:ext cx="694500" cy="6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2" name="Google Shape;462;p19"/>
          <p:cNvCxnSpPr>
            <a:stCxn id="433" idx="6"/>
            <a:endCxn id="452" idx="2"/>
          </p:cNvCxnSpPr>
          <p:nvPr/>
        </p:nvCxnSpPr>
        <p:spPr>
          <a:xfrm>
            <a:off x="6506563" y="4245816"/>
            <a:ext cx="591000" cy="600"/>
          </a:xfrm>
          <a:prstGeom prst="bentConnector3">
            <a:avLst>
              <a:gd name="adj1" fmla="val 500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63" name="Google Shape;463;p19"/>
          <p:cNvGrpSpPr/>
          <p:nvPr/>
        </p:nvGrpSpPr>
        <p:grpSpPr>
          <a:xfrm>
            <a:off x="457201" y="1136276"/>
            <a:ext cx="3596400" cy="3595800"/>
            <a:chOff x="457201" y="1136276"/>
            <a:chExt cx="3596400" cy="3595800"/>
          </a:xfrm>
        </p:grpSpPr>
        <p:sp>
          <p:nvSpPr>
            <p:cNvPr id="454" name="Google Shape;454;p19"/>
            <p:cNvSpPr/>
            <p:nvPr/>
          </p:nvSpPr>
          <p:spPr>
            <a:xfrm>
              <a:off x="2178900" y="1562213"/>
              <a:ext cx="153000" cy="153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457201" y="1136276"/>
              <a:ext cx="3596400" cy="3595800"/>
            </a:xfrm>
            <a:prstGeom prst="ellipse">
              <a:avLst/>
            </a:prstGeom>
            <a:solidFill>
              <a:srgbClr val="0071D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984035" y="2605552"/>
              <a:ext cx="2543385" cy="980772"/>
            </a:xfrm>
            <a:custGeom>
              <a:avLst/>
              <a:gdLst/>
              <a:ahLst/>
              <a:cxnLst/>
              <a:rect l="l" t="t" r="r" b="b"/>
              <a:pathLst>
                <a:path w="53382" h="20585" extrusionOk="0">
                  <a:moveTo>
                    <a:pt x="3818" y="0"/>
                  </a:moveTo>
                  <a:lnTo>
                    <a:pt x="3588" y="24"/>
                  </a:lnTo>
                  <a:lnTo>
                    <a:pt x="3371" y="48"/>
                  </a:lnTo>
                  <a:lnTo>
                    <a:pt x="3153" y="97"/>
                  </a:lnTo>
                  <a:lnTo>
                    <a:pt x="2936" y="157"/>
                  </a:lnTo>
                  <a:lnTo>
                    <a:pt x="2730" y="218"/>
                  </a:lnTo>
                  <a:lnTo>
                    <a:pt x="2525" y="290"/>
                  </a:lnTo>
                  <a:lnTo>
                    <a:pt x="2320" y="375"/>
                  </a:lnTo>
                  <a:lnTo>
                    <a:pt x="2138" y="483"/>
                  </a:lnTo>
                  <a:lnTo>
                    <a:pt x="1945" y="580"/>
                  </a:lnTo>
                  <a:lnTo>
                    <a:pt x="1764" y="701"/>
                  </a:lnTo>
                  <a:lnTo>
                    <a:pt x="1595" y="822"/>
                  </a:lnTo>
                  <a:lnTo>
                    <a:pt x="1426" y="954"/>
                  </a:lnTo>
                  <a:lnTo>
                    <a:pt x="1269" y="1099"/>
                  </a:lnTo>
                  <a:lnTo>
                    <a:pt x="1124" y="1244"/>
                  </a:lnTo>
                  <a:lnTo>
                    <a:pt x="979" y="1401"/>
                  </a:lnTo>
                  <a:lnTo>
                    <a:pt x="846" y="1571"/>
                  </a:lnTo>
                  <a:lnTo>
                    <a:pt x="713" y="1740"/>
                  </a:lnTo>
                  <a:lnTo>
                    <a:pt x="604" y="1921"/>
                  </a:lnTo>
                  <a:lnTo>
                    <a:pt x="496" y="2102"/>
                  </a:lnTo>
                  <a:lnTo>
                    <a:pt x="399" y="2295"/>
                  </a:lnTo>
                  <a:lnTo>
                    <a:pt x="302" y="2489"/>
                  </a:lnTo>
                  <a:lnTo>
                    <a:pt x="230" y="2694"/>
                  </a:lnTo>
                  <a:lnTo>
                    <a:pt x="157" y="2899"/>
                  </a:lnTo>
                  <a:lnTo>
                    <a:pt x="109" y="3105"/>
                  </a:lnTo>
                  <a:lnTo>
                    <a:pt x="61" y="3322"/>
                  </a:lnTo>
                  <a:lnTo>
                    <a:pt x="24" y="3528"/>
                  </a:lnTo>
                  <a:lnTo>
                    <a:pt x="0" y="3757"/>
                  </a:lnTo>
                  <a:lnTo>
                    <a:pt x="0" y="3974"/>
                  </a:lnTo>
                  <a:lnTo>
                    <a:pt x="0" y="4204"/>
                  </a:lnTo>
                  <a:lnTo>
                    <a:pt x="12" y="4433"/>
                  </a:lnTo>
                  <a:lnTo>
                    <a:pt x="37" y="4651"/>
                  </a:lnTo>
                  <a:lnTo>
                    <a:pt x="1063" y="11428"/>
                  </a:lnTo>
                  <a:lnTo>
                    <a:pt x="2779" y="20584"/>
                  </a:lnTo>
                  <a:lnTo>
                    <a:pt x="23206" y="19799"/>
                  </a:lnTo>
                  <a:lnTo>
                    <a:pt x="50591" y="20584"/>
                  </a:lnTo>
                  <a:lnTo>
                    <a:pt x="52306" y="11428"/>
                  </a:lnTo>
                  <a:lnTo>
                    <a:pt x="53333" y="4651"/>
                  </a:lnTo>
                  <a:lnTo>
                    <a:pt x="53357" y="4433"/>
                  </a:lnTo>
                  <a:lnTo>
                    <a:pt x="53369" y="4204"/>
                  </a:lnTo>
                  <a:lnTo>
                    <a:pt x="53381" y="3974"/>
                  </a:lnTo>
                  <a:lnTo>
                    <a:pt x="53369" y="3757"/>
                  </a:lnTo>
                  <a:lnTo>
                    <a:pt x="53345" y="3528"/>
                  </a:lnTo>
                  <a:lnTo>
                    <a:pt x="53309" y="3322"/>
                  </a:lnTo>
                  <a:lnTo>
                    <a:pt x="53261" y="3105"/>
                  </a:lnTo>
                  <a:lnTo>
                    <a:pt x="53212" y="2899"/>
                  </a:lnTo>
                  <a:lnTo>
                    <a:pt x="53140" y="2694"/>
                  </a:lnTo>
                  <a:lnTo>
                    <a:pt x="53067" y="2489"/>
                  </a:lnTo>
                  <a:lnTo>
                    <a:pt x="52983" y="2295"/>
                  </a:lnTo>
                  <a:lnTo>
                    <a:pt x="52874" y="2102"/>
                  </a:lnTo>
                  <a:lnTo>
                    <a:pt x="52777" y="1921"/>
                  </a:lnTo>
                  <a:lnTo>
                    <a:pt x="52657" y="1740"/>
                  </a:lnTo>
                  <a:lnTo>
                    <a:pt x="52536" y="1571"/>
                  </a:lnTo>
                  <a:lnTo>
                    <a:pt x="52391" y="1401"/>
                  </a:lnTo>
                  <a:lnTo>
                    <a:pt x="52258" y="1244"/>
                  </a:lnTo>
                  <a:lnTo>
                    <a:pt x="52101" y="1099"/>
                  </a:lnTo>
                  <a:lnTo>
                    <a:pt x="51944" y="954"/>
                  </a:lnTo>
                  <a:lnTo>
                    <a:pt x="51775" y="822"/>
                  </a:lnTo>
                  <a:lnTo>
                    <a:pt x="51606" y="701"/>
                  </a:lnTo>
                  <a:lnTo>
                    <a:pt x="51424" y="580"/>
                  </a:lnTo>
                  <a:lnTo>
                    <a:pt x="51243" y="483"/>
                  </a:lnTo>
                  <a:lnTo>
                    <a:pt x="51050" y="375"/>
                  </a:lnTo>
                  <a:lnTo>
                    <a:pt x="50845" y="290"/>
                  </a:lnTo>
                  <a:lnTo>
                    <a:pt x="50639" y="218"/>
                  </a:lnTo>
                  <a:lnTo>
                    <a:pt x="50434" y="157"/>
                  </a:lnTo>
                  <a:lnTo>
                    <a:pt x="50216" y="97"/>
                  </a:lnTo>
                  <a:lnTo>
                    <a:pt x="49999" y="48"/>
                  </a:lnTo>
                  <a:lnTo>
                    <a:pt x="49782" y="24"/>
                  </a:lnTo>
                  <a:lnTo>
                    <a:pt x="495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3096919" y="2743680"/>
              <a:ext cx="325797" cy="771849"/>
            </a:xfrm>
            <a:custGeom>
              <a:avLst/>
              <a:gdLst/>
              <a:ahLst/>
              <a:cxnLst/>
              <a:rect l="l" t="t" r="r" b="b"/>
              <a:pathLst>
                <a:path w="6838" h="16200" extrusionOk="0">
                  <a:moveTo>
                    <a:pt x="5195" y="0"/>
                  </a:moveTo>
                  <a:lnTo>
                    <a:pt x="4905" y="242"/>
                  </a:lnTo>
                  <a:lnTo>
                    <a:pt x="4639" y="496"/>
                  </a:lnTo>
                  <a:lnTo>
                    <a:pt x="4374" y="761"/>
                  </a:lnTo>
                  <a:lnTo>
                    <a:pt x="4132" y="1027"/>
                  </a:lnTo>
                  <a:lnTo>
                    <a:pt x="3890" y="1305"/>
                  </a:lnTo>
                  <a:lnTo>
                    <a:pt x="3649" y="1595"/>
                  </a:lnTo>
                  <a:lnTo>
                    <a:pt x="3431" y="1885"/>
                  </a:lnTo>
                  <a:lnTo>
                    <a:pt x="3214" y="2187"/>
                  </a:lnTo>
                  <a:lnTo>
                    <a:pt x="3008" y="2477"/>
                  </a:lnTo>
                  <a:lnTo>
                    <a:pt x="2815" y="2791"/>
                  </a:lnTo>
                  <a:lnTo>
                    <a:pt x="2634" y="3105"/>
                  </a:lnTo>
                  <a:lnTo>
                    <a:pt x="2453" y="3419"/>
                  </a:lnTo>
                  <a:lnTo>
                    <a:pt x="2284" y="3733"/>
                  </a:lnTo>
                  <a:lnTo>
                    <a:pt x="2115" y="4059"/>
                  </a:lnTo>
                  <a:lnTo>
                    <a:pt x="1958" y="4385"/>
                  </a:lnTo>
                  <a:lnTo>
                    <a:pt x="1813" y="4712"/>
                  </a:lnTo>
                  <a:lnTo>
                    <a:pt x="1680" y="5050"/>
                  </a:lnTo>
                  <a:lnTo>
                    <a:pt x="1547" y="5376"/>
                  </a:lnTo>
                  <a:lnTo>
                    <a:pt x="1293" y="6052"/>
                  </a:lnTo>
                  <a:lnTo>
                    <a:pt x="1076" y="6729"/>
                  </a:lnTo>
                  <a:lnTo>
                    <a:pt x="882" y="7405"/>
                  </a:lnTo>
                  <a:lnTo>
                    <a:pt x="713" y="8070"/>
                  </a:lnTo>
                  <a:lnTo>
                    <a:pt x="568" y="8746"/>
                  </a:lnTo>
                  <a:lnTo>
                    <a:pt x="448" y="9399"/>
                  </a:lnTo>
                  <a:lnTo>
                    <a:pt x="339" y="10039"/>
                  </a:lnTo>
                  <a:lnTo>
                    <a:pt x="254" y="10679"/>
                  </a:lnTo>
                  <a:lnTo>
                    <a:pt x="182" y="11283"/>
                  </a:lnTo>
                  <a:lnTo>
                    <a:pt x="121" y="11875"/>
                  </a:lnTo>
                  <a:lnTo>
                    <a:pt x="73" y="12443"/>
                  </a:lnTo>
                  <a:lnTo>
                    <a:pt x="49" y="12986"/>
                  </a:lnTo>
                  <a:lnTo>
                    <a:pt x="25" y="13494"/>
                  </a:lnTo>
                  <a:lnTo>
                    <a:pt x="13" y="13965"/>
                  </a:lnTo>
                  <a:lnTo>
                    <a:pt x="1" y="14400"/>
                  </a:lnTo>
                  <a:lnTo>
                    <a:pt x="13" y="15149"/>
                  </a:lnTo>
                  <a:lnTo>
                    <a:pt x="37" y="15716"/>
                  </a:lnTo>
                  <a:lnTo>
                    <a:pt x="61" y="16199"/>
                  </a:lnTo>
                  <a:lnTo>
                    <a:pt x="3480" y="16151"/>
                  </a:lnTo>
                  <a:lnTo>
                    <a:pt x="3564" y="16139"/>
                  </a:lnTo>
                  <a:lnTo>
                    <a:pt x="3661" y="16103"/>
                  </a:lnTo>
                  <a:lnTo>
                    <a:pt x="3794" y="16042"/>
                  </a:lnTo>
                  <a:lnTo>
                    <a:pt x="3963" y="15934"/>
                  </a:lnTo>
                  <a:lnTo>
                    <a:pt x="4156" y="15789"/>
                  </a:lnTo>
                  <a:lnTo>
                    <a:pt x="4253" y="15692"/>
                  </a:lnTo>
                  <a:lnTo>
                    <a:pt x="4361" y="15583"/>
                  </a:lnTo>
                  <a:lnTo>
                    <a:pt x="4470" y="15451"/>
                  </a:lnTo>
                  <a:lnTo>
                    <a:pt x="4591" y="15306"/>
                  </a:lnTo>
                  <a:lnTo>
                    <a:pt x="4712" y="15149"/>
                  </a:lnTo>
                  <a:lnTo>
                    <a:pt x="4833" y="14967"/>
                  </a:lnTo>
                  <a:lnTo>
                    <a:pt x="4953" y="14762"/>
                  </a:lnTo>
                  <a:lnTo>
                    <a:pt x="5086" y="14532"/>
                  </a:lnTo>
                  <a:lnTo>
                    <a:pt x="5207" y="14279"/>
                  </a:lnTo>
                  <a:lnTo>
                    <a:pt x="5340" y="14001"/>
                  </a:lnTo>
                  <a:lnTo>
                    <a:pt x="5473" y="13711"/>
                  </a:lnTo>
                  <a:lnTo>
                    <a:pt x="5594" y="13385"/>
                  </a:lnTo>
                  <a:lnTo>
                    <a:pt x="5726" y="13022"/>
                  </a:lnTo>
                  <a:lnTo>
                    <a:pt x="5847" y="12636"/>
                  </a:lnTo>
                  <a:lnTo>
                    <a:pt x="5968" y="12225"/>
                  </a:lnTo>
                  <a:lnTo>
                    <a:pt x="6101" y="11778"/>
                  </a:lnTo>
                  <a:lnTo>
                    <a:pt x="6210" y="11295"/>
                  </a:lnTo>
                  <a:lnTo>
                    <a:pt x="6330" y="10788"/>
                  </a:lnTo>
                  <a:lnTo>
                    <a:pt x="6439" y="10244"/>
                  </a:lnTo>
                  <a:lnTo>
                    <a:pt x="6548" y="9652"/>
                  </a:lnTo>
                  <a:lnTo>
                    <a:pt x="6645" y="9060"/>
                  </a:lnTo>
                  <a:lnTo>
                    <a:pt x="6717" y="8493"/>
                  </a:lnTo>
                  <a:lnTo>
                    <a:pt x="6777" y="7937"/>
                  </a:lnTo>
                  <a:lnTo>
                    <a:pt x="6814" y="7393"/>
                  </a:lnTo>
                  <a:lnTo>
                    <a:pt x="6838" y="6886"/>
                  </a:lnTo>
                  <a:lnTo>
                    <a:pt x="6838" y="6379"/>
                  </a:lnTo>
                  <a:lnTo>
                    <a:pt x="6826" y="5895"/>
                  </a:lnTo>
                  <a:lnTo>
                    <a:pt x="6802" y="5436"/>
                  </a:lnTo>
                  <a:lnTo>
                    <a:pt x="6777" y="5001"/>
                  </a:lnTo>
                  <a:lnTo>
                    <a:pt x="6729" y="4567"/>
                  </a:lnTo>
                  <a:lnTo>
                    <a:pt x="6669" y="4168"/>
                  </a:lnTo>
                  <a:lnTo>
                    <a:pt x="6608" y="3781"/>
                  </a:lnTo>
                  <a:lnTo>
                    <a:pt x="6536" y="3407"/>
                  </a:lnTo>
                  <a:lnTo>
                    <a:pt x="6463" y="3057"/>
                  </a:lnTo>
                  <a:lnTo>
                    <a:pt x="6379" y="2730"/>
                  </a:lnTo>
                  <a:lnTo>
                    <a:pt x="6294" y="2416"/>
                  </a:lnTo>
                  <a:lnTo>
                    <a:pt x="6198" y="2126"/>
                  </a:lnTo>
                  <a:lnTo>
                    <a:pt x="6101" y="1849"/>
                  </a:lnTo>
                  <a:lnTo>
                    <a:pt x="5920" y="1365"/>
                  </a:lnTo>
                  <a:lnTo>
                    <a:pt x="5726" y="943"/>
                  </a:lnTo>
                  <a:lnTo>
                    <a:pt x="5557" y="604"/>
                  </a:lnTo>
                  <a:lnTo>
                    <a:pt x="5412" y="339"/>
                  </a:lnTo>
                  <a:lnTo>
                    <a:pt x="5292" y="145"/>
                  </a:lnTo>
                  <a:lnTo>
                    <a:pt x="51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1084188" y="3929940"/>
              <a:ext cx="166948" cy="180193"/>
            </a:xfrm>
            <a:custGeom>
              <a:avLst/>
              <a:gdLst/>
              <a:ahLst/>
              <a:cxnLst/>
              <a:rect l="l" t="t" r="r" b="b"/>
              <a:pathLst>
                <a:path w="3504" h="3782" extrusionOk="0">
                  <a:moveTo>
                    <a:pt x="1534" y="0"/>
                  </a:moveTo>
                  <a:lnTo>
                    <a:pt x="0" y="3781"/>
                  </a:lnTo>
                  <a:lnTo>
                    <a:pt x="1015" y="3781"/>
                  </a:lnTo>
                  <a:lnTo>
                    <a:pt x="3503" y="145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3260395" y="3929940"/>
              <a:ext cx="166376" cy="180193"/>
            </a:xfrm>
            <a:custGeom>
              <a:avLst/>
              <a:gdLst/>
              <a:ahLst/>
              <a:cxnLst/>
              <a:rect l="l" t="t" r="r" b="b"/>
              <a:pathLst>
                <a:path w="3492" h="3782" extrusionOk="0">
                  <a:moveTo>
                    <a:pt x="1957" y="0"/>
                  </a:moveTo>
                  <a:lnTo>
                    <a:pt x="0" y="145"/>
                  </a:lnTo>
                  <a:lnTo>
                    <a:pt x="2477" y="3781"/>
                  </a:lnTo>
                  <a:lnTo>
                    <a:pt x="3491" y="3781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25600" y="2990585"/>
              <a:ext cx="3059667" cy="990587"/>
            </a:xfrm>
            <a:custGeom>
              <a:avLst/>
              <a:gdLst/>
              <a:ahLst/>
              <a:cxnLst/>
              <a:rect l="l" t="t" r="r" b="b"/>
              <a:pathLst>
                <a:path w="64218" h="20791" extrusionOk="0">
                  <a:moveTo>
                    <a:pt x="3383" y="1"/>
                  </a:moveTo>
                  <a:lnTo>
                    <a:pt x="3189" y="13"/>
                  </a:lnTo>
                  <a:lnTo>
                    <a:pt x="3008" y="37"/>
                  </a:lnTo>
                  <a:lnTo>
                    <a:pt x="2827" y="73"/>
                  </a:lnTo>
                  <a:lnTo>
                    <a:pt x="2634" y="109"/>
                  </a:lnTo>
                  <a:lnTo>
                    <a:pt x="2453" y="170"/>
                  </a:lnTo>
                  <a:lnTo>
                    <a:pt x="2284" y="230"/>
                  </a:lnTo>
                  <a:lnTo>
                    <a:pt x="2102" y="303"/>
                  </a:lnTo>
                  <a:lnTo>
                    <a:pt x="1933" y="387"/>
                  </a:lnTo>
                  <a:lnTo>
                    <a:pt x="1776" y="472"/>
                  </a:lnTo>
                  <a:lnTo>
                    <a:pt x="1607" y="580"/>
                  </a:lnTo>
                  <a:lnTo>
                    <a:pt x="1462" y="689"/>
                  </a:lnTo>
                  <a:lnTo>
                    <a:pt x="1305" y="810"/>
                  </a:lnTo>
                  <a:lnTo>
                    <a:pt x="1172" y="943"/>
                  </a:lnTo>
                  <a:lnTo>
                    <a:pt x="1039" y="1088"/>
                  </a:lnTo>
                  <a:lnTo>
                    <a:pt x="906" y="1233"/>
                  </a:lnTo>
                  <a:lnTo>
                    <a:pt x="786" y="1390"/>
                  </a:lnTo>
                  <a:lnTo>
                    <a:pt x="677" y="1559"/>
                  </a:lnTo>
                  <a:lnTo>
                    <a:pt x="580" y="1728"/>
                  </a:lnTo>
                  <a:lnTo>
                    <a:pt x="484" y="1909"/>
                  </a:lnTo>
                  <a:lnTo>
                    <a:pt x="411" y="2103"/>
                  </a:lnTo>
                  <a:lnTo>
                    <a:pt x="230" y="2549"/>
                  </a:lnTo>
                  <a:lnTo>
                    <a:pt x="133" y="2839"/>
                  </a:lnTo>
                  <a:lnTo>
                    <a:pt x="73" y="3129"/>
                  </a:lnTo>
                  <a:lnTo>
                    <a:pt x="25" y="3419"/>
                  </a:lnTo>
                  <a:lnTo>
                    <a:pt x="0" y="3709"/>
                  </a:lnTo>
                  <a:lnTo>
                    <a:pt x="12" y="4011"/>
                  </a:lnTo>
                  <a:lnTo>
                    <a:pt x="49" y="4289"/>
                  </a:lnTo>
                  <a:lnTo>
                    <a:pt x="97" y="4579"/>
                  </a:lnTo>
                  <a:lnTo>
                    <a:pt x="182" y="4857"/>
                  </a:lnTo>
                  <a:lnTo>
                    <a:pt x="278" y="5123"/>
                  </a:lnTo>
                  <a:lnTo>
                    <a:pt x="411" y="5388"/>
                  </a:lnTo>
                  <a:lnTo>
                    <a:pt x="556" y="5630"/>
                  </a:lnTo>
                  <a:lnTo>
                    <a:pt x="725" y="5871"/>
                  </a:lnTo>
                  <a:lnTo>
                    <a:pt x="906" y="6101"/>
                  </a:lnTo>
                  <a:lnTo>
                    <a:pt x="1124" y="6306"/>
                  </a:lnTo>
                  <a:lnTo>
                    <a:pt x="1353" y="6500"/>
                  </a:lnTo>
                  <a:lnTo>
                    <a:pt x="1607" y="6669"/>
                  </a:lnTo>
                  <a:lnTo>
                    <a:pt x="2018" y="6934"/>
                  </a:lnTo>
                  <a:lnTo>
                    <a:pt x="2416" y="7212"/>
                  </a:lnTo>
                  <a:lnTo>
                    <a:pt x="2815" y="7502"/>
                  </a:lnTo>
                  <a:lnTo>
                    <a:pt x="3177" y="7792"/>
                  </a:lnTo>
                  <a:lnTo>
                    <a:pt x="3504" y="8094"/>
                  </a:lnTo>
                  <a:lnTo>
                    <a:pt x="3649" y="8239"/>
                  </a:lnTo>
                  <a:lnTo>
                    <a:pt x="3793" y="8384"/>
                  </a:lnTo>
                  <a:lnTo>
                    <a:pt x="3914" y="8529"/>
                  </a:lnTo>
                  <a:lnTo>
                    <a:pt x="4011" y="8674"/>
                  </a:lnTo>
                  <a:lnTo>
                    <a:pt x="4108" y="8819"/>
                  </a:lnTo>
                  <a:lnTo>
                    <a:pt x="4180" y="8952"/>
                  </a:lnTo>
                  <a:lnTo>
                    <a:pt x="4240" y="9097"/>
                  </a:lnTo>
                  <a:lnTo>
                    <a:pt x="4301" y="9278"/>
                  </a:lnTo>
                  <a:lnTo>
                    <a:pt x="4434" y="9689"/>
                  </a:lnTo>
                  <a:lnTo>
                    <a:pt x="4567" y="10172"/>
                  </a:lnTo>
                  <a:lnTo>
                    <a:pt x="4712" y="10740"/>
                  </a:lnTo>
                  <a:lnTo>
                    <a:pt x="4844" y="11380"/>
                  </a:lnTo>
                  <a:lnTo>
                    <a:pt x="4977" y="12056"/>
                  </a:lnTo>
                  <a:lnTo>
                    <a:pt x="5122" y="12793"/>
                  </a:lnTo>
                  <a:lnTo>
                    <a:pt x="5243" y="13554"/>
                  </a:lnTo>
                  <a:lnTo>
                    <a:pt x="5376" y="14352"/>
                  </a:lnTo>
                  <a:lnTo>
                    <a:pt x="5485" y="15161"/>
                  </a:lnTo>
                  <a:lnTo>
                    <a:pt x="5593" y="15982"/>
                  </a:lnTo>
                  <a:lnTo>
                    <a:pt x="5690" y="16792"/>
                  </a:lnTo>
                  <a:lnTo>
                    <a:pt x="5775" y="17589"/>
                  </a:lnTo>
                  <a:lnTo>
                    <a:pt x="5847" y="18374"/>
                  </a:lnTo>
                  <a:lnTo>
                    <a:pt x="5907" y="19123"/>
                  </a:lnTo>
                  <a:lnTo>
                    <a:pt x="5944" y="19836"/>
                  </a:lnTo>
                  <a:lnTo>
                    <a:pt x="5956" y="19932"/>
                  </a:lnTo>
                  <a:lnTo>
                    <a:pt x="5968" y="20029"/>
                  </a:lnTo>
                  <a:lnTo>
                    <a:pt x="6004" y="20114"/>
                  </a:lnTo>
                  <a:lnTo>
                    <a:pt x="6040" y="20210"/>
                  </a:lnTo>
                  <a:lnTo>
                    <a:pt x="6077" y="20295"/>
                  </a:lnTo>
                  <a:lnTo>
                    <a:pt x="6125" y="20367"/>
                  </a:lnTo>
                  <a:lnTo>
                    <a:pt x="6185" y="20440"/>
                  </a:lnTo>
                  <a:lnTo>
                    <a:pt x="6258" y="20512"/>
                  </a:lnTo>
                  <a:lnTo>
                    <a:pt x="6318" y="20573"/>
                  </a:lnTo>
                  <a:lnTo>
                    <a:pt x="6403" y="20621"/>
                  </a:lnTo>
                  <a:lnTo>
                    <a:pt x="6487" y="20669"/>
                  </a:lnTo>
                  <a:lnTo>
                    <a:pt x="6572" y="20706"/>
                  </a:lnTo>
                  <a:lnTo>
                    <a:pt x="6656" y="20742"/>
                  </a:lnTo>
                  <a:lnTo>
                    <a:pt x="6753" y="20766"/>
                  </a:lnTo>
                  <a:lnTo>
                    <a:pt x="6850" y="20778"/>
                  </a:lnTo>
                  <a:lnTo>
                    <a:pt x="6946" y="20790"/>
                  </a:lnTo>
                  <a:lnTo>
                    <a:pt x="57271" y="20790"/>
                  </a:lnTo>
                  <a:lnTo>
                    <a:pt x="57368" y="20778"/>
                  </a:lnTo>
                  <a:lnTo>
                    <a:pt x="57464" y="20766"/>
                  </a:lnTo>
                  <a:lnTo>
                    <a:pt x="57561" y="20742"/>
                  </a:lnTo>
                  <a:lnTo>
                    <a:pt x="57658" y="20706"/>
                  </a:lnTo>
                  <a:lnTo>
                    <a:pt x="57742" y="20669"/>
                  </a:lnTo>
                  <a:lnTo>
                    <a:pt x="57815" y="20621"/>
                  </a:lnTo>
                  <a:lnTo>
                    <a:pt x="57899" y="20573"/>
                  </a:lnTo>
                  <a:lnTo>
                    <a:pt x="57972" y="20512"/>
                  </a:lnTo>
                  <a:lnTo>
                    <a:pt x="58032" y="20440"/>
                  </a:lnTo>
                  <a:lnTo>
                    <a:pt x="58093" y="20367"/>
                  </a:lnTo>
                  <a:lnTo>
                    <a:pt x="58141" y="20295"/>
                  </a:lnTo>
                  <a:lnTo>
                    <a:pt x="58189" y="20210"/>
                  </a:lnTo>
                  <a:lnTo>
                    <a:pt x="58226" y="20114"/>
                  </a:lnTo>
                  <a:lnTo>
                    <a:pt x="58250" y="20029"/>
                  </a:lnTo>
                  <a:lnTo>
                    <a:pt x="58262" y="19932"/>
                  </a:lnTo>
                  <a:lnTo>
                    <a:pt x="58274" y="19836"/>
                  </a:lnTo>
                  <a:lnTo>
                    <a:pt x="58310" y="19123"/>
                  </a:lnTo>
                  <a:lnTo>
                    <a:pt x="58370" y="18374"/>
                  </a:lnTo>
                  <a:lnTo>
                    <a:pt x="58443" y="17589"/>
                  </a:lnTo>
                  <a:lnTo>
                    <a:pt x="58528" y="16792"/>
                  </a:lnTo>
                  <a:lnTo>
                    <a:pt x="58624" y="15982"/>
                  </a:lnTo>
                  <a:lnTo>
                    <a:pt x="58733" y="15161"/>
                  </a:lnTo>
                  <a:lnTo>
                    <a:pt x="58854" y="14352"/>
                  </a:lnTo>
                  <a:lnTo>
                    <a:pt x="58974" y="13554"/>
                  </a:lnTo>
                  <a:lnTo>
                    <a:pt x="59107" y="12793"/>
                  </a:lnTo>
                  <a:lnTo>
                    <a:pt x="59240" y="12056"/>
                  </a:lnTo>
                  <a:lnTo>
                    <a:pt x="59373" y="11380"/>
                  </a:lnTo>
                  <a:lnTo>
                    <a:pt x="59518" y="10740"/>
                  </a:lnTo>
                  <a:lnTo>
                    <a:pt x="59651" y="10172"/>
                  </a:lnTo>
                  <a:lnTo>
                    <a:pt x="59784" y="9689"/>
                  </a:lnTo>
                  <a:lnTo>
                    <a:pt x="59917" y="9278"/>
                  </a:lnTo>
                  <a:lnTo>
                    <a:pt x="59977" y="9097"/>
                  </a:lnTo>
                  <a:lnTo>
                    <a:pt x="60037" y="8952"/>
                  </a:lnTo>
                  <a:lnTo>
                    <a:pt x="60110" y="8819"/>
                  </a:lnTo>
                  <a:lnTo>
                    <a:pt x="60207" y="8674"/>
                  </a:lnTo>
                  <a:lnTo>
                    <a:pt x="60315" y="8529"/>
                  </a:lnTo>
                  <a:lnTo>
                    <a:pt x="60436" y="8384"/>
                  </a:lnTo>
                  <a:lnTo>
                    <a:pt x="60569" y="8239"/>
                  </a:lnTo>
                  <a:lnTo>
                    <a:pt x="60714" y="8094"/>
                  </a:lnTo>
                  <a:lnTo>
                    <a:pt x="61040" y="7792"/>
                  </a:lnTo>
                  <a:lnTo>
                    <a:pt x="61403" y="7502"/>
                  </a:lnTo>
                  <a:lnTo>
                    <a:pt x="61801" y="7212"/>
                  </a:lnTo>
                  <a:lnTo>
                    <a:pt x="62200" y="6934"/>
                  </a:lnTo>
                  <a:lnTo>
                    <a:pt x="62623" y="6669"/>
                  </a:lnTo>
                  <a:lnTo>
                    <a:pt x="62864" y="6500"/>
                  </a:lnTo>
                  <a:lnTo>
                    <a:pt x="63094" y="6306"/>
                  </a:lnTo>
                  <a:lnTo>
                    <a:pt x="63311" y="6101"/>
                  </a:lnTo>
                  <a:lnTo>
                    <a:pt x="63492" y="5871"/>
                  </a:lnTo>
                  <a:lnTo>
                    <a:pt x="63661" y="5630"/>
                  </a:lnTo>
                  <a:lnTo>
                    <a:pt x="63819" y="5388"/>
                  </a:lnTo>
                  <a:lnTo>
                    <a:pt x="63939" y="5123"/>
                  </a:lnTo>
                  <a:lnTo>
                    <a:pt x="64036" y="4857"/>
                  </a:lnTo>
                  <a:lnTo>
                    <a:pt x="64121" y="4579"/>
                  </a:lnTo>
                  <a:lnTo>
                    <a:pt x="64181" y="4289"/>
                  </a:lnTo>
                  <a:lnTo>
                    <a:pt x="64205" y="4011"/>
                  </a:lnTo>
                  <a:lnTo>
                    <a:pt x="64217" y="3709"/>
                  </a:lnTo>
                  <a:lnTo>
                    <a:pt x="64193" y="3419"/>
                  </a:lnTo>
                  <a:lnTo>
                    <a:pt x="64157" y="3129"/>
                  </a:lnTo>
                  <a:lnTo>
                    <a:pt x="64084" y="2839"/>
                  </a:lnTo>
                  <a:lnTo>
                    <a:pt x="63988" y="2549"/>
                  </a:lnTo>
                  <a:lnTo>
                    <a:pt x="63843" y="2187"/>
                  </a:lnTo>
                  <a:lnTo>
                    <a:pt x="63758" y="1994"/>
                  </a:lnTo>
                  <a:lnTo>
                    <a:pt x="63661" y="1801"/>
                  </a:lnTo>
                  <a:lnTo>
                    <a:pt x="63565" y="1619"/>
                  </a:lnTo>
                  <a:lnTo>
                    <a:pt x="63456" y="1450"/>
                  </a:lnTo>
                  <a:lnTo>
                    <a:pt x="63335" y="1293"/>
                  </a:lnTo>
                  <a:lnTo>
                    <a:pt x="63202" y="1136"/>
                  </a:lnTo>
                  <a:lnTo>
                    <a:pt x="63070" y="1003"/>
                  </a:lnTo>
                  <a:lnTo>
                    <a:pt x="62925" y="870"/>
                  </a:lnTo>
                  <a:lnTo>
                    <a:pt x="62768" y="737"/>
                  </a:lnTo>
                  <a:lnTo>
                    <a:pt x="62611" y="629"/>
                  </a:lnTo>
                  <a:lnTo>
                    <a:pt x="62453" y="520"/>
                  </a:lnTo>
                  <a:lnTo>
                    <a:pt x="62284" y="436"/>
                  </a:lnTo>
                  <a:lnTo>
                    <a:pt x="62115" y="351"/>
                  </a:lnTo>
                  <a:lnTo>
                    <a:pt x="61934" y="266"/>
                  </a:lnTo>
                  <a:lnTo>
                    <a:pt x="61753" y="206"/>
                  </a:lnTo>
                  <a:lnTo>
                    <a:pt x="61572" y="158"/>
                  </a:lnTo>
                  <a:lnTo>
                    <a:pt x="61378" y="109"/>
                  </a:lnTo>
                  <a:lnTo>
                    <a:pt x="61197" y="73"/>
                  </a:lnTo>
                  <a:lnTo>
                    <a:pt x="61004" y="61"/>
                  </a:lnTo>
                  <a:lnTo>
                    <a:pt x="60811" y="49"/>
                  </a:lnTo>
                  <a:lnTo>
                    <a:pt x="60617" y="49"/>
                  </a:lnTo>
                  <a:lnTo>
                    <a:pt x="60424" y="61"/>
                  </a:lnTo>
                  <a:lnTo>
                    <a:pt x="60231" y="73"/>
                  </a:lnTo>
                  <a:lnTo>
                    <a:pt x="60037" y="109"/>
                  </a:lnTo>
                  <a:lnTo>
                    <a:pt x="59844" y="158"/>
                  </a:lnTo>
                  <a:lnTo>
                    <a:pt x="59663" y="218"/>
                  </a:lnTo>
                  <a:lnTo>
                    <a:pt x="59470" y="278"/>
                  </a:lnTo>
                  <a:lnTo>
                    <a:pt x="59289" y="363"/>
                  </a:lnTo>
                  <a:lnTo>
                    <a:pt x="59107" y="460"/>
                  </a:lnTo>
                  <a:lnTo>
                    <a:pt x="58938" y="568"/>
                  </a:lnTo>
                  <a:lnTo>
                    <a:pt x="58757" y="677"/>
                  </a:lnTo>
                  <a:lnTo>
                    <a:pt x="58588" y="810"/>
                  </a:lnTo>
                  <a:lnTo>
                    <a:pt x="58407" y="979"/>
                  </a:lnTo>
                  <a:lnTo>
                    <a:pt x="58213" y="1172"/>
                  </a:lnTo>
                  <a:lnTo>
                    <a:pt x="58032" y="1378"/>
                  </a:lnTo>
                  <a:lnTo>
                    <a:pt x="57851" y="1607"/>
                  </a:lnTo>
                  <a:lnTo>
                    <a:pt x="57682" y="1849"/>
                  </a:lnTo>
                  <a:lnTo>
                    <a:pt x="57513" y="2103"/>
                  </a:lnTo>
                  <a:lnTo>
                    <a:pt x="57356" y="2380"/>
                  </a:lnTo>
                  <a:lnTo>
                    <a:pt x="57199" y="2682"/>
                  </a:lnTo>
                  <a:lnTo>
                    <a:pt x="57042" y="2996"/>
                  </a:lnTo>
                  <a:lnTo>
                    <a:pt x="56897" y="3323"/>
                  </a:lnTo>
                  <a:lnTo>
                    <a:pt x="56752" y="3673"/>
                  </a:lnTo>
                  <a:lnTo>
                    <a:pt x="56619" y="4035"/>
                  </a:lnTo>
                  <a:lnTo>
                    <a:pt x="56486" y="4422"/>
                  </a:lnTo>
                  <a:lnTo>
                    <a:pt x="56365" y="4833"/>
                  </a:lnTo>
                  <a:lnTo>
                    <a:pt x="56244" y="5255"/>
                  </a:lnTo>
                  <a:lnTo>
                    <a:pt x="56136" y="5690"/>
                  </a:lnTo>
                  <a:lnTo>
                    <a:pt x="56027" y="6149"/>
                  </a:lnTo>
                  <a:lnTo>
                    <a:pt x="55930" y="6632"/>
                  </a:lnTo>
                  <a:lnTo>
                    <a:pt x="55834" y="7128"/>
                  </a:lnTo>
                  <a:lnTo>
                    <a:pt x="55749" y="7647"/>
                  </a:lnTo>
                  <a:lnTo>
                    <a:pt x="55665" y="8179"/>
                  </a:lnTo>
                  <a:lnTo>
                    <a:pt x="55592" y="8722"/>
                  </a:lnTo>
                  <a:lnTo>
                    <a:pt x="55520" y="9302"/>
                  </a:lnTo>
                  <a:lnTo>
                    <a:pt x="55447" y="9882"/>
                  </a:lnTo>
                  <a:lnTo>
                    <a:pt x="55399" y="10498"/>
                  </a:lnTo>
                  <a:lnTo>
                    <a:pt x="55338" y="11126"/>
                  </a:lnTo>
                  <a:lnTo>
                    <a:pt x="55302" y="11766"/>
                  </a:lnTo>
                  <a:lnTo>
                    <a:pt x="55254" y="12431"/>
                  </a:lnTo>
                  <a:lnTo>
                    <a:pt x="55230" y="13119"/>
                  </a:lnTo>
                  <a:lnTo>
                    <a:pt x="55206" y="13820"/>
                  </a:lnTo>
                  <a:lnTo>
                    <a:pt x="55169" y="15282"/>
                  </a:lnTo>
                  <a:lnTo>
                    <a:pt x="55157" y="15390"/>
                  </a:lnTo>
                  <a:lnTo>
                    <a:pt x="55145" y="15487"/>
                  </a:lnTo>
                  <a:lnTo>
                    <a:pt x="55121" y="15584"/>
                  </a:lnTo>
                  <a:lnTo>
                    <a:pt x="55085" y="15680"/>
                  </a:lnTo>
                  <a:lnTo>
                    <a:pt x="55048" y="15765"/>
                  </a:lnTo>
                  <a:lnTo>
                    <a:pt x="54988" y="15849"/>
                  </a:lnTo>
                  <a:lnTo>
                    <a:pt x="54940" y="15922"/>
                  </a:lnTo>
                  <a:lnTo>
                    <a:pt x="54867" y="15994"/>
                  </a:lnTo>
                  <a:lnTo>
                    <a:pt x="54795" y="16067"/>
                  </a:lnTo>
                  <a:lnTo>
                    <a:pt x="54722" y="16115"/>
                  </a:lnTo>
                  <a:lnTo>
                    <a:pt x="54638" y="16176"/>
                  </a:lnTo>
                  <a:lnTo>
                    <a:pt x="54553" y="16212"/>
                  </a:lnTo>
                  <a:lnTo>
                    <a:pt x="54457" y="16248"/>
                  </a:lnTo>
                  <a:lnTo>
                    <a:pt x="54360" y="16272"/>
                  </a:lnTo>
                  <a:lnTo>
                    <a:pt x="54263" y="16284"/>
                  </a:lnTo>
                  <a:lnTo>
                    <a:pt x="54167" y="16296"/>
                  </a:lnTo>
                  <a:lnTo>
                    <a:pt x="10051" y="16296"/>
                  </a:lnTo>
                  <a:lnTo>
                    <a:pt x="9954" y="16284"/>
                  </a:lnTo>
                  <a:lnTo>
                    <a:pt x="9858" y="16272"/>
                  </a:lnTo>
                  <a:lnTo>
                    <a:pt x="9761" y="16248"/>
                  </a:lnTo>
                  <a:lnTo>
                    <a:pt x="9664" y="16212"/>
                  </a:lnTo>
                  <a:lnTo>
                    <a:pt x="9580" y="16176"/>
                  </a:lnTo>
                  <a:lnTo>
                    <a:pt x="9495" y="16115"/>
                  </a:lnTo>
                  <a:lnTo>
                    <a:pt x="9423" y="16067"/>
                  </a:lnTo>
                  <a:lnTo>
                    <a:pt x="9350" y="15994"/>
                  </a:lnTo>
                  <a:lnTo>
                    <a:pt x="9278" y="15922"/>
                  </a:lnTo>
                  <a:lnTo>
                    <a:pt x="9229" y="15849"/>
                  </a:lnTo>
                  <a:lnTo>
                    <a:pt x="9181" y="15765"/>
                  </a:lnTo>
                  <a:lnTo>
                    <a:pt x="9133" y="15680"/>
                  </a:lnTo>
                  <a:lnTo>
                    <a:pt x="9097" y="15584"/>
                  </a:lnTo>
                  <a:lnTo>
                    <a:pt x="9072" y="15487"/>
                  </a:lnTo>
                  <a:lnTo>
                    <a:pt x="9060" y="15390"/>
                  </a:lnTo>
                  <a:lnTo>
                    <a:pt x="9048" y="15282"/>
                  </a:lnTo>
                  <a:lnTo>
                    <a:pt x="9024" y="13820"/>
                  </a:lnTo>
                  <a:lnTo>
                    <a:pt x="8988" y="13119"/>
                  </a:lnTo>
                  <a:lnTo>
                    <a:pt x="8964" y="12431"/>
                  </a:lnTo>
                  <a:lnTo>
                    <a:pt x="8927" y="11766"/>
                  </a:lnTo>
                  <a:lnTo>
                    <a:pt x="8879" y="11126"/>
                  </a:lnTo>
                  <a:lnTo>
                    <a:pt x="8831" y="10498"/>
                  </a:lnTo>
                  <a:lnTo>
                    <a:pt x="8770" y="9882"/>
                  </a:lnTo>
                  <a:lnTo>
                    <a:pt x="8698" y="9302"/>
                  </a:lnTo>
                  <a:lnTo>
                    <a:pt x="8638" y="8722"/>
                  </a:lnTo>
                  <a:lnTo>
                    <a:pt x="8553" y="8179"/>
                  </a:lnTo>
                  <a:lnTo>
                    <a:pt x="8468" y="7647"/>
                  </a:lnTo>
                  <a:lnTo>
                    <a:pt x="8384" y="7128"/>
                  </a:lnTo>
                  <a:lnTo>
                    <a:pt x="8287" y="6632"/>
                  </a:lnTo>
                  <a:lnTo>
                    <a:pt x="8191" y="6149"/>
                  </a:lnTo>
                  <a:lnTo>
                    <a:pt x="8082" y="5690"/>
                  </a:lnTo>
                  <a:lnTo>
                    <a:pt x="7973" y="5255"/>
                  </a:lnTo>
                  <a:lnTo>
                    <a:pt x="7852" y="4833"/>
                  </a:lnTo>
                  <a:lnTo>
                    <a:pt x="7732" y="4422"/>
                  </a:lnTo>
                  <a:lnTo>
                    <a:pt x="7599" y="4035"/>
                  </a:lnTo>
                  <a:lnTo>
                    <a:pt x="7466" y="3673"/>
                  </a:lnTo>
                  <a:lnTo>
                    <a:pt x="7321" y="3323"/>
                  </a:lnTo>
                  <a:lnTo>
                    <a:pt x="7176" y="2996"/>
                  </a:lnTo>
                  <a:lnTo>
                    <a:pt x="7031" y="2682"/>
                  </a:lnTo>
                  <a:lnTo>
                    <a:pt x="6874" y="2380"/>
                  </a:lnTo>
                  <a:lnTo>
                    <a:pt x="6705" y="2103"/>
                  </a:lnTo>
                  <a:lnTo>
                    <a:pt x="6536" y="1849"/>
                  </a:lnTo>
                  <a:lnTo>
                    <a:pt x="6367" y="1607"/>
                  </a:lnTo>
                  <a:lnTo>
                    <a:pt x="6185" y="1378"/>
                  </a:lnTo>
                  <a:lnTo>
                    <a:pt x="6004" y="1172"/>
                  </a:lnTo>
                  <a:lnTo>
                    <a:pt x="5823" y="979"/>
                  </a:lnTo>
                  <a:lnTo>
                    <a:pt x="5630" y="810"/>
                  </a:lnTo>
                  <a:lnTo>
                    <a:pt x="5557" y="762"/>
                  </a:lnTo>
                  <a:lnTo>
                    <a:pt x="5400" y="629"/>
                  </a:lnTo>
                  <a:lnTo>
                    <a:pt x="5231" y="520"/>
                  </a:lnTo>
                  <a:lnTo>
                    <a:pt x="5050" y="411"/>
                  </a:lnTo>
                  <a:lnTo>
                    <a:pt x="4881" y="315"/>
                  </a:lnTo>
                  <a:lnTo>
                    <a:pt x="4699" y="242"/>
                  </a:lnTo>
                  <a:lnTo>
                    <a:pt x="4518" y="170"/>
                  </a:lnTo>
                  <a:lnTo>
                    <a:pt x="4325" y="121"/>
                  </a:lnTo>
                  <a:lnTo>
                    <a:pt x="4144" y="73"/>
                  </a:lnTo>
                  <a:lnTo>
                    <a:pt x="3951" y="37"/>
                  </a:lnTo>
                  <a:lnTo>
                    <a:pt x="3757" y="13"/>
                  </a:lnTo>
                  <a:lnTo>
                    <a:pt x="35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1139410" y="3513222"/>
              <a:ext cx="2232025" cy="255568"/>
            </a:xfrm>
            <a:custGeom>
              <a:avLst/>
              <a:gdLst/>
              <a:ahLst/>
              <a:cxnLst/>
              <a:rect l="l" t="t" r="r" b="b"/>
              <a:pathLst>
                <a:path w="46847" h="5364" extrusionOk="0">
                  <a:moveTo>
                    <a:pt x="2767" y="0"/>
                  </a:moveTo>
                  <a:lnTo>
                    <a:pt x="2477" y="12"/>
                  </a:lnTo>
                  <a:lnTo>
                    <a:pt x="2199" y="48"/>
                  </a:lnTo>
                  <a:lnTo>
                    <a:pt x="1946" y="121"/>
                  </a:lnTo>
                  <a:lnTo>
                    <a:pt x="1680" y="218"/>
                  </a:lnTo>
                  <a:lnTo>
                    <a:pt x="1438" y="326"/>
                  </a:lnTo>
                  <a:lnTo>
                    <a:pt x="1221" y="471"/>
                  </a:lnTo>
                  <a:lnTo>
                    <a:pt x="1003" y="628"/>
                  </a:lnTo>
                  <a:lnTo>
                    <a:pt x="810" y="810"/>
                  </a:lnTo>
                  <a:lnTo>
                    <a:pt x="629" y="1003"/>
                  </a:lnTo>
                  <a:lnTo>
                    <a:pt x="472" y="1220"/>
                  </a:lnTo>
                  <a:lnTo>
                    <a:pt x="327" y="1438"/>
                  </a:lnTo>
                  <a:lnTo>
                    <a:pt x="218" y="1679"/>
                  </a:lnTo>
                  <a:lnTo>
                    <a:pt x="122" y="1933"/>
                  </a:lnTo>
                  <a:lnTo>
                    <a:pt x="49" y="2199"/>
                  </a:lnTo>
                  <a:lnTo>
                    <a:pt x="13" y="2477"/>
                  </a:lnTo>
                  <a:lnTo>
                    <a:pt x="1" y="2754"/>
                  </a:lnTo>
                  <a:lnTo>
                    <a:pt x="1" y="5364"/>
                  </a:lnTo>
                  <a:lnTo>
                    <a:pt x="46847" y="5364"/>
                  </a:lnTo>
                  <a:lnTo>
                    <a:pt x="46847" y="2754"/>
                  </a:lnTo>
                  <a:lnTo>
                    <a:pt x="46835" y="2477"/>
                  </a:lnTo>
                  <a:lnTo>
                    <a:pt x="46798" y="2199"/>
                  </a:lnTo>
                  <a:lnTo>
                    <a:pt x="46726" y="1933"/>
                  </a:lnTo>
                  <a:lnTo>
                    <a:pt x="46629" y="1679"/>
                  </a:lnTo>
                  <a:lnTo>
                    <a:pt x="46521" y="1438"/>
                  </a:lnTo>
                  <a:lnTo>
                    <a:pt x="46376" y="1220"/>
                  </a:lnTo>
                  <a:lnTo>
                    <a:pt x="46219" y="1003"/>
                  </a:lnTo>
                  <a:lnTo>
                    <a:pt x="46037" y="810"/>
                  </a:lnTo>
                  <a:lnTo>
                    <a:pt x="45844" y="628"/>
                  </a:lnTo>
                  <a:lnTo>
                    <a:pt x="45639" y="471"/>
                  </a:lnTo>
                  <a:lnTo>
                    <a:pt x="45409" y="326"/>
                  </a:lnTo>
                  <a:lnTo>
                    <a:pt x="45168" y="218"/>
                  </a:lnTo>
                  <a:lnTo>
                    <a:pt x="44914" y="121"/>
                  </a:lnTo>
                  <a:lnTo>
                    <a:pt x="44648" y="48"/>
                  </a:lnTo>
                  <a:lnTo>
                    <a:pt x="44370" y="12"/>
                  </a:lnTo>
                  <a:lnTo>
                    <a:pt x="440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1156134" y="3215049"/>
              <a:ext cx="142744" cy="300497"/>
            </a:xfrm>
            <a:custGeom>
              <a:avLst/>
              <a:gdLst/>
              <a:ahLst/>
              <a:cxnLst/>
              <a:rect l="l" t="t" r="r" b="b"/>
              <a:pathLst>
                <a:path w="2996" h="6307" extrusionOk="0">
                  <a:moveTo>
                    <a:pt x="278" y="1"/>
                  </a:moveTo>
                  <a:lnTo>
                    <a:pt x="230" y="13"/>
                  </a:lnTo>
                  <a:lnTo>
                    <a:pt x="193" y="49"/>
                  </a:lnTo>
                  <a:lnTo>
                    <a:pt x="145" y="85"/>
                  </a:lnTo>
                  <a:lnTo>
                    <a:pt x="109" y="146"/>
                  </a:lnTo>
                  <a:lnTo>
                    <a:pt x="73" y="206"/>
                  </a:lnTo>
                  <a:lnTo>
                    <a:pt x="48" y="279"/>
                  </a:lnTo>
                  <a:lnTo>
                    <a:pt x="24" y="351"/>
                  </a:lnTo>
                  <a:lnTo>
                    <a:pt x="12" y="448"/>
                  </a:lnTo>
                  <a:lnTo>
                    <a:pt x="0" y="544"/>
                  </a:lnTo>
                  <a:lnTo>
                    <a:pt x="0" y="653"/>
                  </a:lnTo>
                  <a:lnTo>
                    <a:pt x="0" y="774"/>
                  </a:lnTo>
                  <a:lnTo>
                    <a:pt x="12" y="907"/>
                  </a:lnTo>
                  <a:lnTo>
                    <a:pt x="36" y="1052"/>
                  </a:lnTo>
                  <a:lnTo>
                    <a:pt x="73" y="1209"/>
                  </a:lnTo>
                  <a:lnTo>
                    <a:pt x="121" y="1378"/>
                  </a:lnTo>
                  <a:lnTo>
                    <a:pt x="169" y="1559"/>
                  </a:lnTo>
                  <a:lnTo>
                    <a:pt x="242" y="1740"/>
                  </a:lnTo>
                  <a:lnTo>
                    <a:pt x="326" y="1946"/>
                  </a:lnTo>
                  <a:lnTo>
                    <a:pt x="363" y="2054"/>
                  </a:lnTo>
                  <a:lnTo>
                    <a:pt x="399" y="2163"/>
                  </a:lnTo>
                  <a:lnTo>
                    <a:pt x="447" y="2405"/>
                  </a:lnTo>
                  <a:lnTo>
                    <a:pt x="471" y="2646"/>
                  </a:lnTo>
                  <a:lnTo>
                    <a:pt x="483" y="2900"/>
                  </a:lnTo>
                  <a:lnTo>
                    <a:pt x="471" y="3166"/>
                  </a:lnTo>
                  <a:lnTo>
                    <a:pt x="459" y="3444"/>
                  </a:lnTo>
                  <a:lnTo>
                    <a:pt x="435" y="3709"/>
                  </a:lnTo>
                  <a:lnTo>
                    <a:pt x="399" y="3975"/>
                  </a:lnTo>
                  <a:lnTo>
                    <a:pt x="326" y="4495"/>
                  </a:lnTo>
                  <a:lnTo>
                    <a:pt x="254" y="4966"/>
                  </a:lnTo>
                  <a:lnTo>
                    <a:pt x="242" y="5183"/>
                  </a:lnTo>
                  <a:lnTo>
                    <a:pt x="230" y="5376"/>
                  </a:lnTo>
                  <a:lnTo>
                    <a:pt x="242" y="5545"/>
                  </a:lnTo>
                  <a:lnTo>
                    <a:pt x="266" y="5678"/>
                  </a:lnTo>
                  <a:lnTo>
                    <a:pt x="338" y="5932"/>
                  </a:lnTo>
                  <a:lnTo>
                    <a:pt x="387" y="6029"/>
                  </a:lnTo>
                  <a:lnTo>
                    <a:pt x="435" y="6113"/>
                  </a:lnTo>
                  <a:lnTo>
                    <a:pt x="483" y="6174"/>
                  </a:lnTo>
                  <a:lnTo>
                    <a:pt x="556" y="6222"/>
                  </a:lnTo>
                  <a:lnTo>
                    <a:pt x="640" y="6258"/>
                  </a:lnTo>
                  <a:lnTo>
                    <a:pt x="761" y="6282"/>
                  </a:lnTo>
                  <a:lnTo>
                    <a:pt x="894" y="6294"/>
                  </a:lnTo>
                  <a:lnTo>
                    <a:pt x="1075" y="6306"/>
                  </a:lnTo>
                  <a:lnTo>
                    <a:pt x="2150" y="6306"/>
                  </a:lnTo>
                  <a:lnTo>
                    <a:pt x="2996" y="6294"/>
                  </a:lnTo>
                  <a:lnTo>
                    <a:pt x="2706" y="3975"/>
                  </a:lnTo>
                  <a:lnTo>
                    <a:pt x="2090" y="2900"/>
                  </a:lnTo>
                  <a:lnTo>
                    <a:pt x="1595" y="1982"/>
                  </a:lnTo>
                  <a:lnTo>
                    <a:pt x="1365" y="1559"/>
                  </a:lnTo>
                  <a:lnTo>
                    <a:pt x="1184" y="1197"/>
                  </a:lnTo>
                  <a:lnTo>
                    <a:pt x="1039" y="895"/>
                  </a:lnTo>
                  <a:lnTo>
                    <a:pt x="894" y="629"/>
                  </a:lnTo>
                  <a:lnTo>
                    <a:pt x="749" y="399"/>
                  </a:lnTo>
                  <a:lnTo>
                    <a:pt x="616" y="230"/>
                  </a:lnTo>
                  <a:lnTo>
                    <a:pt x="556" y="158"/>
                  </a:lnTo>
                  <a:lnTo>
                    <a:pt x="495" y="97"/>
                  </a:lnTo>
                  <a:lnTo>
                    <a:pt x="435" y="49"/>
                  </a:lnTo>
                  <a:lnTo>
                    <a:pt x="387" y="25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FCF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1737421" y="2853601"/>
              <a:ext cx="758651" cy="467397"/>
            </a:xfrm>
            <a:custGeom>
              <a:avLst/>
              <a:gdLst/>
              <a:ahLst/>
              <a:cxnLst/>
              <a:rect l="l" t="t" r="r" b="b"/>
              <a:pathLst>
                <a:path w="15923" h="9810" extrusionOk="0">
                  <a:moveTo>
                    <a:pt x="798" y="1"/>
                  </a:moveTo>
                  <a:lnTo>
                    <a:pt x="1" y="194"/>
                  </a:lnTo>
                  <a:lnTo>
                    <a:pt x="4688" y="9809"/>
                  </a:lnTo>
                  <a:lnTo>
                    <a:pt x="15922" y="8299"/>
                  </a:lnTo>
                  <a:lnTo>
                    <a:pt x="15668" y="7587"/>
                  </a:lnTo>
                  <a:lnTo>
                    <a:pt x="5159" y="9085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FCF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1285065" y="3215049"/>
              <a:ext cx="1694447" cy="299925"/>
            </a:xfrm>
            <a:custGeom>
              <a:avLst/>
              <a:gdLst/>
              <a:ahLst/>
              <a:cxnLst/>
              <a:rect l="l" t="t" r="r" b="b"/>
              <a:pathLst>
                <a:path w="35564" h="6295" extrusionOk="0">
                  <a:moveTo>
                    <a:pt x="30176" y="1"/>
                  </a:moveTo>
                  <a:lnTo>
                    <a:pt x="19642" y="1462"/>
                  </a:lnTo>
                  <a:lnTo>
                    <a:pt x="12007" y="2525"/>
                  </a:lnTo>
                  <a:lnTo>
                    <a:pt x="9217" y="2924"/>
                  </a:lnTo>
                  <a:lnTo>
                    <a:pt x="7707" y="3142"/>
                  </a:lnTo>
                  <a:lnTo>
                    <a:pt x="7381" y="3190"/>
                  </a:lnTo>
                  <a:lnTo>
                    <a:pt x="7067" y="3202"/>
                  </a:lnTo>
                  <a:lnTo>
                    <a:pt x="6789" y="3202"/>
                  </a:lnTo>
                  <a:lnTo>
                    <a:pt x="6535" y="3178"/>
                  </a:lnTo>
                  <a:lnTo>
                    <a:pt x="6294" y="3142"/>
                  </a:lnTo>
                  <a:lnTo>
                    <a:pt x="6076" y="3105"/>
                  </a:lnTo>
                  <a:lnTo>
                    <a:pt x="5666" y="3021"/>
                  </a:lnTo>
                  <a:lnTo>
                    <a:pt x="5472" y="2997"/>
                  </a:lnTo>
                  <a:lnTo>
                    <a:pt x="5291" y="2985"/>
                  </a:lnTo>
                  <a:lnTo>
                    <a:pt x="5098" y="2985"/>
                  </a:lnTo>
                  <a:lnTo>
                    <a:pt x="4917" y="3021"/>
                  </a:lnTo>
                  <a:lnTo>
                    <a:pt x="4711" y="3081"/>
                  </a:lnTo>
                  <a:lnTo>
                    <a:pt x="4615" y="3117"/>
                  </a:lnTo>
                  <a:lnTo>
                    <a:pt x="4518" y="3166"/>
                  </a:lnTo>
                  <a:lnTo>
                    <a:pt x="4301" y="3299"/>
                  </a:lnTo>
                  <a:lnTo>
                    <a:pt x="4059" y="3480"/>
                  </a:lnTo>
                  <a:lnTo>
                    <a:pt x="3950" y="3564"/>
                  </a:lnTo>
                  <a:lnTo>
                    <a:pt x="3829" y="3649"/>
                  </a:lnTo>
                  <a:lnTo>
                    <a:pt x="3709" y="3721"/>
                  </a:lnTo>
                  <a:lnTo>
                    <a:pt x="3600" y="3782"/>
                  </a:lnTo>
                  <a:lnTo>
                    <a:pt x="3491" y="3842"/>
                  </a:lnTo>
                  <a:lnTo>
                    <a:pt x="3382" y="3878"/>
                  </a:lnTo>
                  <a:lnTo>
                    <a:pt x="3286" y="3915"/>
                  </a:lnTo>
                  <a:lnTo>
                    <a:pt x="3177" y="3939"/>
                  </a:lnTo>
                  <a:lnTo>
                    <a:pt x="2972" y="3963"/>
                  </a:lnTo>
                  <a:lnTo>
                    <a:pt x="2778" y="3963"/>
                  </a:lnTo>
                  <a:lnTo>
                    <a:pt x="2597" y="3951"/>
                  </a:lnTo>
                  <a:lnTo>
                    <a:pt x="2416" y="3915"/>
                  </a:lnTo>
                  <a:lnTo>
                    <a:pt x="2235" y="3866"/>
                  </a:lnTo>
                  <a:lnTo>
                    <a:pt x="2054" y="3806"/>
                  </a:lnTo>
                  <a:lnTo>
                    <a:pt x="1715" y="3685"/>
                  </a:lnTo>
                  <a:lnTo>
                    <a:pt x="1534" y="3625"/>
                  </a:lnTo>
                  <a:lnTo>
                    <a:pt x="1365" y="3576"/>
                  </a:lnTo>
                  <a:lnTo>
                    <a:pt x="1196" y="3540"/>
                  </a:lnTo>
                  <a:lnTo>
                    <a:pt x="1027" y="3516"/>
                  </a:lnTo>
                  <a:lnTo>
                    <a:pt x="858" y="3516"/>
                  </a:lnTo>
                  <a:lnTo>
                    <a:pt x="713" y="3528"/>
                  </a:lnTo>
                  <a:lnTo>
                    <a:pt x="580" y="3552"/>
                  </a:lnTo>
                  <a:lnTo>
                    <a:pt x="471" y="3576"/>
                  </a:lnTo>
                  <a:lnTo>
                    <a:pt x="375" y="3613"/>
                  </a:lnTo>
                  <a:lnTo>
                    <a:pt x="290" y="3649"/>
                  </a:lnTo>
                  <a:lnTo>
                    <a:pt x="218" y="3685"/>
                  </a:lnTo>
                  <a:lnTo>
                    <a:pt x="157" y="3733"/>
                  </a:lnTo>
                  <a:lnTo>
                    <a:pt x="73" y="3818"/>
                  </a:lnTo>
                  <a:lnTo>
                    <a:pt x="24" y="3891"/>
                  </a:lnTo>
                  <a:lnTo>
                    <a:pt x="0" y="3951"/>
                  </a:lnTo>
                  <a:lnTo>
                    <a:pt x="0" y="3975"/>
                  </a:lnTo>
                  <a:lnTo>
                    <a:pt x="290" y="6294"/>
                  </a:lnTo>
                  <a:lnTo>
                    <a:pt x="35563" y="6294"/>
                  </a:lnTo>
                  <a:lnTo>
                    <a:pt x="3017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2863261" y="2267689"/>
              <a:ext cx="332705" cy="405221"/>
            </a:xfrm>
            <a:custGeom>
              <a:avLst/>
              <a:gdLst/>
              <a:ahLst/>
              <a:cxnLst/>
              <a:rect l="l" t="t" r="r" b="b"/>
              <a:pathLst>
                <a:path w="6983" h="8505" extrusionOk="0">
                  <a:moveTo>
                    <a:pt x="1788" y="0"/>
                  </a:moveTo>
                  <a:lnTo>
                    <a:pt x="1571" y="12"/>
                  </a:lnTo>
                  <a:lnTo>
                    <a:pt x="1365" y="24"/>
                  </a:lnTo>
                  <a:lnTo>
                    <a:pt x="1160" y="49"/>
                  </a:lnTo>
                  <a:lnTo>
                    <a:pt x="967" y="85"/>
                  </a:lnTo>
                  <a:lnTo>
                    <a:pt x="785" y="133"/>
                  </a:lnTo>
                  <a:lnTo>
                    <a:pt x="628" y="194"/>
                  </a:lnTo>
                  <a:lnTo>
                    <a:pt x="471" y="254"/>
                  </a:lnTo>
                  <a:lnTo>
                    <a:pt x="338" y="339"/>
                  </a:lnTo>
                  <a:lnTo>
                    <a:pt x="230" y="435"/>
                  </a:lnTo>
                  <a:lnTo>
                    <a:pt x="133" y="544"/>
                  </a:lnTo>
                  <a:lnTo>
                    <a:pt x="61" y="677"/>
                  </a:lnTo>
                  <a:lnTo>
                    <a:pt x="36" y="749"/>
                  </a:lnTo>
                  <a:lnTo>
                    <a:pt x="24" y="822"/>
                  </a:lnTo>
                  <a:lnTo>
                    <a:pt x="12" y="894"/>
                  </a:lnTo>
                  <a:lnTo>
                    <a:pt x="0" y="979"/>
                  </a:lnTo>
                  <a:lnTo>
                    <a:pt x="0" y="1148"/>
                  </a:lnTo>
                  <a:lnTo>
                    <a:pt x="12" y="1329"/>
                  </a:lnTo>
                  <a:lnTo>
                    <a:pt x="48" y="1691"/>
                  </a:lnTo>
                  <a:lnTo>
                    <a:pt x="109" y="2066"/>
                  </a:lnTo>
                  <a:lnTo>
                    <a:pt x="193" y="2452"/>
                  </a:lnTo>
                  <a:lnTo>
                    <a:pt x="302" y="2839"/>
                  </a:lnTo>
                  <a:lnTo>
                    <a:pt x="423" y="3214"/>
                  </a:lnTo>
                  <a:lnTo>
                    <a:pt x="556" y="3588"/>
                  </a:lnTo>
                  <a:lnTo>
                    <a:pt x="701" y="3950"/>
                  </a:lnTo>
                  <a:lnTo>
                    <a:pt x="846" y="4301"/>
                  </a:lnTo>
                  <a:lnTo>
                    <a:pt x="1003" y="4627"/>
                  </a:lnTo>
                  <a:lnTo>
                    <a:pt x="1160" y="4929"/>
                  </a:lnTo>
                  <a:lnTo>
                    <a:pt x="1317" y="5207"/>
                  </a:lnTo>
                  <a:lnTo>
                    <a:pt x="1462" y="5436"/>
                  </a:lnTo>
                  <a:lnTo>
                    <a:pt x="1595" y="5642"/>
                  </a:lnTo>
                  <a:lnTo>
                    <a:pt x="1728" y="5787"/>
                  </a:lnTo>
                  <a:lnTo>
                    <a:pt x="1824" y="5895"/>
                  </a:lnTo>
                  <a:lnTo>
                    <a:pt x="1885" y="5944"/>
                  </a:lnTo>
                  <a:lnTo>
                    <a:pt x="1933" y="5968"/>
                  </a:lnTo>
                  <a:lnTo>
                    <a:pt x="2054" y="6016"/>
                  </a:lnTo>
                  <a:lnTo>
                    <a:pt x="2187" y="6040"/>
                  </a:lnTo>
                  <a:lnTo>
                    <a:pt x="2332" y="6040"/>
                  </a:lnTo>
                  <a:lnTo>
                    <a:pt x="2477" y="6016"/>
                  </a:lnTo>
                  <a:lnTo>
                    <a:pt x="2621" y="5992"/>
                  </a:lnTo>
                  <a:lnTo>
                    <a:pt x="2766" y="5956"/>
                  </a:lnTo>
                  <a:lnTo>
                    <a:pt x="2911" y="5895"/>
                  </a:lnTo>
                  <a:lnTo>
                    <a:pt x="3177" y="5787"/>
                  </a:lnTo>
                  <a:lnTo>
                    <a:pt x="3395" y="5678"/>
                  </a:lnTo>
                  <a:lnTo>
                    <a:pt x="3600" y="5569"/>
                  </a:lnTo>
                  <a:lnTo>
                    <a:pt x="4506" y="8505"/>
                  </a:lnTo>
                  <a:lnTo>
                    <a:pt x="6982" y="7333"/>
                  </a:lnTo>
                  <a:lnTo>
                    <a:pt x="4893" y="387"/>
                  </a:lnTo>
                  <a:lnTo>
                    <a:pt x="4687" y="339"/>
                  </a:lnTo>
                  <a:lnTo>
                    <a:pt x="4131" y="230"/>
                  </a:lnTo>
                  <a:lnTo>
                    <a:pt x="3769" y="169"/>
                  </a:lnTo>
                  <a:lnTo>
                    <a:pt x="3358" y="109"/>
                  </a:lnTo>
                  <a:lnTo>
                    <a:pt x="2923" y="49"/>
                  </a:lnTo>
                  <a:lnTo>
                    <a:pt x="2464" y="12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rgbClr val="FCF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3034741" y="2495012"/>
              <a:ext cx="65083" cy="55316"/>
            </a:xfrm>
            <a:custGeom>
              <a:avLst/>
              <a:gdLst/>
              <a:ahLst/>
              <a:cxnLst/>
              <a:rect l="l" t="t" r="r" b="b"/>
              <a:pathLst>
                <a:path w="1366" h="1161" extrusionOk="0">
                  <a:moveTo>
                    <a:pt x="1366" y="1"/>
                  </a:moveTo>
                  <a:lnTo>
                    <a:pt x="943" y="267"/>
                  </a:lnTo>
                  <a:lnTo>
                    <a:pt x="508" y="520"/>
                  </a:lnTo>
                  <a:lnTo>
                    <a:pt x="1" y="798"/>
                  </a:lnTo>
                  <a:lnTo>
                    <a:pt x="110" y="1161"/>
                  </a:lnTo>
                  <a:lnTo>
                    <a:pt x="388" y="931"/>
                  </a:lnTo>
                  <a:lnTo>
                    <a:pt x="641" y="714"/>
                  </a:lnTo>
                  <a:lnTo>
                    <a:pt x="859" y="520"/>
                  </a:lnTo>
                  <a:lnTo>
                    <a:pt x="1040" y="351"/>
                  </a:lnTo>
                  <a:lnTo>
                    <a:pt x="1281" y="97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rgbClr val="1D71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2722799" y="2545660"/>
              <a:ext cx="545678" cy="969290"/>
            </a:xfrm>
            <a:custGeom>
              <a:avLst/>
              <a:gdLst/>
              <a:ahLst/>
              <a:cxnLst/>
              <a:rect l="l" t="t" r="r" b="b"/>
              <a:pathLst>
                <a:path w="11453" h="20344" extrusionOk="0">
                  <a:moveTo>
                    <a:pt x="9000" y="1"/>
                  </a:moveTo>
                  <a:lnTo>
                    <a:pt x="8843" y="13"/>
                  </a:lnTo>
                  <a:lnTo>
                    <a:pt x="8674" y="37"/>
                  </a:lnTo>
                  <a:lnTo>
                    <a:pt x="8517" y="61"/>
                  </a:lnTo>
                  <a:lnTo>
                    <a:pt x="8348" y="110"/>
                  </a:lnTo>
                  <a:lnTo>
                    <a:pt x="8179" y="158"/>
                  </a:lnTo>
                  <a:lnTo>
                    <a:pt x="8010" y="230"/>
                  </a:lnTo>
                  <a:lnTo>
                    <a:pt x="7659" y="375"/>
                  </a:lnTo>
                  <a:lnTo>
                    <a:pt x="7297" y="557"/>
                  </a:lnTo>
                  <a:lnTo>
                    <a:pt x="6935" y="774"/>
                  </a:lnTo>
                  <a:lnTo>
                    <a:pt x="6560" y="1003"/>
                  </a:lnTo>
                  <a:lnTo>
                    <a:pt x="6186" y="1257"/>
                  </a:lnTo>
                  <a:lnTo>
                    <a:pt x="5823" y="1535"/>
                  </a:lnTo>
                  <a:lnTo>
                    <a:pt x="5449" y="1813"/>
                  </a:lnTo>
                  <a:lnTo>
                    <a:pt x="5074" y="2115"/>
                  </a:lnTo>
                  <a:lnTo>
                    <a:pt x="4361" y="2719"/>
                  </a:lnTo>
                  <a:lnTo>
                    <a:pt x="3661" y="3323"/>
                  </a:lnTo>
                  <a:lnTo>
                    <a:pt x="3021" y="3891"/>
                  </a:lnTo>
                  <a:lnTo>
                    <a:pt x="2876" y="4036"/>
                  </a:lnTo>
                  <a:lnTo>
                    <a:pt x="2743" y="4181"/>
                  </a:lnTo>
                  <a:lnTo>
                    <a:pt x="2622" y="4325"/>
                  </a:lnTo>
                  <a:lnTo>
                    <a:pt x="2513" y="4483"/>
                  </a:lnTo>
                  <a:lnTo>
                    <a:pt x="2417" y="4640"/>
                  </a:lnTo>
                  <a:lnTo>
                    <a:pt x="2332" y="4809"/>
                  </a:lnTo>
                  <a:lnTo>
                    <a:pt x="2260" y="4978"/>
                  </a:lnTo>
                  <a:lnTo>
                    <a:pt x="2199" y="5147"/>
                  </a:lnTo>
                  <a:lnTo>
                    <a:pt x="2151" y="5328"/>
                  </a:lnTo>
                  <a:lnTo>
                    <a:pt x="2103" y="5509"/>
                  </a:lnTo>
                  <a:lnTo>
                    <a:pt x="2078" y="5690"/>
                  </a:lnTo>
                  <a:lnTo>
                    <a:pt x="2042" y="5872"/>
                  </a:lnTo>
                  <a:lnTo>
                    <a:pt x="2018" y="6258"/>
                  </a:lnTo>
                  <a:lnTo>
                    <a:pt x="2006" y="6633"/>
                  </a:lnTo>
                  <a:lnTo>
                    <a:pt x="2018" y="7019"/>
                  </a:lnTo>
                  <a:lnTo>
                    <a:pt x="2030" y="7418"/>
                  </a:lnTo>
                  <a:lnTo>
                    <a:pt x="2090" y="8179"/>
                  </a:lnTo>
                  <a:lnTo>
                    <a:pt x="2115" y="8553"/>
                  </a:lnTo>
                  <a:lnTo>
                    <a:pt x="2139" y="8916"/>
                  </a:lnTo>
                  <a:lnTo>
                    <a:pt x="2139" y="9278"/>
                  </a:lnTo>
                  <a:lnTo>
                    <a:pt x="2127" y="9616"/>
                  </a:lnTo>
                  <a:lnTo>
                    <a:pt x="2103" y="9774"/>
                  </a:lnTo>
                  <a:lnTo>
                    <a:pt x="2078" y="9955"/>
                  </a:lnTo>
                  <a:lnTo>
                    <a:pt x="2042" y="10124"/>
                  </a:lnTo>
                  <a:lnTo>
                    <a:pt x="1994" y="10305"/>
                  </a:lnTo>
                  <a:lnTo>
                    <a:pt x="1873" y="10667"/>
                  </a:lnTo>
                  <a:lnTo>
                    <a:pt x="1728" y="11042"/>
                  </a:lnTo>
                  <a:lnTo>
                    <a:pt x="1571" y="11416"/>
                  </a:lnTo>
                  <a:lnTo>
                    <a:pt x="1390" y="11779"/>
                  </a:lnTo>
                  <a:lnTo>
                    <a:pt x="1197" y="12141"/>
                  </a:lnTo>
                  <a:lnTo>
                    <a:pt x="1003" y="12479"/>
                  </a:lnTo>
                  <a:lnTo>
                    <a:pt x="822" y="12806"/>
                  </a:lnTo>
                  <a:lnTo>
                    <a:pt x="629" y="13108"/>
                  </a:lnTo>
                  <a:lnTo>
                    <a:pt x="315" y="13603"/>
                  </a:lnTo>
                  <a:lnTo>
                    <a:pt x="85" y="13929"/>
                  </a:lnTo>
                  <a:lnTo>
                    <a:pt x="1" y="14050"/>
                  </a:lnTo>
                  <a:lnTo>
                    <a:pt x="5388" y="20343"/>
                  </a:lnTo>
                  <a:lnTo>
                    <a:pt x="5497" y="20343"/>
                  </a:lnTo>
                  <a:lnTo>
                    <a:pt x="5606" y="20319"/>
                  </a:lnTo>
                  <a:lnTo>
                    <a:pt x="5702" y="20295"/>
                  </a:lnTo>
                  <a:lnTo>
                    <a:pt x="5811" y="20259"/>
                  </a:lnTo>
                  <a:lnTo>
                    <a:pt x="5908" y="20223"/>
                  </a:lnTo>
                  <a:lnTo>
                    <a:pt x="6004" y="20162"/>
                  </a:lnTo>
                  <a:lnTo>
                    <a:pt x="6101" y="20102"/>
                  </a:lnTo>
                  <a:lnTo>
                    <a:pt x="6210" y="20029"/>
                  </a:lnTo>
                  <a:lnTo>
                    <a:pt x="6403" y="19860"/>
                  </a:lnTo>
                  <a:lnTo>
                    <a:pt x="6596" y="19643"/>
                  </a:lnTo>
                  <a:lnTo>
                    <a:pt x="6777" y="19413"/>
                  </a:lnTo>
                  <a:lnTo>
                    <a:pt x="6971" y="19135"/>
                  </a:lnTo>
                  <a:lnTo>
                    <a:pt x="7152" y="18833"/>
                  </a:lnTo>
                  <a:lnTo>
                    <a:pt x="7333" y="18507"/>
                  </a:lnTo>
                  <a:lnTo>
                    <a:pt x="7514" y="18145"/>
                  </a:lnTo>
                  <a:lnTo>
                    <a:pt x="7683" y="17770"/>
                  </a:lnTo>
                  <a:lnTo>
                    <a:pt x="7865" y="17360"/>
                  </a:lnTo>
                  <a:lnTo>
                    <a:pt x="8034" y="16925"/>
                  </a:lnTo>
                  <a:lnTo>
                    <a:pt x="8203" y="16478"/>
                  </a:lnTo>
                  <a:lnTo>
                    <a:pt x="8372" y="16007"/>
                  </a:lnTo>
                  <a:lnTo>
                    <a:pt x="8710" y="15004"/>
                  </a:lnTo>
                  <a:lnTo>
                    <a:pt x="9036" y="13941"/>
                  </a:lnTo>
                  <a:lnTo>
                    <a:pt x="9363" y="12818"/>
                  </a:lnTo>
                  <a:lnTo>
                    <a:pt x="9689" y="11658"/>
                  </a:lnTo>
                  <a:lnTo>
                    <a:pt x="10317" y="9266"/>
                  </a:lnTo>
                  <a:lnTo>
                    <a:pt x="10957" y="6850"/>
                  </a:lnTo>
                  <a:lnTo>
                    <a:pt x="11090" y="6355"/>
                  </a:lnTo>
                  <a:lnTo>
                    <a:pt x="11187" y="5884"/>
                  </a:lnTo>
                  <a:lnTo>
                    <a:pt x="11283" y="5437"/>
                  </a:lnTo>
                  <a:lnTo>
                    <a:pt x="11344" y="5002"/>
                  </a:lnTo>
                  <a:lnTo>
                    <a:pt x="11392" y="4591"/>
                  </a:lnTo>
                  <a:lnTo>
                    <a:pt x="11428" y="4205"/>
                  </a:lnTo>
                  <a:lnTo>
                    <a:pt x="11452" y="3830"/>
                  </a:lnTo>
                  <a:lnTo>
                    <a:pt x="11452" y="3480"/>
                  </a:lnTo>
                  <a:lnTo>
                    <a:pt x="11440" y="3142"/>
                  </a:lnTo>
                  <a:lnTo>
                    <a:pt x="11416" y="2828"/>
                  </a:lnTo>
                  <a:lnTo>
                    <a:pt x="11380" y="2526"/>
                  </a:lnTo>
                  <a:lnTo>
                    <a:pt x="11332" y="2248"/>
                  </a:lnTo>
                  <a:lnTo>
                    <a:pt x="11259" y="1994"/>
                  </a:lnTo>
                  <a:lnTo>
                    <a:pt x="11187" y="1740"/>
                  </a:lnTo>
                  <a:lnTo>
                    <a:pt x="11102" y="1523"/>
                  </a:lnTo>
                  <a:lnTo>
                    <a:pt x="11005" y="1305"/>
                  </a:lnTo>
                  <a:lnTo>
                    <a:pt x="10909" y="1112"/>
                  </a:lnTo>
                  <a:lnTo>
                    <a:pt x="10788" y="943"/>
                  </a:lnTo>
                  <a:lnTo>
                    <a:pt x="10667" y="786"/>
                  </a:lnTo>
                  <a:lnTo>
                    <a:pt x="10534" y="641"/>
                  </a:lnTo>
                  <a:lnTo>
                    <a:pt x="10401" y="508"/>
                  </a:lnTo>
                  <a:lnTo>
                    <a:pt x="10269" y="387"/>
                  </a:lnTo>
                  <a:lnTo>
                    <a:pt x="10124" y="291"/>
                  </a:lnTo>
                  <a:lnTo>
                    <a:pt x="9967" y="206"/>
                  </a:lnTo>
                  <a:lnTo>
                    <a:pt x="9810" y="146"/>
                  </a:lnTo>
                  <a:lnTo>
                    <a:pt x="9652" y="85"/>
                  </a:lnTo>
                  <a:lnTo>
                    <a:pt x="9495" y="49"/>
                  </a:lnTo>
                  <a:lnTo>
                    <a:pt x="9338" y="13"/>
                  </a:lnTo>
                  <a:lnTo>
                    <a:pt x="91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2562230" y="2608983"/>
              <a:ext cx="637157" cy="650402"/>
            </a:xfrm>
            <a:custGeom>
              <a:avLst/>
              <a:gdLst/>
              <a:ahLst/>
              <a:cxnLst/>
              <a:rect l="l" t="t" r="r" b="b"/>
              <a:pathLst>
                <a:path w="13373" h="13651" extrusionOk="0">
                  <a:moveTo>
                    <a:pt x="11041" y="1"/>
                  </a:moveTo>
                  <a:lnTo>
                    <a:pt x="10824" y="25"/>
                  </a:lnTo>
                  <a:lnTo>
                    <a:pt x="10607" y="73"/>
                  </a:lnTo>
                  <a:lnTo>
                    <a:pt x="10389" y="146"/>
                  </a:lnTo>
                  <a:lnTo>
                    <a:pt x="10184" y="230"/>
                  </a:lnTo>
                  <a:lnTo>
                    <a:pt x="9990" y="339"/>
                  </a:lnTo>
                  <a:lnTo>
                    <a:pt x="9809" y="472"/>
                  </a:lnTo>
                  <a:lnTo>
                    <a:pt x="9640" y="617"/>
                  </a:lnTo>
                  <a:lnTo>
                    <a:pt x="9483" y="774"/>
                  </a:lnTo>
                  <a:lnTo>
                    <a:pt x="9350" y="955"/>
                  </a:lnTo>
                  <a:lnTo>
                    <a:pt x="9229" y="1148"/>
                  </a:lnTo>
                  <a:lnTo>
                    <a:pt x="9133" y="1366"/>
                  </a:lnTo>
                  <a:lnTo>
                    <a:pt x="9048" y="1583"/>
                  </a:lnTo>
                  <a:lnTo>
                    <a:pt x="7007" y="10293"/>
                  </a:lnTo>
                  <a:lnTo>
                    <a:pt x="37" y="9012"/>
                  </a:lnTo>
                  <a:lnTo>
                    <a:pt x="0" y="10716"/>
                  </a:lnTo>
                  <a:lnTo>
                    <a:pt x="1317" y="11199"/>
                  </a:lnTo>
                  <a:lnTo>
                    <a:pt x="4265" y="12226"/>
                  </a:lnTo>
                  <a:lnTo>
                    <a:pt x="5847" y="12769"/>
                  </a:lnTo>
                  <a:lnTo>
                    <a:pt x="7260" y="13240"/>
                  </a:lnTo>
                  <a:lnTo>
                    <a:pt x="7840" y="13421"/>
                  </a:lnTo>
                  <a:lnTo>
                    <a:pt x="8299" y="13554"/>
                  </a:lnTo>
                  <a:lnTo>
                    <a:pt x="8613" y="13627"/>
                  </a:lnTo>
                  <a:lnTo>
                    <a:pt x="8710" y="13651"/>
                  </a:lnTo>
                  <a:lnTo>
                    <a:pt x="8758" y="13651"/>
                  </a:lnTo>
                  <a:lnTo>
                    <a:pt x="8795" y="13615"/>
                  </a:lnTo>
                  <a:lnTo>
                    <a:pt x="8843" y="13554"/>
                  </a:lnTo>
                  <a:lnTo>
                    <a:pt x="8976" y="13313"/>
                  </a:lnTo>
                  <a:lnTo>
                    <a:pt x="9157" y="12938"/>
                  </a:lnTo>
                  <a:lnTo>
                    <a:pt x="9386" y="12455"/>
                  </a:lnTo>
                  <a:lnTo>
                    <a:pt x="9942" y="11187"/>
                  </a:lnTo>
                  <a:lnTo>
                    <a:pt x="10607" y="9628"/>
                  </a:lnTo>
                  <a:lnTo>
                    <a:pt x="11319" y="7913"/>
                  </a:lnTo>
                  <a:lnTo>
                    <a:pt x="12032" y="6149"/>
                  </a:lnTo>
                  <a:lnTo>
                    <a:pt x="12684" y="4458"/>
                  </a:lnTo>
                  <a:lnTo>
                    <a:pt x="12986" y="3673"/>
                  </a:lnTo>
                  <a:lnTo>
                    <a:pt x="13240" y="2948"/>
                  </a:lnTo>
                  <a:lnTo>
                    <a:pt x="13312" y="2743"/>
                  </a:lnTo>
                  <a:lnTo>
                    <a:pt x="13349" y="2525"/>
                  </a:lnTo>
                  <a:lnTo>
                    <a:pt x="13373" y="2308"/>
                  </a:lnTo>
                  <a:lnTo>
                    <a:pt x="13373" y="2103"/>
                  </a:lnTo>
                  <a:lnTo>
                    <a:pt x="13349" y="1885"/>
                  </a:lnTo>
                  <a:lnTo>
                    <a:pt x="13312" y="1680"/>
                  </a:lnTo>
                  <a:lnTo>
                    <a:pt x="13252" y="1486"/>
                  </a:lnTo>
                  <a:lnTo>
                    <a:pt x="13167" y="1293"/>
                  </a:lnTo>
                  <a:lnTo>
                    <a:pt x="13071" y="1100"/>
                  </a:lnTo>
                  <a:lnTo>
                    <a:pt x="12962" y="931"/>
                  </a:lnTo>
                  <a:lnTo>
                    <a:pt x="12829" y="762"/>
                  </a:lnTo>
                  <a:lnTo>
                    <a:pt x="12684" y="617"/>
                  </a:lnTo>
                  <a:lnTo>
                    <a:pt x="12527" y="472"/>
                  </a:lnTo>
                  <a:lnTo>
                    <a:pt x="12346" y="351"/>
                  </a:lnTo>
                  <a:lnTo>
                    <a:pt x="12165" y="242"/>
                  </a:lnTo>
                  <a:lnTo>
                    <a:pt x="11959" y="158"/>
                  </a:lnTo>
                  <a:lnTo>
                    <a:pt x="11730" y="73"/>
                  </a:lnTo>
                  <a:lnTo>
                    <a:pt x="11500" y="25"/>
                  </a:lnTo>
                  <a:lnTo>
                    <a:pt x="11271" y="1"/>
                  </a:lnTo>
                  <a:close/>
                </a:path>
              </a:pathLst>
            </a:custGeom>
            <a:solidFill>
              <a:srgbClr val="FCF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2369405" y="3033181"/>
              <a:ext cx="194582" cy="165805"/>
            </a:xfrm>
            <a:custGeom>
              <a:avLst/>
              <a:gdLst/>
              <a:ahLst/>
              <a:cxnLst/>
              <a:rect l="l" t="t" r="r" b="b"/>
              <a:pathLst>
                <a:path w="4084" h="3480" extrusionOk="0">
                  <a:moveTo>
                    <a:pt x="2247" y="1"/>
                  </a:moveTo>
                  <a:lnTo>
                    <a:pt x="2066" y="25"/>
                  </a:lnTo>
                  <a:lnTo>
                    <a:pt x="1909" y="49"/>
                  </a:lnTo>
                  <a:lnTo>
                    <a:pt x="1764" y="73"/>
                  </a:lnTo>
                  <a:lnTo>
                    <a:pt x="1656" y="121"/>
                  </a:lnTo>
                  <a:lnTo>
                    <a:pt x="1559" y="194"/>
                  </a:lnTo>
                  <a:lnTo>
                    <a:pt x="1450" y="315"/>
                  </a:lnTo>
                  <a:lnTo>
                    <a:pt x="1329" y="460"/>
                  </a:lnTo>
                  <a:lnTo>
                    <a:pt x="1197" y="629"/>
                  </a:lnTo>
                  <a:lnTo>
                    <a:pt x="919" y="1039"/>
                  </a:lnTo>
                  <a:lnTo>
                    <a:pt x="641" y="1474"/>
                  </a:lnTo>
                  <a:lnTo>
                    <a:pt x="399" y="1909"/>
                  </a:lnTo>
                  <a:lnTo>
                    <a:pt x="182" y="2272"/>
                  </a:lnTo>
                  <a:lnTo>
                    <a:pt x="1" y="2622"/>
                  </a:lnTo>
                  <a:lnTo>
                    <a:pt x="484" y="3480"/>
                  </a:lnTo>
                  <a:lnTo>
                    <a:pt x="1003" y="3455"/>
                  </a:lnTo>
                  <a:lnTo>
                    <a:pt x="870" y="2658"/>
                  </a:lnTo>
                  <a:lnTo>
                    <a:pt x="1052" y="2646"/>
                  </a:lnTo>
                  <a:lnTo>
                    <a:pt x="1257" y="2622"/>
                  </a:lnTo>
                  <a:lnTo>
                    <a:pt x="1498" y="2574"/>
                  </a:lnTo>
                  <a:lnTo>
                    <a:pt x="1631" y="2549"/>
                  </a:lnTo>
                  <a:lnTo>
                    <a:pt x="1764" y="2501"/>
                  </a:lnTo>
                  <a:lnTo>
                    <a:pt x="1897" y="2453"/>
                  </a:lnTo>
                  <a:lnTo>
                    <a:pt x="2018" y="2392"/>
                  </a:lnTo>
                  <a:lnTo>
                    <a:pt x="2139" y="2332"/>
                  </a:lnTo>
                  <a:lnTo>
                    <a:pt x="2260" y="2247"/>
                  </a:lnTo>
                  <a:lnTo>
                    <a:pt x="2356" y="2151"/>
                  </a:lnTo>
                  <a:lnTo>
                    <a:pt x="2441" y="2054"/>
                  </a:lnTo>
                  <a:lnTo>
                    <a:pt x="4047" y="1813"/>
                  </a:lnTo>
                  <a:lnTo>
                    <a:pt x="4084" y="109"/>
                  </a:lnTo>
                  <a:lnTo>
                    <a:pt x="3770" y="73"/>
                  </a:lnTo>
                  <a:lnTo>
                    <a:pt x="3443" y="49"/>
                  </a:lnTo>
                  <a:lnTo>
                    <a:pt x="3057" y="13"/>
                  </a:lnTo>
                  <a:lnTo>
                    <a:pt x="2634" y="1"/>
                  </a:lnTo>
                  <a:close/>
                </a:path>
              </a:pathLst>
            </a:custGeom>
            <a:solidFill>
              <a:srgbClr val="FCF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2396468" y="3050430"/>
              <a:ext cx="53553" cy="62796"/>
            </a:xfrm>
            <a:custGeom>
              <a:avLst/>
              <a:gdLst/>
              <a:ahLst/>
              <a:cxnLst/>
              <a:rect l="l" t="t" r="r" b="b"/>
              <a:pathLst>
                <a:path w="1124" h="1318" extrusionOk="0">
                  <a:moveTo>
                    <a:pt x="278" y="1"/>
                  </a:moveTo>
                  <a:lnTo>
                    <a:pt x="206" y="13"/>
                  </a:lnTo>
                  <a:lnTo>
                    <a:pt x="133" y="37"/>
                  </a:lnTo>
                  <a:lnTo>
                    <a:pt x="85" y="61"/>
                  </a:lnTo>
                  <a:lnTo>
                    <a:pt x="37" y="110"/>
                  </a:lnTo>
                  <a:lnTo>
                    <a:pt x="12" y="158"/>
                  </a:lnTo>
                  <a:lnTo>
                    <a:pt x="0" y="230"/>
                  </a:lnTo>
                  <a:lnTo>
                    <a:pt x="12" y="303"/>
                  </a:lnTo>
                  <a:lnTo>
                    <a:pt x="25" y="400"/>
                  </a:lnTo>
                  <a:lnTo>
                    <a:pt x="85" y="593"/>
                  </a:lnTo>
                  <a:lnTo>
                    <a:pt x="169" y="798"/>
                  </a:lnTo>
                  <a:lnTo>
                    <a:pt x="266" y="991"/>
                  </a:lnTo>
                  <a:lnTo>
                    <a:pt x="351" y="1161"/>
                  </a:lnTo>
                  <a:lnTo>
                    <a:pt x="435" y="1318"/>
                  </a:lnTo>
                  <a:lnTo>
                    <a:pt x="1124" y="110"/>
                  </a:lnTo>
                  <a:lnTo>
                    <a:pt x="979" y="73"/>
                  </a:lnTo>
                  <a:lnTo>
                    <a:pt x="822" y="37"/>
                  </a:lnTo>
                  <a:lnTo>
                    <a:pt x="641" y="1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FCF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2860926" y="2213562"/>
              <a:ext cx="724109" cy="683229"/>
            </a:xfrm>
            <a:custGeom>
              <a:avLst/>
              <a:gdLst/>
              <a:ahLst/>
              <a:cxnLst/>
              <a:rect l="l" t="t" r="r" b="b"/>
              <a:pathLst>
                <a:path w="15198" h="14340" extrusionOk="0">
                  <a:moveTo>
                    <a:pt x="2972" y="1"/>
                  </a:moveTo>
                  <a:lnTo>
                    <a:pt x="2743" y="13"/>
                  </a:lnTo>
                  <a:lnTo>
                    <a:pt x="2501" y="49"/>
                  </a:lnTo>
                  <a:lnTo>
                    <a:pt x="2272" y="97"/>
                  </a:lnTo>
                  <a:lnTo>
                    <a:pt x="2042" y="158"/>
                  </a:lnTo>
                  <a:lnTo>
                    <a:pt x="1813" y="230"/>
                  </a:lnTo>
                  <a:lnTo>
                    <a:pt x="1571" y="303"/>
                  </a:lnTo>
                  <a:lnTo>
                    <a:pt x="1354" y="399"/>
                  </a:lnTo>
                  <a:lnTo>
                    <a:pt x="1124" y="496"/>
                  </a:lnTo>
                  <a:lnTo>
                    <a:pt x="919" y="617"/>
                  </a:lnTo>
                  <a:lnTo>
                    <a:pt x="726" y="750"/>
                  </a:lnTo>
                  <a:lnTo>
                    <a:pt x="544" y="895"/>
                  </a:lnTo>
                  <a:lnTo>
                    <a:pt x="460" y="979"/>
                  </a:lnTo>
                  <a:lnTo>
                    <a:pt x="387" y="1064"/>
                  </a:lnTo>
                  <a:lnTo>
                    <a:pt x="315" y="1148"/>
                  </a:lnTo>
                  <a:lnTo>
                    <a:pt x="255" y="1245"/>
                  </a:lnTo>
                  <a:lnTo>
                    <a:pt x="194" y="1354"/>
                  </a:lnTo>
                  <a:lnTo>
                    <a:pt x="146" y="1462"/>
                  </a:lnTo>
                  <a:lnTo>
                    <a:pt x="97" y="1571"/>
                  </a:lnTo>
                  <a:lnTo>
                    <a:pt x="61" y="1692"/>
                  </a:lnTo>
                  <a:lnTo>
                    <a:pt x="37" y="1813"/>
                  </a:lnTo>
                  <a:lnTo>
                    <a:pt x="13" y="1946"/>
                  </a:lnTo>
                  <a:lnTo>
                    <a:pt x="1" y="2079"/>
                  </a:lnTo>
                  <a:lnTo>
                    <a:pt x="1" y="2223"/>
                  </a:lnTo>
                  <a:lnTo>
                    <a:pt x="13" y="2368"/>
                  </a:lnTo>
                  <a:lnTo>
                    <a:pt x="25" y="2525"/>
                  </a:lnTo>
                  <a:lnTo>
                    <a:pt x="61" y="2695"/>
                  </a:lnTo>
                  <a:lnTo>
                    <a:pt x="97" y="2864"/>
                  </a:lnTo>
                  <a:lnTo>
                    <a:pt x="242" y="2997"/>
                  </a:lnTo>
                  <a:lnTo>
                    <a:pt x="387" y="3129"/>
                  </a:lnTo>
                  <a:lnTo>
                    <a:pt x="532" y="3250"/>
                  </a:lnTo>
                  <a:lnTo>
                    <a:pt x="689" y="3371"/>
                  </a:lnTo>
                  <a:lnTo>
                    <a:pt x="858" y="3480"/>
                  </a:lnTo>
                  <a:lnTo>
                    <a:pt x="1028" y="3588"/>
                  </a:lnTo>
                  <a:lnTo>
                    <a:pt x="1197" y="3685"/>
                  </a:lnTo>
                  <a:lnTo>
                    <a:pt x="1366" y="3770"/>
                  </a:lnTo>
                  <a:lnTo>
                    <a:pt x="1547" y="3854"/>
                  </a:lnTo>
                  <a:lnTo>
                    <a:pt x="1728" y="3927"/>
                  </a:lnTo>
                  <a:lnTo>
                    <a:pt x="1922" y="3999"/>
                  </a:lnTo>
                  <a:lnTo>
                    <a:pt x="2103" y="4060"/>
                  </a:lnTo>
                  <a:lnTo>
                    <a:pt x="2296" y="4108"/>
                  </a:lnTo>
                  <a:lnTo>
                    <a:pt x="2489" y="4156"/>
                  </a:lnTo>
                  <a:lnTo>
                    <a:pt x="2876" y="4229"/>
                  </a:lnTo>
                  <a:lnTo>
                    <a:pt x="2876" y="4458"/>
                  </a:lnTo>
                  <a:lnTo>
                    <a:pt x="2888" y="5062"/>
                  </a:lnTo>
                  <a:lnTo>
                    <a:pt x="2924" y="5956"/>
                  </a:lnTo>
                  <a:lnTo>
                    <a:pt x="2948" y="6476"/>
                  </a:lnTo>
                  <a:lnTo>
                    <a:pt x="2985" y="7031"/>
                  </a:lnTo>
                  <a:lnTo>
                    <a:pt x="3045" y="7599"/>
                  </a:lnTo>
                  <a:lnTo>
                    <a:pt x="3105" y="8179"/>
                  </a:lnTo>
                  <a:lnTo>
                    <a:pt x="3190" y="8759"/>
                  </a:lnTo>
                  <a:lnTo>
                    <a:pt x="3299" y="9326"/>
                  </a:lnTo>
                  <a:lnTo>
                    <a:pt x="3419" y="9846"/>
                  </a:lnTo>
                  <a:lnTo>
                    <a:pt x="3480" y="10100"/>
                  </a:lnTo>
                  <a:lnTo>
                    <a:pt x="3564" y="10341"/>
                  </a:lnTo>
                  <a:lnTo>
                    <a:pt x="3637" y="10559"/>
                  </a:lnTo>
                  <a:lnTo>
                    <a:pt x="3721" y="10764"/>
                  </a:lnTo>
                  <a:lnTo>
                    <a:pt x="3818" y="10957"/>
                  </a:lnTo>
                  <a:lnTo>
                    <a:pt x="3915" y="11138"/>
                  </a:lnTo>
                  <a:lnTo>
                    <a:pt x="4132" y="11453"/>
                  </a:lnTo>
                  <a:lnTo>
                    <a:pt x="4362" y="11755"/>
                  </a:lnTo>
                  <a:lnTo>
                    <a:pt x="4603" y="12044"/>
                  </a:lnTo>
                  <a:lnTo>
                    <a:pt x="4869" y="12322"/>
                  </a:lnTo>
                  <a:lnTo>
                    <a:pt x="5159" y="12576"/>
                  </a:lnTo>
                  <a:lnTo>
                    <a:pt x="5449" y="12818"/>
                  </a:lnTo>
                  <a:lnTo>
                    <a:pt x="5763" y="13035"/>
                  </a:lnTo>
                  <a:lnTo>
                    <a:pt x="6089" y="13240"/>
                  </a:lnTo>
                  <a:lnTo>
                    <a:pt x="6427" y="13434"/>
                  </a:lnTo>
                  <a:lnTo>
                    <a:pt x="6766" y="13615"/>
                  </a:lnTo>
                  <a:lnTo>
                    <a:pt x="7116" y="13760"/>
                  </a:lnTo>
                  <a:lnTo>
                    <a:pt x="7478" y="13905"/>
                  </a:lnTo>
                  <a:lnTo>
                    <a:pt x="7841" y="14026"/>
                  </a:lnTo>
                  <a:lnTo>
                    <a:pt x="8215" y="14122"/>
                  </a:lnTo>
                  <a:lnTo>
                    <a:pt x="8590" y="14207"/>
                  </a:lnTo>
                  <a:lnTo>
                    <a:pt x="8976" y="14267"/>
                  </a:lnTo>
                  <a:lnTo>
                    <a:pt x="9254" y="14303"/>
                  </a:lnTo>
                  <a:lnTo>
                    <a:pt x="9544" y="14328"/>
                  </a:lnTo>
                  <a:lnTo>
                    <a:pt x="9822" y="14340"/>
                  </a:lnTo>
                  <a:lnTo>
                    <a:pt x="10390" y="14340"/>
                  </a:lnTo>
                  <a:lnTo>
                    <a:pt x="10679" y="14315"/>
                  </a:lnTo>
                  <a:lnTo>
                    <a:pt x="10957" y="14279"/>
                  </a:lnTo>
                  <a:lnTo>
                    <a:pt x="11235" y="14231"/>
                  </a:lnTo>
                  <a:lnTo>
                    <a:pt x="11513" y="14158"/>
                  </a:lnTo>
                  <a:lnTo>
                    <a:pt x="11791" y="14086"/>
                  </a:lnTo>
                  <a:lnTo>
                    <a:pt x="12057" y="14001"/>
                  </a:lnTo>
                  <a:lnTo>
                    <a:pt x="12310" y="13893"/>
                  </a:lnTo>
                  <a:lnTo>
                    <a:pt x="12564" y="13772"/>
                  </a:lnTo>
                  <a:lnTo>
                    <a:pt x="12806" y="13639"/>
                  </a:lnTo>
                  <a:lnTo>
                    <a:pt x="13047" y="13482"/>
                  </a:lnTo>
                  <a:lnTo>
                    <a:pt x="13277" y="13313"/>
                  </a:lnTo>
                  <a:lnTo>
                    <a:pt x="13470" y="13144"/>
                  </a:lnTo>
                  <a:lnTo>
                    <a:pt x="13651" y="12962"/>
                  </a:lnTo>
                  <a:lnTo>
                    <a:pt x="13832" y="12769"/>
                  </a:lnTo>
                  <a:lnTo>
                    <a:pt x="14001" y="12576"/>
                  </a:lnTo>
                  <a:lnTo>
                    <a:pt x="14146" y="12359"/>
                  </a:lnTo>
                  <a:lnTo>
                    <a:pt x="14291" y="12141"/>
                  </a:lnTo>
                  <a:lnTo>
                    <a:pt x="14424" y="11924"/>
                  </a:lnTo>
                  <a:lnTo>
                    <a:pt x="14545" y="11682"/>
                  </a:lnTo>
                  <a:lnTo>
                    <a:pt x="14654" y="11453"/>
                  </a:lnTo>
                  <a:lnTo>
                    <a:pt x="14750" y="11199"/>
                  </a:lnTo>
                  <a:lnTo>
                    <a:pt x="14847" y="10957"/>
                  </a:lnTo>
                  <a:lnTo>
                    <a:pt x="14920" y="10704"/>
                  </a:lnTo>
                  <a:lnTo>
                    <a:pt x="14992" y="10450"/>
                  </a:lnTo>
                  <a:lnTo>
                    <a:pt x="15052" y="10196"/>
                  </a:lnTo>
                  <a:lnTo>
                    <a:pt x="15101" y="9930"/>
                  </a:lnTo>
                  <a:lnTo>
                    <a:pt x="15137" y="9677"/>
                  </a:lnTo>
                  <a:lnTo>
                    <a:pt x="15173" y="9326"/>
                  </a:lnTo>
                  <a:lnTo>
                    <a:pt x="15197" y="8976"/>
                  </a:lnTo>
                  <a:lnTo>
                    <a:pt x="15197" y="8626"/>
                  </a:lnTo>
                  <a:lnTo>
                    <a:pt x="15173" y="8275"/>
                  </a:lnTo>
                  <a:lnTo>
                    <a:pt x="15149" y="8106"/>
                  </a:lnTo>
                  <a:lnTo>
                    <a:pt x="15125" y="7937"/>
                  </a:lnTo>
                  <a:lnTo>
                    <a:pt x="15089" y="7768"/>
                  </a:lnTo>
                  <a:lnTo>
                    <a:pt x="15040" y="7599"/>
                  </a:lnTo>
                  <a:lnTo>
                    <a:pt x="14992" y="7442"/>
                  </a:lnTo>
                  <a:lnTo>
                    <a:pt x="14920" y="7273"/>
                  </a:lnTo>
                  <a:lnTo>
                    <a:pt x="14859" y="7116"/>
                  </a:lnTo>
                  <a:lnTo>
                    <a:pt x="14775" y="6971"/>
                  </a:lnTo>
                  <a:lnTo>
                    <a:pt x="14666" y="6790"/>
                  </a:lnTo>
                  <a:lnTo>
                    <a:pt x="14545" y="6608"/>
                  </a:lnTo>
                  <a:lnTo>
                    <a:pt x="14412" y="6451"/>
                  </a:lnTo>
                  <a:lnTo>
                    <a:pt x="14267" y="6294"/>
                  </a:lnTo>
                  <a:lnTo>
                    <a:pt x="14122" y="6149"/>
                  </a:lnTo>
                  <a:lnTo>
                    <a:pt x="13953" y="6004"/>
                  </a:lnTo>
                  <a:lnTo>
                    <a:pt x="13796" y="5884"/>
                  </a:lnTo>
                  <a:lnTo>
                    <a:pt x="13615" y="5751"/>
                  </a:lnTo>
                  <a:lnTo>
                    <a:pt x="13434" y="5642"/>
                  </a:lnTo>
                  <a:lnTo>
                    <a:pt x="13252" y="5533"/>
                  </a:lnTo>
                  <a:lnTo>
                    <a:pt x="12866" y="5328"/>
                  </a:lnTo>
                  <a:lnTo>
                    <a:pt x="12479" y="5147"/>
                  </a:lnTo>
                  <a:lnTo>
                    <a:pt x="12069" y="4990"/>
                  </a:lnTo>
                  <a:lnTo>
                    <a:pt x="11670" y="4845"/>
                  </a:lnTo>
                  <a:lnTo>
                    <a:pt x="11271" y="4712"/>
                  </a:lnTo>
                  <a:lnTo>
                    <a:pt x="10861" y="4579"/>
                  </a:lnTo>
                  <a:lnTo>
                    <a:pt x="10462" y="4434"/>
                  </a:lnTo>
                  <a:lnTo>
                    <a:pt x="10063" y="4277"/>
                  </a:lnTo>
                  <a:lnTo>
                    <a:pt x="9665" y="4108"/>
                  </a:lnTo>
                  <a:lnTo>
                    <a:pt x="9290" y="3915"/>
                  </a:lnTo>
                  <a:lnTo>
                    <a:pt x="9109" y="3806"/>
                  </a:lnTo>
                  <a:lnTo>
                    <a:pt x="8928" y="3697"/>
                  </a:lnTo>
                  <a:lnTo>
                    <a:pt x="8710" y="3552"/>
                  </a:lnTo>
                  <a:lnTo>
                    <a:pt x="8505" y="3395"/>
                  </a:lnTo>
                  <a:lnTo>
                    <a:pt x="8312" y="3226"/>
                  </a:lnTo>
                  <a:lnTo>
                    <a:pt x="8119" y="3057"/>
                  </a:lnTo>
                  <a:lnTo>
                    <a:pt x="7744" y="2695"/>
                  </a:lnTo>
                  <a:lnTo>
                    <a:pt x="7370" y="2320"/>
                  </a:lnTo>
                  <a:lnTo>
                    <a:pt x="7007" y="1946"/>
                  </a:lnTo>
                  <a:lnTo>
                    <a:pt x="6645" y="1583"/>
                  </a:lnTo>
                  <a:lnTo>
                    <a:pt x="6451" y="1402"/>
                  </a:lnTo>
                  <a:lnTo>
                    <a:pt x="6258" y="1233"/>
                  </a:lnTo>
                  <a:lnTo>
                    <a:pt x="6053" y="1076"/>
                  </a:lnTo>
                  <a:lnTo>
                    <a:pt x="5847" y="919"/>
                  </a:lnTo>
                  <a:lnTo>
                    <a:pt x="5654" y="786"/>
                  </a:lnTo>
                  <a:lnTo>
                    <a:pt x="5449" y="653"/>
                  </a:lnTo>
                  <a:lnTo>
                    <a:pt x="5244" y="544"/>
                  </a:lnTo>
                  <a:lnTo>
                    <a:pt x="5038" y="436"/>
                  </a:lnTo>
                  <a:lnTo>
                    <a:pt x="4821" y="339"/>
                  </a:lnTo>
                  <a:lnTo>
                    <a:pt x="4591" y="254"/>
                  </a:lnTo>
                  <a:lnTo>
                    <a:pt x="4362" y="182"/>
                  </a:lnTo>
                  <a:lnTo>
                    <a:pt x="4144" y="122"/>
                  </a:lnTo>
                  <a:lnTo>
                    <a:pt x="3903" y="73"/>
                  </a:lnTo>
                  <a:lnTo>
                    <a:pt x="3673" y="37"/>
                  </a:lnTo>
                  <a:lnTo>
                    <a:pt x="3444" y="13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1" name="Google Shape;481;p19"/>
            <p:cNvGrpSpPr/>
            <p:nvPr/>
          </p:nvGrpSpPr>
          <p:grpSpPr>
            <a:xfrm>
              <a:off x="1835859" y="1314313"/>
              <a:ext cx="839219" cy="878907"/>
              <a:chOff x="1835859" y="1314313"/>
              <a:chExt cx="839219" cy="878907"/>
            </a:xfrm>
          </p:grpSpPr>
          <p:sp>
            <p:nvSpPr>
              <p:cNvPr id="482" name="Google Shape;482;p19"/>
              <p:cNvSpPr/>
              <p:nvPr/>
            </p:nvSpPr>
            <p:spPr>
              <a:xfrm>
                <a:off x="1835859" y="1314313"/>
                <a:ext cx="839219" cy="878907"/>
              </a:xfrm>
              <a:custGeom>
                <a:avLst/>
                <a:gdLst/>
                <a:ahLst/>
                <a:cxnLst/>
                <a:rect l="l" t="t" r="r" b="b"/>
                <a:pathLst>
                  <a:path w="17614" h="18447" extrusionOk="0">
                    <a:moveTo>
                      <a:pt x="8807" y="1"/>
                    </a:moveTo>
                    <a:lnTo>
                      <a:pt x="8758" y="13"/>
                    </a:lnTo>
                    <a:lnTo>
                      <a:pt x="8710" y="13"/>
                    </a:lnTo>
                    <a:lnTo>
                      <a:pt x="8662" y="49"/>
                    </a:lnTo>
                    <a:lnTo>
                      <a:pt x="8613" y="73"/>
                    </a:lnTo>
                    <a:lnTo>
                      <a:pt x="8613" y="85"/>
                    </a:lnTo>
                    <a:lnTo>
                      <a:pt x="8384" y="303"/>
                    </a:lnTo>
                    <a:lnTo>
                      <a:pt x="7804" y="870"/>
                    </a:lnTo>
                    <a:lnTo>
                      <a:pt x="7381" y="1245"/>
                    </a:lnTo>
                    <a:lnTo>
                      <a:pt x="6910" y="1668"/>
                    </a:lnTo>
                    <a:lnTo>
                      <a:pt x="6367" y="2139"/>
                    </a:lnTo>
                    <a:lnTo>
                      <a:pt x="5775" y="2622"/>
                    </a:lnTo>
                    <a:lnTo>
                      <a:pt x="5147" y="3129"/>
                    </a:lnTo>
                    <a:lnTo>
                      <a:pt x="4470" y="3624"/>
                    </a:lnTo>
                    <a:lnTo>
                      <a:pt x="4132" y="3878"/>
                    </a:lnTo>
                    <a:lnTo>
                      <a:pt x="3782" y="4108"/>
                    </a:lnTo>
                    <a:lnTo>
                      <a:pt x="3431" y="4349"/>
                    </a:lnTo>
                    <a:lnTo>
                      <a:pt x="3069" y="4579"/>
                    </a:lnTo>
                    <a:lnTo>
                      <a:pt x="2706" y="4796"/>
                    </a:lnTo>
                    <a:lnTo>
                      <a:pt x="2344" y="5002"/>
                    </a:lnTo>
                    <a:lnTo>
                      <a:pt x="1982" y="5195"/>
                    </a:lnTo>
                    <a:lnTo>
                      <a:pt x="1619" y="5376"/>
                    </a:lnTo>
                    <a:lnTo>
                      <a:pt x="1257" y="5545"/>
                    </a:lnTo>
                    <a:lnTo>
                      <a:pt x="907" y="5690"/>
                    </a:lnTo>
                    <a:lnTo>
                      <a:pt x="544" y="5823"/>
                    </a:lnTo>
                    <a:lnTo>
                      <a:pt x="194" y="5932"/>
                    </a:lnTo>
                    <a:lnTo>
                      <a:pt x="158" y="5944"/>
                    </a:lnTo>
                    <a:lnTo>
                      <a:pt x="109" y="5968"/>
                    </a:lnTo>
                    <a:lnTo>
                      <a:pt x="73" y="6004"/>
                    </a:lnTo>
                    <a:lnTo>
                      <a:pt x="49" y="6040"/>
                    </a:lnTo>
                    <a:lnTo>
                      <a:pt x="25" y="6089"/>
                    </a:lnTo>
                    <a:lnTo>
                      <a:pt x="13" y="6125"/>
                    </a:lnTo>
                    <a:lnTo>
                      <a:pt x="1" y="6173"/>
                    </a:lnTo>
                    <a:lnTo>
                      <a:pt x="1" y="6234"/>
                    </a:lnTo>
                    <a:lnTo>
                      <a:pt x="37" y="6451"/>
                    </a:lnTo>
                    <a:lnTo>
                      <a:pt x="109" y="6898"/>
                    </a:lnTo>
                    <a:lnTo>
                      <a:pt x="242" y="7538"/>
                    </a:lnTo>
                    <a:lnTo>
                      <a:pt x="411" y="8348"/>
                    </a:lnTo>
                    <a:lnTo>
                      <a:pt x="532" y="8807"/>
                    </a:lnTo>
                    <a:lnTo>
                      <a:pt x="653" y="9278"/>
                    </a:lnTo>
                    <a:lnTo>
                      <a:pt x="798" y="9785"/>
                    </a:lnTo>
                    <a:lnTo>
                      <a:pt x="955" y="10317"/>
                    </a:lnTo>
                    <a:lnTo>
                      <a:pt x="1136" y="10848"/>
                    </a:lnTo>
                    <a:lnTo>
                      <a:pt x="1329" y="11404"/>
                    </a:lnTo>
                    <a:lnTo>
                      <a:pt x="1547" y="11960"/>
                    </a:lnTo>
                    <a:lnTo>
                      <a:pt x="1788" y="12527"/>
                    </a:lnTo>
                    <a:lnTo>
                      <a:pt x="2042" y="13083"/>
                    </a:lnTo>
                    <a:lnTo>
                      <a:pt x="2320" y="13639"/>
                    </a:lnTo>
                    <a:lnTo>
                      <a:pt x="2622" y="14182"/>
                    </a:lnTo>
                    <a:lnTo>
                      <a:pt x="2936" y="14714"/>
                    </a:lnTo>
                    <a:lnTo>
                      <a:pt x="3105" y="14968"/>
                    </a:lnTo>
                    <a:lnTo>
                      <a:pt x="3286" y="15221"/>
                    </a:lnTo>
                    <a:lnTo>
                      <a:pt x="3467" y="15475"/>
                    </a:lnTo>
                    <a:lnTo>
                      <a:pt x="3649" y="15716"/>
                    </a:lnTo>
                    <a:lnTo>
                      <a:pt x="3842" y="15946"/>
                    </a:lnTo>
                    <a:lnTo>
                      <a:pt x="4047" y="16175"/>
                    </a:lnTo>
                    <a:lnTo>
                      <a:pt x="4253" y="16393"/>
                    </a:lnTo>
                    <a:lnTo>
                      <a:pt x="4470" y="16610"/>
                    </a:lnTo>
                    <a:lnTo>
                      <a:pt x="4688" y="16816"/>
                    </a:lnTo>
                    <a:lnTo>
                      <a:pt x="4905" y="17009"/>
                    </a:lnTo>
                    <a:lnTo>
                      <a:pt x="5147" y="17190"/>
                    </a:lnTo>
                    <a:lnTo>
                      <a:pt x="5376" y="17359"/>
                    </a:lnTo>
                    <a:lnTo>
                      <a:pt x="5630" y="17528"/>
                    </a:lnTo>
                    <a:lnTo>
                      <a:pt x="5883" y="17673"/>
                    </a:lnTo>
                    <a:lnTo>
                      <a:pt x="6137" y="17818"/>
                    </a:lnTo>
                    <a:lnTo>
                      <a:pt x="6403" y="17939"/>
                    </a:lnTo>
                    <a:lnTo>
                      <a:pt x="6681" y="18060"/>
                    </a:lnTo>
                    <a:lnTo>
                      <a:pt x="6959" y="18157"/>
                    </a:lnTo>
                    <a:lnTo>
                      <a:pt x="7248" y="18241"/>
                    </a:lnTo>
                    <a:lnTo>
                      <a:pt x="7550" y="18314"/>
                    </a:lnTo>
                    <a:lnTo>
                      <a:pt x="7852" y="18374"/>
                    </a:lnTo>
                    <a:lnTo>
                      <a:pt x="8167" y="18410"/>
                    </a:lnTo>
                    <a:lnTo>
                      <a:pt x="8481" y="18434"/>
                    </a:lnTo>
                    <a:lnTo>
                      <a:pt x="8807" y="18447"/>
                    </a:lnTo>
                    <a:lnTo>
                      <a:pt x="9133" y="18434"/>
                    </a:lnTo>
                    <a:lnTo>
                      <a:pt x="9459" y="18410"/>
                    </a:lnTo>
                    <a:lnTo>
                      <a:pt x="9761" y="18374"/>
                    </a:lnTo>
                    <a:lnTo>
                      <a:pt x="10063" y="18314"/>
                    </a:lnTo>
                    <a:lnTo>
                      <a:pt x="10365" y="18241"/>
                    </a:lnTo>
                    <a:lnTo>
                      <a:pt x="10655" y="18157"/>
                    </a:lnTo>
                    <a:lnTo>
                      <a:pt x="10933" y="18060"/>
                    </a:lnTo>
                    <a:lnTo>
                      <a:pt x="11211" y="17939"/>
                    </a:lnTo>
                    <a:lnTo>
                      <a:pt x="11476" y="17818"/>
                    </a:lnTo>
                    <a:lnTo>
                      <a:pt x="11742" y="17673"/>
                    </a:lnTo>
                    <a:lnTo>
                      <a:pt x="11984" y="17528"/>
                    </a:lnTo>
                    <a:lnTo>
                      <a:pt x="12237" y="17359"/>
                    </a:lnTo>
                    <a:lnTo>
                      <a:pt x="12479" y="17190"/>
                    </a:lnTo>
                    <a:lnTo>
                      <a:pt x="12709" y="17009"/>
                    </a:lnTo>
                    <a:lnTo>
                      <a:pt x="12938" y="16816"/>
                    </a:lnTo>
                    <a:lnTo>
                      <a:pt x="13156" y="16610"/>
                    </a:lnTo>
                    <a:lnTo>
                      <a:pt x="13361" y="16393"/>
                    </a:lnTo>
                    <a:lnTo>
                      <a:pt x="13566" y="16175"/>
                    </a:lnTo>
                    <a:lnTo>
                      <a:pt x="13772" y="15946"/>
                    </a:lnTo>
                    <a:lnTo>
                      <a:pt x="13965" y="15716"/>
                    </a:lnTo>
                    <a:lnTo>
                      <a:pt x="14146" y="15475"/>
                    </a:lnTo>
                    <a:lnTo>
                      <a:pt x="14327" y="15221"/>
                    </a:lnTo>
                    <a:lnTo>
                      <a:pt x="14508" y="14968"/>
                    </a:lnTo>
                    <a:lnTo>
                      <a:pt x="14678" y="14714"/>
                    </a:lnTo>
                    <a:lnTo>
                      <a:pt x="15004" y="14182"/>
                    </a:lnTo>
                    <a:lnTo>
                      <a:pt x="15294" y="13639"/>
                    </a:lnTo>
                    <a:lnTo>
                      <a:pt x="15572" y="13083"/>
                    </a:lnTo>
                    <a:lnTo>
                      <a:pt x="15825" y="12527"/>
                    </a:lnTo>
                    <a:lnTo>
                      <a:pt x="16067" y="11960"/>
                    </a:lnTo>
                    <a:lnTo>
                      <a:pt x="16284" y="11404"/>
                    </a:lnTo>
                    <a:lnTo>
                      <a:pt x="16478" y="10848"/>
                    </a:lnTo>
                    <a:lnTo>
                      <a:pt x="16659" y="10317"/>
                    </a:lnTo>
                    <a:lnTo>
                      <a:pt x="16816" y="9785"/>
                    </a:lnTo>
                    <a:lnTo>
                      <a:pt x="16961" y="9278"/>
                    </a:lnTo>
                    <a:lnTo>
                      <a:pt x="17094" y="8807"/>
                    </a:lnTo>
                    <a:lnTo>
                      <a:pt x="17202" y="8348"/>
                    </a:lnTo>
                    <a:lnTo>
                      <a:pt x="17383" y="7538"/>
                    </a:lnTo>
                    <a:lnTo>
                      <a:pt x="17504" y="6898"/>
                    </a:lnTo>
                    <a:lnTo>
                      <a:pt x="17577" y="6451"/>
                    </a:lnTo>
                    <a:lnTo>
                      <a:pt x="17613" y="6234"/>
                    </a:lnTo>
                    <a:lnTo>
                      <a:pt x="17613" y="6173"/>
                    </a:lnTo>
                    <a:lnTo>
                      <a:pt x="17613" y="6125"/>
                    </a:lnTo>
                    <a:lnTo>
                      <a:pt x="17589" y="6089"/>
                    </a:lnTo>
                    <a:lnTo>
                      <a:pt x="17565" y="6040"/>
                    </a:lnTo>
                    <a:lnTo>
                      <a:pt x="17541" y="6004"/>
                    </a:lnTo>
                    <a:lnTo>
                      <a:pt x="17504" y="5968"/>
                    </a:lnTo>
                    <a:lnTo>
                      <a:pt x="17468" y="5944"/>
                    </a:lnTo>
                    <a:lnTo>
                      <a:pt x="17420" y="5932"/>
                    </a:lnTo>
                    <a:lnTo>
                      <a:pt x="17069" y="5823"/>
                    </a:lnTo>
                    <a:lnTo>
                      <a:pt x="16719" y="5690"/>
                    </a:lnTo>
                    <a:lnTo>
                      <a:pt x="16357" y="5545"/>
                    </a:lnTo>
                    <a:lnTo>
                      <a:pt x="15994" y="5376"/>
                    </a:lnTo>
                    <a:lnTo>
                      <a:pt x="15632" y="5195"/>
                    </a:lnTo>
                    <a:lnTo>
                      <a:pt x="15270" y="5002"/>
                    </a:lnTo>
                    <a:lnTo>
                      <a:pt x="14907" y="4796"/>
                    </a:lnTo>
                    <a:lnTo>
                      <a:pt x="14545" y="4579"/>
                    </a:lnTo>
                    <a:lnTo>
                      <a:pt x="14194" y="4349"/>
                    </a:lnTo>
                    <a:lnTo>
                      <a:pt x="13832" y="4120"/>
                    </a:lnTo>
                    <a:lnTo>
                      <a:pt x="13482" y="3878"/>
                    </a:lnTo>
                    <a:lnTo>
                      <a:pt x="13143" y="3624"/>
                    </a:lnTo>
                    <a:lnTo>
                      <a:pt x="12479" y="3129"/>
                    </a:lnTo>
                    <a:lnTo>
                      <a:pt x="11839" y="2622"/>
                    </a:lnTo>
                    <a:lnTo>
                      <a:pt x="11247" y="2139"/>
                    </a:lnTo>
                    <a:lnTo>
                      <a:pt x="10715" y="1668"/>
                    </a:lnTo>
                    <a:lnTo>
                      <a:pt x="10232" y="1245"/>
                    </a:lnTo>
                    <a:lnTo>
                      <a:pt x="9821" y="870"/>
                    </a:lnTo>
                    <a:lnTo>
                      <a:pt x="9230" y="303"/>
                    </a:lnTo>
                    <a:lnTo>
                      <a:pt x="9000" y="85"/>
                    </a:lnTo>
                    <a:lnTo>
                      <a:pt x="9000" y="73"/>
                    </a:lnTo>
                    <a:lnTo>
                      <a:pt x="8952" y="49"/>
                    </a:lnTo>
                    <a:lnTo>
                      <a:pt x="8915" y="13"/>
                    </a:lnTo>
                    <a:lnTo>
                      <a:pt x="8855" y="13"/>
                    </a:lnTo>
                    <a:lnTo>
                      <a:pt x="88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1895131" y="1376492"/>
                <a:ext cx="720631" cy="754554"/>
              </a:xfrm>
              <a:custGeom>
                <a:avLst/>
                <a:gdLst/>
                <a:ahLst/>
                <a:cxnLst/>
                <a:rect l="l" t="t" r="r" b="b"/>
                <a:pathLst>
                  <a:path w="15125" h="15837" extrusionOk="0">
                    <a:moveTo>
                      <a:pt x="7563" y="0"/>
                    </a:moveTo>
                    <a:lnTo>
                      <a:pt x="7527" y="12"/>
                    </a:lnTo>
                    <a:lnTo>
                      <a:pt x="7478" y="24"/>
                    </a:lnTo>
                    <a:lnTo>
                      <a:pt x="7442" y="48"/>
                    </a:lnTo>
                    <a:lnTo>
                      <a:pt x="7406" y="73"/>
                    </a:lnTo>
                    <a:lnTo>
                      <a:pt x="7394" y="73"/>
                    </a:lnTo>
                    <a:lnTo>
                      <a:pt x="7200" y="266"/>
                    </a:lnTo>
                    <a:lnTo>
                      <a:pt x="6693" y="749"/>
                    </a:lnTo>
                    <a:lnTo>
                      <a:pt x="6343" y="1075"/>
                    </a:lnTo>
                    <a:lnTo>
                      <a:pt x="5932" y="1438"/>
                    </a:lnTo>
                    <a:lnTo>
                      <a:pt x="5473" y="1836"/>
                    </a:lnTo>
                    <a:lnTo>
                      <a:pt x="4966" y="2259"/>
                    </a:lnTo>
                    <a:lnTo>
                      <a:pt x="4422" y="2682"/>
                    </a:lnTo>
                    <a:lnTo>
                      <a:pt x="3842" y="3117"/>
                    </a:lnTo>
                    <a:lnTo>
                      <a:pt x="3250" y="3527"/>
                    </a:lnTo>
                    <a:lnTo>
                      <a:pt x="2948" y="3733"/>
                    </a:lnTo>
                    <a:lnTo>
                      <a:pt x="2634" y="3926"/>
                    </a:lnTo>
                    <a:lnTo>
                      <a:pt x="2332" y="4119"/>
                    </a:lnTo>
                    <a:lnTo>
                      <a:pt x="2018" y="4301"/>
                    </a:lnTo>
                    <a:lnTo>
                      <a:pt x="1704" y="4458"/>
                    </a:lnTo>
                    <a:lnTo>
                      <a:pt x="1402" y="4615"/>
                    </a:lnTo>
                    <a:lnTo>
                      <a:pt x="1088" y="4760"/>
                    </a:lnTo>
                    <a:lnTo>
                      <a:pt x="774" y="4880"/>
                    </a:lnTo>
                    <a:lnTo>
                      <a:pt x="472" y="5001"/>
                    </a:lnTo>
                    <a:lnTo>
                      <a:pt x="170" y="5086"/>
                    </a:lnTo>
                    <a:lnTo>
                      <a:pt x="134" y="5110"/>
                    </a:lnTo>
                    <a:lnTo>
                      <a:pt x="97" y="5134"/>
                    </a:lnTo>
                    <a:lnTo>
                      <a:pt x="73" y="5158"/>
                    </a:lnTo>
                    <a:lnTo>
                      <a:pt x="49" y="5182"/>
                    </a:lnTo>
                    <a:lnTo>
                      <a:pt x="25" y="5219"/>
                    </a:lnTo>
                    <a:lnTo>
                      <a:pt x="13" y="5267"/>
                    </a:lnTo>
                    <a:lnTo>
                      <a:pt x="1" y="5303"/>
                    </a:lnTo>
                    <a:lnTo>
                      <a:pt x="13" y="5352"/>
                    </a:lnTo>
                    <a:lnTo>
                      <a:pt x="37" y="5533"/>
                    </a:lnTo>
                    <a:lnTo>
                      <a:pt x="97" y="5919"/>
                    </a:lnTo>
                    <a:lnTo>
                      <a:pt x="206" y="6475"/>
                    </a:lnTo>
                    <a:lnTo>
                      <a:pt x="363" y="7164"/>
                    </a:lnTo>
                    <a:lnTo>
                      <a:pt x="460" y="7562"/>
                    </a:lnTo>
                    <a:lnTo>
                      <a:pt x="569" y="7973"/>
                    </a:lnTo>
                    <a:lnTo>
                      <a:pt x="689" y="8408"/>
                    </a:lnTo>
                    <a:lnTo>
                      <a:pt x="822" y="8855"/>
                    </a:lnTo>
                    <a:lnTo>
                      <a:pt x="979" y="9314"/>
                    </a:lnTo>
                    <a:lnTo>
                      <a:pt x="1148" y="9797"/>
                    </a:lnTo>
                    <a:lnTo>
                      <a:pt x="1330" y="10268"/>
                    </a:lnTo>
                    <a:lnTo>
                      <a:pt x="1535" y="10751"/>
                    </a:lnTo>
                    <a:lnTo>
                      <a:pt x="1752" y="11234"/>
                    </a:lnTo>
                    <a:lnTo>
                      <a:pt x="1994" y="11706"/>
                    </a:lnTo>
                    <a:lnTo>
                      <a:pt x="2248" y="12177"/>
                    </a:lnTo>
                    <a:lnTo>
                      <a:pt x="2525" y="12624"/>
                    </a:lnTo>
                    <a:lnTo>
                      <a:pt x="2827" y="13071"/>
                    </a:lnTo>
                    <a:lnTo>
                      <a:pt x="2984" y="13276"/>
                    </a:lnTo>
                    <a:lnTo>
                      <a:pt x="3142" y="13493"/>
                    </a:lnTo>
                    <a:lnTo>
                      <a:pt x="3311" y="13687"/>
                    </a:lnTo>
                    <a:lnTo>
                      <a:pt x="3480" y="13880"/>
                    </a:lnTo>
                    <a:lnTo>
                      <a:pt x="3649" y="14073"/>
                    </a:lnTo>
                    <a:lnTo>
                      <a:pt x="3842" y="14254"/>
                    </a:lnTo>
                    <a:lnTo>
                      <a:pt x="4023" y="14436"/>
                    </a:lnTo>
                    <a:lnTo>
                      <a:pt x="4217" y="14593"/>
                    </a:lnTo>
                    <a:lnTo>
                      <a:pt x="4422" y="14750"/>
                    </a:lnTo>
                    <a:lnTo>
                      <a:pt x="4627" y="14907"/>
                    </a:lnTo>
                    <a:lnTo>
                      <a:pt x="4833" y="15040"/>
                    </a:lnTo>
                    <a:lnTo>
                      <a:pt x="5050" y="15172"/>
                    </a:lnTo>
                    <a:lnTo>
                      <a:pt x="5280" y="15293"/>
                    </a:lnTo>
                    <a:lnTo>
                      <a:pt x="5497" y="15402"/>
                    </a:lnTo>
                    <a:lnTo>
                      <a:pt x="5739" y="15499"/>
                    </a:lnTo>
                    <a:lnTo>
                      <a:pt x="5980" y="15583"/>
                    </a:lnTo>
                    <a:lnTo>
                      <a:pt x="6222" y="15656"/>
                    </a:lnTo>
                    <a:lnTo>
                      <a:pt x="6488" y="15716"/>
                    </a:lnTo>
                    <a:lnTo>
                      <a:pt x="6741" y="15776"/>
                    </a:lnTo>
                    <a:lnTo>
                      <a:pt x="7007" y="15801"/>
                    </a:lnTo>
                    <a:lnTo>
                      <a:pt x="7285" y="15825"/>
                    </a:lnTo>
                    <a:lnTo>
                      <a:pt x="7563" y="15837"/>
                    </a:lnTo>
                    <a:lnTo>
                      <a:pt x="7841" y="15825"/>
                    </a:lnTo>
                    <a:lnTo>
                      <a:pt x="8118" y="15801"/>
                    </a:lnTo>
                    <a:lnTo>
                      <a:pt x="8384" y="15776"/>
                    </a:lnTo>
                    <a:lnTo>
                      <a:pt x="8650" y="15716"/>
                    </a:lnTo>
                    <a:lnTo>
                      <a:pt x="8904" y="15656"/>
                    </a:lnTo>
                    <a:lnTo>
                      <a:pt x="9145" y="15583"/>
                    </a:lnTo>
                    <a:lnTo>
                      <a:pt x="9387" y="15499"/>
                    </a:lnTo>
                    <a:lnTo>
                      <a:pt x="9628" y="15402"/>
                    </a:lnTo>
                    <a:lnTo>
                      <a:pt x="9858" y="15293"/>
                    </a:lnTo>
                    <a:lnTo>
                      <a:pt x="10075" y="15172"/>
                    </a:lnTo>
                    <a:lnTo>
                      <a:pt x="10293" y="15040"/>
                    </a:lnTo>
                    <a:lnTo>
                      <a:pt x="10510" y="14907"/>
                    </a:lnTo>
                    <a:lnTo>
                      <a:pt x="10716" y="14750"/>
                    </a:lnTo>
                    <a:lnTo>
                      <a:pt x="10909" y="14593"/>
                    </a:lnTo>
                    <a:lnTo>
                      <a:pt x="11102" y="14436"/>
                    </a:lnTo>
                    <a:lnTo>
                      <a:pt x="11295" y="14254"/>
                    </a:lnTo>
                    <a:lnTo>
                      <a:pt x="11477" y="14073"/>
                    </a:lnTo>
                    <a:lnTo>
                      <a:pt x="11646" y="13880"/>
                    </a:lnTo>
                    <a:lnTo>
                      <a:pt x="11827" y="13687"/>
                    </a:lnTo>
                    <a:lnTo>
                      <a:pt x="11984" y="13493"/>
                    </a:lnTo>
                    <a:lnTo>
                      <a:pt x="12153" y="13276"/>
                    </a:lnTo>
                    <a:lnTo>
                      <a:pt x="12310" y="13071"/>
                    </a:lnTo>
                    <a:lnTo>
                      <a:pt x="12600" y="12624"/>
                    </a:lnTo>
                    <a:lnTo>
                      <a:pt x="12878" y="12177"/>
                    </a:lnTo>
                    <a:lnTo>
                      <a:pt x="13132" y="11706"/>
                    </a:lnTo>
                    <a:lnTo>
                      <a:pt x="13373" y="11234"/>
                    </a:lnTo>
                    <a:lnTo>
                      <a:pt x="13591" y="10751"/>
                    </a:lnTo>
                    <a:lnTo>
                      <a:pt x="13796" y="10268"/>
                    </a:lnTo>
                    <a:lnTo>
                      <a:pt x="13977" y="9797"/>
                    </a:lnTo>
                    <a:lnTo>
                      <a:pt x="14146" y="9314"/>
                    </a:lnTo>
                    <a:lnTo>
                      <a:pt x="14303" y="8855"/>
                    </a:lnTo>
                    <a:lnTo>
                      <a:pt x="14436" y="8408"/>
                    </a:lnTo>
                    <a:lnTo>
                      <a:pt x="14557" y="7973"/>
                    </a:lnTo>
                    <a:lnTo>
                      <a:pt x="14666" y="7562"/>
                    </a:lnTo>
                    <a:lnTo>
                      <a:pt x="14762" y="7164"/>
                    </a:lnTo>
                    <a:lnTo>
                      <a:pt x="14919" y="6475"/>
                    </a:lnTo>
                    <a:lnTo>
                      <a:pt x="15028" y="5919"/>
                    </a:lnTo>
                    <a:lnTo>
                      <a:pt x="15089" y="5533"/>
                    </a:lnTo>
                    <a:lnTo>
                      <a:pt x="15125" y="5352"/>
                    </a:lnTo>
                    <a:lnTo>
                      <a:pt x="15125" y="5303"/>
                    </a:lnTo>
                    <a:lnTo>
                      <a:pt x="15113" y="5267"/>
                    </a:lnTo>
                    <a:lnTo>
                      <a:pt x="15089" y="5182"/>
                    </a:lnTo>
                    <a:lnTo>
                      <a:pt x="15028" y="5134"/>
                    </a:lnTo>
                    <a:lnTo>
                      <a:pt x="14992" y="5110"/>
                    </a:lnTo>
                    <a:lnTo>
                      <a:pt x="14956" y="5086"/>
                    </a:lnTo>
                    <a:lnTo>
                      <a:pt x="14654" y="5001"/>
                    </a:lnTo>
                    <a:lnTo>
                      <a:pt x="14352" y="4880"/>
                    </a:lnTo>
                    <a:lnTo>
                      <a:pt x="14038" y="4760"/>
                    </a:lnTo>
                    <a:lnTo>
                      <a:pt x="13736" y="4615"/>
                    </a:lnTo>
                    <a:lnTo>
                      <a:pt x="13422" y="4458"/>
                    </a:lnTo>
                    <a:lnTo>
                      <a:pt x="13107" y="4301"/>
                    </a:lnTo>
                    <a:lnTo>
                      <a:pt x="12805" y="4119"/>
                    </a:lnTo>
                    <a:lnTo>
                      <a:pt x="12491" y="3926"/>
                    </a:lnTo>
                    <a:lnTo>
                      <a:pt x="12177" y="3733"/>
                    </a:lnTo>
                    <a:lnTo>
                      <a:pt x="11875" y="3540"/>
                    </a:lnTo>
                    <a:lnTo>
                      <a:pt x="11283" y="3117"/>
                    </a:lnTo>
                    <a:lnTo>
                      <a:pt x="10704" y="2682"/>
                    </a:lnTo>
                    <a:lnTo>
                      <a:pt x="10172" y="2259"/>
                    </a:lnTo>
                    <a:lnTo>
                      <a:pt x="9665" y="1836"/>
                    </a:lnTo>
                    <a:lnTo>
                      <a:pt x="9194" y="1438"/>
                    </a:lnTo>
                    <a:lnTo>
                      <a:pt x="8783" y="1075"/>
                    </a:lnTo>
                    <a:lnTo>
                      <a:pt x="8433" y="749"/>
                    </a:lnTo>
                    <a:lnTo>
                      <a:pt x="7925" y="266"/>
                    </a:lnTo>
                    <a:lnTo>
                      <a:pt x="7732" y="73"/>
                    </a:lnTo>
                    <a:lnTo>
                      <a:pt x="7684" y="48"/>
                    </a:lnTo>
                    <a:lnTo>
                      <a:pt x="7647" y="24"/>
                    </a:lnTo>
                    <a:lnTo>
                      <a:pt x="7611" y="12"/>
                    </a:lnTo>
                    <a:lnTo>
                      <a:pt x="75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2039024" y="1621110"/>
                <a:ext cx="456487" cy="330370"/>
              </a:xfrm>
              <a:custGeom>
                <a:avLst/>
                <a:gdLst/>
                <a:ahLst/>
                <a:cxnLst/>
                <a:rect l="l" t="t" r="r" b="b"/>
                <a:pathLst>
                  <a:path w="9581" h="6934" extrusionOk="0">
                    <a:moveTo>
                      <a:pt x="8771" y="0"/>
                    </a:moveTo>
                    <a:lnTo>
                      <a:pt x="8638" y="24"/>
                    </a:lnTo>
                    <a:lnTo>
                      <a:pt x="8505" y="73"/>
                    </a:lnTo>
                    <a:lnTo>
                      <a:pt x="8432" y="109"/>
                    </a:lnTo>
                    <a:lnTo>
                      <a:pt x="8372" y="157"/>
                    </a:lnTo>
                    <a:lnTo>
                      <a:pt x="8324" y="205"/>
                    </a:lnTo>
                    <a:lnTo>
                      <a:pt x="8263" y="254"/>
                    </a:lnTo>
                    <a:lnTo>
                      <a:pt x="4096" y="5146"/>
                    </a:lnTo>
                    <a:lnTo>
                      <a:pt x="1209" y="2839"/>
                    </a:lnTo>
                    <a:lnTo>
                      <a:pt x="1148" y="2791"/>
                    </a:lnTo>
                    <a:lnTo>
                      <a:pt x="1088" y="2754"/>
                    </a:lnTo>
                    <a:lnTo>
                      <a:pt x="1015" y="2730"/>
                    </a:lnTo>
                    <a:lnTo>
                      <a:pt x="943" y="2706"/>
                    </a:lnTo>
                    <a:lnTo>
                      <a:pt x="810" y="2682"/>
                    </a:lnTo>
                    <a:lnTo>
                      <a:pt x="665" y="2682"/>
                    </a:lnTo>
                    <a:lnTo>
                      <a:pt x="520" y="2706"/>
                    </a:lnTo>
                    <a:lnTo>
                      <a:pt x="387" y="2766"/>
                    </a:lnTo>
                    <a:lnTo>
                      <a:pt x="327" y="2803"/>
                    </a:lnTo>
                    <a:lnTo>
                      <a:pt x="266" y="2851"/>
                    </a:lnTo>
                    <a:lnTo>
                      <a:pt x="206" y="2899"/>
                    </a:lnTo>
                    <a:lnTo>
                      <a:pt x="158" y="2960"/>
                    </a:lnTo>
                    <a:lnTo>
                      <a:pt x="109" y="3020"/>
                    </a:lnTo>
                    <a:lnTo>
                      <a:pt x="73" y="3080"/>
                    </a:lnTo>
                    <a:lnTo>
                      <a:pt x="49" y="3153"/>
                    </a:lnTo>
                    <a:lnTo>
                      <a:pt x="25" y="3225"/>
                    </a:lnTo>
                    <a:lnTo>
                      <a:pt x="1" y="3358"/>
                    </a:lnTo>
                    <a:lnTo>
                      <a:pt x="1" y="3503"/>
                    </a:lnTo>
                    <a:lnTo>
                      <a:pt x="25" y="3648"/>
                    </a:lnTo>
                    <a:lnTo>
                      <a:pt x="85" y="3781"/>
                    </a:lnTo>
                    <a:lnTo>
                      <a:pt x="122" y="3842"/>
                    </a:lnTo>
                    <a:lnTo>
                      <a:pt x="170" y="3902"/>
                    </a:lnTo>
                    <a:lnTo>
                      <a:pt x="218" y="3962"/>
                    </a:lnTo>
                    <a:lnTo>
                      <a:pt x="279" y="4011"/>
                    </a:lnTo>
                    <a:lnTo>
                      <a:pt x="3721" y="6765"/>
                    </a:lnTo>
                    <a:lnTo>
                      <a:pt x="3830" y="6837"/>
                    </a:lnTo>
                    <a:lnTo>
                      <a:pt x="3951" y="6898"/>
                    </a:lnTo>
                    <a:lnTo>
                      <a:pt x="4072" y="6922"/>
                    </a:lnTo>
                    <a:lnTo>
                      <a:pt x="4192" y="6934"/>
                    </a:lnTo>
                    <a:lnTo>
                      <a:pt x="4265" y="6934"/>
                    </a:lnTo>
                    <a:lnTo>
                      <a:pt x="4349" y="6922"/>
                    </a:lnTo>
                    <a:lnTo>
                      <a:pt x="4422" y="6898"/>
                    </a:lnTo>
                    <a:lnTo>
                      <a:pt x="4494" y="6874"/>
                    </a:lnTo>
                    <a:lnTo>
                      <a:pt x="4567" y="6825"/>
                    </a:lnTo>
                    <a:lnTo>
                      <a:pt x="4639" y="6789"/>
                    </a:lnTo>
                    <a:lnTo>
                      <a:pt x="4700" y="6729"/>
                    </a:lnTo>
                    <a:lnTo>
                      <a:pt x="4760" y="6668"/>
                    </a:lnTo>
                    <a:lnTo>
                      <a:pt x="9411" y="1232"/>
                    </a:lnTo>
                    <a:lnTo>
                      <a:pt x="9447" y="1172"/>
                    </a:lnTo>
                    <a:lnTo>
                      <a:pt x="9496" y="1111"/>
                    </a:lnTo>
                    <a:lnTo>
                      <a:pt x="9520" y="1039"/>
                    </a:lnTo>
                    <a:lnTo>
                      <a:pt x="9556" y="966"/>
                    </a:lnTo>
                    <a:lnTo>
                      <a:pt x="9580" y="834"/>
                    </a:lnTo>
                    <a:lnTo>
                      <a:pt x="9580" y="689"/>
                    </a:lnTo>
                    <a:lnTo>
                      <a:pt x="9556" y="544"/>
                    </a:lnTo>
                    <a:lnTo>
                      <a:pt x="9508" y="411"/>
                    </a:lnTo>
                    <a:lnTo>
                      <a:pt x="9471" y="350"/>
                    </a:lnTo>
                    <a:lnTo>
                      <a:pt x="9423" y="290"/>
                    </a:lnTo>
                    <a:lnTo>
                      <a:pt x="9375" y="230"/>
                    </a:lnTo>
                    <a:lnTo>
                      <a:pt x="9326" y="181"/>
                    </a:lnTo>
                    <a:lnTo>
                      <a:pt x="9266" y="133"/>
                    </a:lnTo>
                    <a:lnTo>
                      <a:pt x="9194" y="85"/>
                    </a:lnTo>
                    <a:lnTo>
                      <a:pt x="9133" y="61"/>
                    </a:lnTo>
                    <a:lnTo>
                      <a:pt x="9061" y="36"/>
                    </a:lnTo>
                    <a:lnTo>
                      <a:pt x="89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Privacy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FF932D"/>
      </a:accent1>
      <a:accent2>
        <a:srgbClr val="F9645D"/>
      </a:accent2>
      <a:accent3>
        <a:srgbClr val="FFD966"/>
      </a:accent3>
      <a:accent4>
        <a:srgbClr val="03DEB1"/>
      </a:accent4>
      <a:accent5>
        <a:srgbClr val="533CD2"/>
      </a:accent5>
      <a:accent6>
        <a:srgbClr val="0071D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Apresentação na tela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Sitka Banner Semibold</vt:lpstr>
      <vt:lpstr>Fira Sans Extra Condensed SemiBold</vt:lpstr>
      <vt:lpstr>Arial</vt:lpstr>
      <vt:lpstr>Roboto</vt:lpstr>
      <vt:lpstr>Fira Sans Extra Condensed</vt:lpstr>
      <vt:lpstr>Data Privacy Infographics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Data Privacy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Ivo Henrique</dc:creator>
  <cp:lastModifiedBy>Ivo Henrique</cp:lastModifiedBy>
  <cp:revision>1</cp:revision>
  <dcterms:modified xsi:type="dcterms:W3CDTF">2022-12-10T00:30:32Z</dcterms:modified>
</cp:coreProperties>
</file>