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1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BD69-F925-4A0F-87E7-A56C8ACB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85F1F-C14C-453F-8EE7-2756D26D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1E45E-C20B-4ADF-8502-503D5CC9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FFAED-3300-4BD8-8744-01B45931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F0695-D948-48A7-8BA4-88A2226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0C26-6A72-402E-BE3B-787EAF9C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714C8-DA75-450E-893F-DEB7FCF3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F3CE6-0568-497F-A59C-A82F31C7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C663E-C28B-4C45-9221-93336D6A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F56FD-AC31-4A7E-A68F-8D3C1E3E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0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3DCC8-9C66-43C8-8387-197B7B591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AA0CD-3B54-4755-ACEE-E314D50B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1E065-342D-4E51-B66D-EC110337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6C1EF-692A-480F-B145-756CDE6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725BE-4C9E-4667-8A6A-BC2931D7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4522-F957-4089-AAA2-E80C50EF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546D8-D4CA-4608-8917-C448C6A8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A272D-F009-4CFE-ABCE-B5E2AB1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07CF-B4F8-46BE-B03D-B081A6C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D00E4-96C7-4265-B6CE-1157E62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D494-8799-4180-8E04-22383017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4B221-009C-4AB2-B2A5-9100907D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58252-BA69-40BD-BA18-C3EB62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119E0-43E1-44B0-886E-1DBADF3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A42FB-72FD-4DDC-8D95-9D31F4EE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1BD40-199D-45B8-9C3C-68F0E279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3703-4906-4342-9113-B80C7A7C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6A6ED-EF19-4E80-804F-C5AB5587B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DEF20-CFD0-46A2-970F-E7D64585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6C514-4BC5-42B0-AA08-6D0B000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4EBE1-782F-4A85-B43C-F891AC6C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5EC5-CCC7-4A98-8CC9-C8B1E990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B2E3A-EF5F-483B-97DC-010F3DC3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001670-5F5C-4F8B-B6A8-4E1B2636C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64201-F861-4505-9EC8-EAD5E2775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62D3D8-F524-4993-B120-EB3BFBE6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26CA9-B707-4C08-B48B-3731D360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241EFF-A634-45A7-9892-12FF7A58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77FFA-EFBF-4361-A992-D33DB1F1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6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DE69-9E80-44BF-B8C1-96A3269B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37FFA-0981-435D-A8F4-9295600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6C168-4CCE-4620-8975-9DA88680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31590-A92C-4E4E-863E-67CB5B2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EF49C-AC4F-4BAC-BDE7-F7D97329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A5841-6E41-4D1D-881E-15F02729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C4C22-738C-47F6-8499-668391E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BC97-8AE6-42C3-8C72-579B4272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F3D28-FC6C-4872-8ACE-035C19AA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BBF5F-596E-4632-95A7-DBD3FD9F9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EFDB6-F599-48A8-B6FC-2CE54D2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18FBA-420A-4E40-80CE-98B0CB86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3D86-1622-44D8-8CAB-54B87DF9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299CC-E96C-4DD3-B15D-8527C5A5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C4C02-6A02-4BF5-B1EB-E61255597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ADA5B-F0A5-4848-931E-63441299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106A4-078C-4E8A-9469-86C82C5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8B83B-BA63-4EF4-A98D-863AC2BE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ABD6C-512A-4837-9CDA-A6B4B17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1EAA1-A384-4438-BFC2-778E55F2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5A8A7-B167-4742-A7E9-FA22B8D6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E483-C2DE-46F9-AE70-FF8DD3151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0B8-901D-4E31-B68B-C02A90538C4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1877F-CE35-432F-98B5-91EC4D00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38DF5-5DA1-4D96-A2A0-5320E98C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9796-089E-4B9C-B7B7-63C657532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FF4C8B-6389-42FB-96B5-12BAED14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4FC71A-6389-4591-98EC-39BF90E5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321B71-EEBF-4CFA-9CB1-3F86F7487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78ECAA-E14F-40BA-8CF7-E308C16A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3810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BEC5A7-7D1A-4CBD-9CD0-926F9AB3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호두 과자</dc:creator>
  <cp:lastModifiedBy>호두 과자</cp:lastModifiedBy>
  <cp:revision>1</cp:revision>
  <dcterms:created xsi:type="dcterms:W3CDTF">2020-08-22T00:30:03Z</dcterms:created>
  <dcterms:modified xsi:type="dcterms:W3CDTF">2020-08-22T00:34:23Z</dcterms:modified>
</cp:coreProperties>
</file>