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“</a:t>
            </a:r>
            <a:r>
              <a:rPr lang="en-US" sz="2000" b="1" dirty="0" err="1"/>
              <a:t>booking_complete</a:t>
            </a:r>
            <a:r>
              <a:rPr lang="en-US" sz="2000" b="1" dirty="0"/>
              <a:t>”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82.36 </a:t>
            </a:r>
          </a:p>
          <a:p>
            <a:r>
              <a:rPr lang="en-US" sz="1800" dirty="0"/>
              <a:t>AUC score: 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“booking_complete”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Duong Huynh</cp:lastModifiedBy>
  <cp:revision>15</cp:revision>
  <cp:lastPrinted>2022-06-09T07:44:13Z</cp:lastPrinted>
  <dcterms:created xsi:type="dcterms:W3CDTF">2022-02-22T07:39:05Z</dcterms:created>
  <dcterms:modified xsi:type="dcterms:W3CDTF">2024-08-25T08:01:02Z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