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38400038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94640"/>
  </p:normalViewPr>
  <p:slideViewPr>
    <p:cSldViewPr snapToGrid="0" snapToObjects="1">
      <p:cViewPr>
        <p:scale>
          <a:sx n="26" d="100"/>
          <a:sy n="26" d="100"/>
        </p:scale>
        <p:origin x="8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003" y="4713405"/>
            <a:ext cx="32640032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005" y="15126892"/>
            <a:ext cx="28800029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A90E-7095-824E-8D6D-9B314C025C30}" type="datetimeFigureOut">
              <a:rPr lang="en-KR" smtClean="0"/>
              <a:t>2020/11/23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F91F-897A-1E43-9663-AB12827D996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0015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A90E-7095-824E-8D6D-9B314C025C30}" type="datetimeFigureOut">
              <a:rPr lang="en-KR" smtClean="0"/>
              <a:t>2020/11/23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F91F-897A-1E43-9663-AB12827D996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4675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0029" y="1533356"/>
            <a:ext cx="8280008" cy="24407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005" y="1533356"/>
            <a:ext cx="24360024" cy="24407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A90E-7095-824E-8D6D-9B314C025C30}" type="datetimeFigureOut">
              <a:rPr lang="en-KR" smtClean="0"/>
              <a:t>2020/11/23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F91F-897A-1E43-9663-AB12827D996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3337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A90E-7095-824E-8D6D-9B314C025C30}" type="datetimeFigureOut">
              <a:rPr lang="en-KR" smtClean="0"/>
              <a:t>2020/11/23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F91F-897A-1E43-9663-AB12827D996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4253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005" y="7180114"/>
            <a:ext cx="33120033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005" y="19273626"/>
            <a:ext cx="33120033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/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A90E-7095-824E-8D6D-9B314C025C30}" type="datetimeFigureOut">
              <a:rPr lang="en-KR" smtClean="0"/>
              <a:t>2020/11/23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F91F-897A-1E43-9663-AB12827D996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391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003" y="7666780"/>
            <a:ext cx="16320016" cy="182736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0019" y="7666780"/>
            <a:ext cx="16320016" cy="182736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A90E-7095-824E-8D6D-9B314C025C30}" type="datetimeFigureOut">
              <a:rPr lang="en-KR" smtClean="0"/>
              <a:t>2020/11/23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F91F-897A-1E43-9663-AB12827D996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41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004" y="1533362"/>
            <a:ext cx="33120033" cy="5566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009" y="7060106"/>
            <a:ext cx="16245013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009" y="10520155"/>
            <a:ext cx="16245013" cy="154735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0021" y="7060106"/>
            <a:ext cx="16325018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0021" y="10520155"/>
            <a:ext cx="16325018" cy="154735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A90E-7095-824E-8D6D-9B314C025C30}" type="datetimeFigureOut">
              <a:rPr lang="en-KR" smtClean="0"/>
              <a:t>2020/11/23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F91F-897A-1E43-9663-AB12827D996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523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A90E-7095-824E-8D6D-9B314C025C30}" type="datetimeFigureOut">
              <a:rPr lang="en-KR" smtClean="0"/>
              <a:t>2020/11/23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F91F-897A-1E43-9663-AB12827D996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6388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A90E-7095-824E-8D6D-9B314C025C30}" type="datetimeFigureOut">
              <a:rPr lang="en-KR" smtClean="0"/>
              <a:t>2020/11/23</a:t>
            </a:fld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F91F-897A-1E43-9663-AB12827D996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9186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004" y="1920028"/>
            <a:ext cx="12385012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5018" y="4146734"/>
            <a:ext cx="19440019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004" y="8640127"/>
            <a:ext cx="12385012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A90E-7095-824E-8D6D-9B314C025C30}" type="datetimeFigureOut">
              <a:rPr lang="en-KR" smtClean="0"/>
              <a:t>2020/11/23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F91F-897A-1E43-9663-AB12827D996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0565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004" y="1920028"/>
            <a:ext cx="12385012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5018" y="4146734"/>
            <a:ext cx="19440019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004" y="8640127"/>
            <a:ext cx="12385012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A90E-7095-824E-8D6D-9B314C025C30}" type="datetimeFigureOut">
              <a:rPr lang="en-KR" smtClean="0"/>
              <a:t>2020/11/23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F91F-897A-1E43-9663-AB12827D996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0423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003" y="1533362"/>
            <a:ext cx="33120033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003" y="7666780"/>
            <a:ext cx="33120033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002" y="26693734"/>
            <a:ext cx="8640009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3A90E-7095-824E-8D6D-9B314C025C30}" type="datetimeFigureOut">
              <a:rPr lang="en-KR" smtClean="0"/>
              <a:t>2020/11/23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0013" y="26693734"/>
            <a:ext cx="1296001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0027" y="26693734"/>
            <a:ext cx="8640009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0F91F-897A-1E43-9663-AB12827D996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421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40023" rtl="0" eaLnBrk="1" latinLnBrk="0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68CF205E-03F0-2F46-AEBB-7A269853419A}"/>
              </a:ext>
            </a:extLst>
          </p:cNvPr>
          <p:cNvGrpSpPr/>
          <p:nvPr/>
        </p:nvGrpSpPr>
        <p:grpSpPr>
          <a:xfrm>
            <a:off x="1289006" y="2518658"/>
            <a:ext cx="35822026" cy="26912707"/>
            <a:chOff x="5162035" y="1329696"/>
            <a:chExt cx="35459154" cy="2664008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579379D-38D8-BD49-A486-027D7CD268F5}"/>
                </a:ext>
              </a:extLst>
            </p:cNvPr>
            <p:cNvGrpSpPr/>
            <p:nvPr/>
          </p:nvGrpSpPr>
          <p:grpSpPr>
            <a:xfrm>
              <a:off x="5162035" y="1329696"/>
              <a:ext cx="17061457" cy="13070516"/>
              <a:chOff x="2" y="4933784"/>
              <a:chExt cx="23979831" cy="18370574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6E00E552-A970-C846-A5A2-A59DCCA259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" y="6518475"/>
                <a:ext cx="23979831" cy="16785883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BC3503-EB6E-0446-B67D-87B627D3CC78}"/>
                  </a:ext>
                </a:extLst>
              </p:cNvPr>
              <p:cNvSpPr txBox="1"/>
              <p:nvPr/>
            </p:nvSpPr>
            <p:spPr>
              <a:xfrm>
                <a:off x="3718560" y="4933784"/>
                <a:ext cx="1341120" cy="2333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619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KR" sz="761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CA6A4C3-B910-2542-9E92-EBA9A0C5B172}"/>
                </a:ext>
              </a:extLst>
            </p:cNvPr>
            <p:cNvGrpSpPr/>
            <p:nvPr/>
          </p:nvGrpSpPr>
          <p:grpSpPr>
            <a:xfrm>
              <a:off x="23559729" y="1329696"/>
              <a:ext cx="17061460" cy="13070516"/>
              <a:chOff x="25199975" y="4933784"/>
              <a:chExt cx="23979835" cy="18370574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FC21EAC-5B65-9545-9A3F-E0A46CDF28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99975" y="6518475"/>
                <a:ext cx="23979835" cy="16785883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F6173B-D459-A44B-A3F6-3C293438ACE7}"/>
                  </a:ext>
                </a:extLst>
              </p:cNvPr>
              <p:cNvSpPr txBox="1"/>
              <p:nvPr/>
            </p:nvSpPr>
            <p:spPr>
              <a:xfrm>
                <a:off x="28587611" y="4933784"/>
                <a:ext cx="1341120" cy="2333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619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KR" sz="761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18AC61D-4E74-3248-9922-CB5EF8C296B1}"/>
                </a:ext>
              </a:extLst>
            </p:cNvPr>
            <p:cNvGrpSpPr/>
            <p:nvPr/>
          </p:nvGrpSpPr>
          <p:grpSpPr>
            <a:xfrm>
              <a:off x="5162035" y="14400212"/>
              <a:ext cx="35459153" cy="13569568"/>
              <a:chOff x="0" y="4491548"/>
              <a:chExt cx="49912274" cy="19100512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ECC80C8-E471-F147-8FF4-BB1C2FC099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6122764"/>
                <a:ext cx="24956137" cy="17469296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3FD4698D-0F9A-A045-BE29-43F69F090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56137" y="6122764"/>
                <a:ext cx="24956137" cy="17469296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0ACF838-2234-3E41-9F48-B5780E69A0FC}"/>
                  </a:ext>
                </a:extLst>
              </p:cNvPr>
              <p:cNvSpPr txBox="1"/>
              <p:nvPr/>
            </p:nvSpPr>
            <p:spPr>
              <a:xfrm>
                <a:off x="3528059" y="4491548"/>
                <a:ext cx="1341119" cy="2336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619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en-KR" sz="761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76C456C-C6C4-404F-9D40-F5066A556053}"/>
                  </a:ext>
                </a:extLst>
              </p:cNvPr>
              <p:cNvSpPr txBox="1"/>
              <p:nvPr/>
            </p:nvSpPr>
            <p:spPr>
              <a:xfrm>
                <a:off x="28484196" y="4491548"/>
                <a:ext cx="1341119" cy="2336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619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en-KR" sz="761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160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7759C5E-338C-E14E-AAB9-DA5E53FAFB59}"/>
              </a:ext>
            </a:extLst>
          </p:cNvPr>
          <p:cNvGrpSpPr/>
          <p:nvPr/>
        </p:nvGrpSpPr>
        <p:grpSpPr>
          <a:xfrm>
            <a:off x="467896" y="5244456"/>
            <a:ext cx="37352559" cy="18308483"/>
            <a:chOff x="614112" y="2383305"/>
            <a:chExt cx="49025137" cy="2402983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E6879DF-151C-2644-A2C7-E073BBB3B009}"/>
                </a:ext>
              </a:extLst>
            </p:cNvPr>
            <p:cNvGrpSpPr/>
            <p:nvPr/>
          </p:nvGrpSpPr>
          <p:grpSpPr>
            <a:xfrm>
              <a:off x="614112" y="2383305"/>
              <a:ext cx="24172451" cy="24025861"/>
              <a:chOff x="614112" y="2383305"/>
              <a:chExt cx="24172451" cy="24025861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84EFC2E-0E8C-734B-B626-6CA6B2A3C634}"/>
                  </a:ext>
                </a:extLst>
              </p:cNvPr>
              <p:cNvGrpSpPr/>
              <p:nvPr/>
            </p:nvGrpSpPr>
            <p:grpSpPr>
              <a:xfrm>
                <a:off x="614112" y="2383305"/>
                <a:ext cx="24172451" cy="24025861"/>
                <a:chOff x="1027524" y="2387281"/>
                <a:chExt cx="24172451" cy="24025861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4C9DE409-BF29-2144-8576-CF4B73F347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74114" y="2387281"/>
                  <a:ext cx="24025861" cy="24025861"/>
                </a:xfrm>
                <a:prstGeom prst="rect">
                  <a:avLst/>
                </a:prstGeom>
              </p:spPr>
            </p:pic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FE544B1-283E-FF40-BB0A-F1A723B5D7F6}"/>
                    </a:ext>
                  </a:extLst>
                </p:cNvPr>
                <p:cNvSpPr txBox="1"/>
                <p:nvPr/>
              </p:nvSpPr>
              <p:spPr>
                <a:xfrm rot="21045931">
                  <a:off x="15240000" y="22579791"/>
                  <a:ext cx="3291841" cy="15061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sz="6857" dirty="0"/>
                    <a:t>Case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005332D-977D-A54E-98F6-2BCC717C6D18}"/>
                    </a:ext>
                  </a:extLst>
                </p:cNvPr>
                <p:cNvSpPr txBox="1"/>
                <p:nvPr/>
              </p:nvSpPr>
              <p:spPr>
                <a:xfrm rot="1822681">
                  <a:off x="4719041" y="22059962"/>
                  <a:ext cx="3291841" cy="15061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sz="6857" dirty="0"/>
                    <a:t>Year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FB6B5EF-20E0-DA47-BAAC-4242EA78B09A}"/>
                    </a:ext>
                  </a:extLst>
                </p:cNvPr>
                <p:cNvSpPr txBox="1"/>
                <p:nvPr/>
              </p:nvSpPr>
              <p:spPr>
                <a:xfrm rot="16200000">
                  <a:off x="-2892503" y="12372658"/>
                  <a:ext cx="9346222" cy="15061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sz="6857" dirty="0"/>
                    <a:t>Infected Population</a:t>
                  </a: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76AF37-A063-FA4C-8B1D-CE2F3213A0F1}"/>
                  </a:ext>
                </a:extLst>
              </p:cNvPr>
              <p:cNvSpPr txBox="1"/>
              <p:nvPr/>
            </p:nvSpPr>
            <p:spPr>
              <a:xfrm>
                <a:off x="4610429" y="4933784"/>
                <a:ext cx="1341120" cy="16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619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KR" sz="761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509909C-259E-8A4C-A3D0-734078611EFC}"/>
                </a:ext>
              </a:extLst>
            </p:cNvPr>
            <p:cNvGrpSpPr/>
            <p:nvPr/>
          </p:nvGrpSpPr>
          <p:grpSpPr>
            <a:xfrm>
              <a:off x="25598969" y="2387281"/>
              <a:ext cx="24040280" cy="24025861"/>
              <a:chOff x="25598969" y="2387281"/>
              <a:chExt cx="24040280" cy="24025861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8533912-AFA2-484C-BF8B-93AD662DBC3B}"/>
                  </a:ext>
                </a:extLst>
              </p:cNvPr>
              <p:cNvGrpSpPr/>
              <p:nvPr/>
            </p:nvGrpSpPr>
            <p:grpSpPr>
              <a:xfrm>
                <a:off x="25598969" y="2387281"/>
                <a:ext cx="24040280" cy="24025861"/>
                <a:chOff x="25185556" y="2387280"/>
                <a:chExt cx="24040280" cy="24025861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A22AC032-545B-9A47-907C-63BAEE5E3A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199975" y="2387280"/>
                  <a:ext cx="24025861" cy="24025861"/>
                </a:xfrm>
                <a:prstGeom prst="rect">
                  <a:avLst/>
                </a:prstGeom>
              </p:spPr>
            </p:pic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6FA6FB6-44A9-0F41-80AE-742DF7BC8D30}"/>
                    </a:ext>
                  </a:extLst>
                </p:cNvPr>
                <p:cNvSpPr txBox="1"/>
                <p:nvPr/>
              </p:nvSpPr>
              <p:spPr>
                <a:xfrm rot="21045931">
                  <a:off x="39265861" y="22643454"/>
                  <a:ext cx="3291841" cy="15061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sz="6857" dirty="0"/>
                    <a:t>Case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5E5E77-DCC0-F140-8ACA-56E68800A10D}"/>
                    </a:ext>
                  </a:extLst>
                </p:cNvPr>
                <p:cNvSpPr txBox="1"/>
                <p:nvPr/>
              </p:nvSpPr>
              <p:spPr>
                <a:xfrm rot="1822681">
                  <a:off x="28744901" y="22149215"/>
                  <a:ext cx="3291841" cy="15061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sz="6857" dirty="0"/>
                    <a:t>Year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1CFF0B1-592E-F344-AEA4-AA26A557ED11}"/>
                    </a:ext>
                  </a:extLst>
                </p:cNvPr>
                <p:cNvSpPr txBox="1"/>
                <p:nvPr/>
              </p:nvSpPr>
              <p:spPr>
                <a:xfrm rot="16200000">
                  <a:off x="24292719" y="12372659"/>
                  <a:ext cx="3291841" cy="15061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sz="6857" dirty="0"/>
                    <a:t>Cost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5ACFC7-9DBB-AD4B-8ED4-45A24120D60B}"/>
                  </a:ext>
                </a:extLst>
              </p:cNvPr>
              <p:cNvSpPr txBox="1"/>
              <p:nvPr/>
            </p:nvSpPr>
            <p:spPr>
              <a:xfrm>
                <a:off x="30133674" y="4933785"/>
                <a:ext cx="1341120" cy="16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619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KR" sz="761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073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956</TotalTime>
  <Words>13</Words>
  <Application>Microsoft Macintosh PowerPoint</Application>
  <PresentationFormat>Custom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권회준</dc:creator>
  <cp:lastModifiedBy>권회준</cp:lastModifiedBy>
  <cp:revision>12</cp:revision>
  <dcterms:created xsi:type="dcterms:W3CDTF">2020-11-22T17:52:59Z</dcterms:created>
  <dcterms:modified xsi:type="dcterms:W3CDTF">2020-11-23T09:49:34Z</dcterms:modified>
</cp:coreProperties>
</file>