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11D27-1860-4D3A-9108-584B6BDBE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FE42B-EDFB-411F-B612-64CA93519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CFBC5-76B0-4394-AC19-95A27916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9932-34FD-49F5-B77A-6C9FFB03351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0483B-8D06-4401-BB7F-338D4499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63ECD-009D-4886-930F-01CD7788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DBF-2697-4684-9530-860E0E197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8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7C91D-64A3-421B-A179-715094CC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072EF9-7204-4AFE-AADE-E78213065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8A131-C334-4F23-AF7A-BAB0DAD5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9932-34FD-49F5-B77A-6C9FFB03351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C3C85-43CF-4035-BAC3-797EC314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C576F-31C1-4A01-BF95-63B67486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DBF-2697-4684-9530-860E0E197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F8F671-C833-49D9-AC09-64BB49BAD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481EEA-6E0E-407F-8BC3-630C63E76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EE0B4-B2D6-4774-AA62-13F6E714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9932-34FD-49F5-B77A-6C9FFB03351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A13B8-91EA-43E9-B7CC-E42FD99D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F9EDA-0B43-41FE-A534-44E5D35D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DBF-2697-4684-9530-860E0E197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58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97F31-F87F-404B-9239-B7251F9D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59824-D796-4B40-9554-E955EC465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06B65-7A6B-45C4-A41E-4071BFBC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9932-34FD-49F5-B77A-6C9FFB03351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3757F9-24BD-4A27-AB57-D15E1717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005B9-1A38-4B76-BC68-9F757B22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DBF-2697-4684-9530-860E0E197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F9837-4266-4A64-AF55-8B2F23B1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08DDF-C7D1-4D8D-8F7D-44FFDEEDB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B5271-CD2A-4B17-AA9C-9C888177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9932-34FD-49F5-B77A-6C9FFB03351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3D538-5E00-4434-9329-AB9980BE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E1B66-6E08-4FBF-8B76-EE5DD8A0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DBF-2697-4684-9530-860E0E197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20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24911-5D09-49A7-AF58-8D773EB0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9E2E5-C26D-424E-BC68-FDC9AEFAF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EB077F-E5BD-497C-B2DC-FE74924FC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116FB2-0678-4A13-AFCC-4F2D617A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9932-34FD-49F5-B77A-6C9FFB03351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3B877B-3590-428C-B79E-13C2358C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5A3BB-1926-42DA-BABC-C5C87484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DBF-2697-4684-9530-860E0E197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8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CE0C1-4DA0-48C4-A90D-D905ACA6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3AE30-3EBD-4A2E-B318-DA97571EB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5ACCCE-C514-4ED1-83B1-EF35A9F39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5CD387-E7A8-4F9E-8168-E56C8E932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ED31BD-66CE-44C5-A152-7B2EC9D20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A58890-1EC6-4F33-BB35-4D862FC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9932-34FD-49F5-B77A-6C9FFB03351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F24AE6-FF37-480F-AEA9-72AFEFE1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955A5E-D11A-4184-9E3A-1BAB9311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DBF-2697-4684-9530-860E0E197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68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26253-8900-4CA4-8F04-BEC34E70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EDA5B5-9417-4168-9873-8D0868ED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9932-34FD-49F5-B77A-6C9FFB03351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6ED1DD-EA57-4296-95CE-99625E51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1C2668-0D75-4C72-91EB-F988EB78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DBF-2697-4684-9530-860E0E197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6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612E6C-7418-418A-9392-15B3E547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9932-34FD-49F5-B77A-6C9FFB03351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E4F4F8-6F11-4550-9F7B-7C7A7F80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B6E0C2-2C3F-4550-A83B-C0532189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DBF-2697-4684-9530-860E0E197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9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41529-DF28-4FEE-928B-BD3980CC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20C90-DD5E-4E5E-A7B8-B62BBADBB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411A1-1C65-4E1F-8784-1E518D92A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6E10A-A2BB-44F2-8057-D82D2DD6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9932-34FD-49F5-B77A-6C9FFB03351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6E3CED-3394-4746-98E0-626D993E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DB0851-3367-4B40-948D-99151CE1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DBF-2697-4684-9530-860E0E197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11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4696F-5931-4B84-BA52-CB1FA7A5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29DE77-C393-4F92-9CCD-F74869620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0753AF-595C-46B5-9157-697370851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462D22-6D62-45BC-918D-C60E6A65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9932-34FD-49F5-B77A-6C9FFB03351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264FA-8A3C-4E1F-A25C-CF5AFE54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DF062-4418-4C18-B0DC-421BCDF3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DBF-2697-4684-9530-860E0E197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62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C65768-9638-456B-ABC5-99477331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CD708-5B9D-45AF-AAFB-F711CC3E7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3F8C-DA89-45F7-ACD5-86EB4C5F4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F9932-34FD-49F5-B77A-6C9FFB03351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87789-AB95-4E18-907A-883F66A47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5D27B-1AFA-4730-AC1E-26D032D3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3DBF-2697-4684-9530-860E0E197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6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메뉴ui디자인참고사례로 좋을것같습니다. 플랫한디자인과 아이콘들이 심플해서 좋은것같습니다">
            <a:extLst>
              <a:ext uri="{FF2B5EF4-FFF2-40B4-BE49-F238E27FC236}">
                <a16:creationId xmlns:a16="http://schemas.microsoft.com/office/drawing/2014/main" id="{D78FAEB4-5DAD-47A4-A275-BFB61FA12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97" y="0"/>
            <a:ext cx="3925420" cy="666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8998D6-A904-4DDA-A114-39DEB49AC6E9}"/>
              </a:ext>
            </a:extLst>
          </p:cNvPr>
          <p:cNvSpPr txBox="1"/>
          <p:nvPr/>
        </p:nvSpPr>
        <p:spPr>
          <a:xfrm>
            <a:off x="5629835" y="224118"/>
            <a:ext cx="3836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웹페이지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종류 나열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47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손회연</dc:creator>
  <cp:lastModifiedBy>손회연</cp:lastModifiedBy>
  <cp:revision>1</cp:revision>
  <dcterms:created xsi:type="dcterms:W3CDTF">2020-05-20T15:02:15Z</dcterms:created>
  <dcterms:modified xsi:type="dcterms:W3CDTF">2020-05-20T15:03:23Z</dcterms:modified>
</cp:coreProperties>
</file>