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489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356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389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27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95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7347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12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8772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1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589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74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8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02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839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71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7FDF6F2-0F24-44E9-876E-3FB71D4E1737}" type="datetimeFigureOut">
              <a:rPr lang="de-AT" smtClean="0"/>
              <a:t>24.06.2022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8A57C2-5409-4E28-B17B-13D9B4879A6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725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BE42F-6F61-BF60-47E6-C0988E9B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AT" dirty="0"/>
              <a:t>Mountainbike-Tracking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80C4A6-B61B-247A-C73D-7E1DD10E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AT" sz="2000"/>
              <a:t>Von Maximilian Haas &amp; Alexander Binder</a:t>
            </a:r>
          </a:p>
        </p:txBody>
      </p:sp>
      <p:pic>
        <p:nvPicPr>
          <p:cNvPr id="5" name="Grafik 4" descr="Ein Bild, das Text, Screenshot, Monitor enthält.&#10;&#10;Automatisch generierte Beschreibung">
            <a:extLst>
              <a:ext uri="{FF2B5EF4-FFF2-40B4-BE49-F238E27FC236}">
                <a16:creationId xmlns:a16="http://schemas.microsoft.com/office/drawing/2014/main" id="{33513217-55DA-73E3-DD35-6C44DC55B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89" y="807593"/>
            <a:ext cx="271147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344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7879D-602D-8BBD-8292-85FBA2C2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9412-4D81-39DE-F776-E6B87E8B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Ist eine App, die Abfahrten beim MTB aufnimmt</a:t>
            </a:r>
          </a:p>
          <a:p>
            <a:endParaRPr lang="de-AT" dirty="0"/>
          </a:p>
          <a:p>
            <a:r>
              <a:rPr lang="de-AT" dirty="0"/>
              <a:t>Mann kann damit seine Leistungen vergleichen</a:t>
            </a:r>
          </a:p>
          <a:p>
            <a:endParaRPr lang="de-AT" dirty="0"/>
          </a:p>
          <a:p>
            <a:r>
              <a:rPr lang="de-AT" dirty="0"/>
              <a:t>Ursprüngliches Ziel war ein eigener Sensor mit mehr Funktionen</a:t>
            </a:r>
          </a:p>
          <a:p>
            <a:endParaRPr lang="de-AT" dirty="0"/>
          </a:p>
          <a:p>
            <a:r>
              <a:rPr lang="de-AT" dirty="0"/>
              <a:t>Jetzt haben wir uns für einen GPS Sensor entschieden</a:t>
            </a:r>
          </a:p>
        </p:txBody>
      </p:sp>
    </p:spTree>
    <p:extLst>
      <p:ext uri="{BB962C8B-B14F-4D97-AF65-F5344CB8AC3E}">
        <p14:creationId xmlns:p14="http://schemas.microsoft.com/office/powerpoint/2010/main" val="315855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65EC-B08C-397F-95E3-1DF2D403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336C7B2-1AA6-2F88-66EC-D68A2F0C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89" y="1819788"/>
            <a:ext cx="5272590" cy="4428612"/>
          </a:xfrm>
        </p:spPr>
      </p:pic>
    </p:spTree>
    <p:extLst>
      <p:ext uri="{BB962C8B-B14F-4D97-AF65-F5344CB8AC3E}">
        <p14:creationId xmlns:p14="http://schemas.microsoft.com/office/powerpoint/2010/main" val="33377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30E67-1295-269B-07B5-210FF598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2A181E-5598-D4D1-9590-B206108C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 Studio</a:t>
            </a:r>
          </a:p>
          <a:p>
            <a:endParaRPr lang="de-AT" dirty="0"/>
          </a:p>
          <a:p>
            <a:r>
              <a:rPr lang="de-AT" dirty="0"/>
              <a:t>Java</a:t>
            </a:r>
          </a:p>
          <a:p>
            <a:endParaRPr lang="de-AT" dirty="0"/>
          </a:p>
          <a:p>
            <a:r>
              <a:rPr lang="de-AT" dirty="0" err="1"/>
              <a:t>FusedLocationProvider</a:t>
            </a:r>
            <a:r>
              <a:rPr lang="de-AT" dirty="0"/>
              <a:t> &amp; </a:t>
            </a:r>
            <a:r>
              <a:rPr lang="de-AT" dirty="0" err="1"/>
              <a:t>LocationManager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SharedPreferences</a:t>
            </a:r>
            <a:endParaRPr lang="de-AT" dirty="0"/>
          </a:p>
          <a:p>
            <a:endParaRPr lang="de-AT" dirty="0"/>
          </a:p>
          <a:p>
            <a:r>
              <a:rPr lang="de-AT" dirty="0"/>
              <a:t>Google Play Services (Google Maps API)</a:t>
            </a:r>
          </a:p>
        </p:txBody>
      </p:sp>
    </p:spTree>
    <p:extLst>
      <p:ext uri="{BB962C8B-B14F-4D97-AF65-F5344CB8AC3E}">
        <p14:creationId xmlns:p14="http://schemas.microsoft.com/office/powerpoint/2010/main" val="18921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3E136-58DD-879A-B209-FA3E3CFB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 !!!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706286-7284-E339-FA8B-AF38F6EA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556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64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Mountainbike-Tracking App</vt:lpstr>
      <vt:lpstr>Vorstellung des Projekts</vt:lpstr>
      <vt:lpstr>Architektur</vt:lpstr>
      <vt:lpstr>Technologien</vt:lpstr>
      <vt:lpstr>Live Demo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Fusedlocationprovider locationmanager</dc:title>
  <dc:creator>Alexander Binder</dc:creator>
  <cp:lastModifiedBy>Alexander Binder</cp:lastModifiedBy>
  <cp:revision>14</cp:revision>
  <dcterms:created xsi:type="dcterms:W3CDTF">2022-06-23T09:29:48Z</dcterms:created>
  <dcterms:modified xsi:type="dcterms:W3CDTF">2022-06-24T06:07:25Z</dcterms:modified>
</cp:coreProperties>
</file>