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538" r:id="rId3"/>
    <p:sldId id="539" r:id="rId4"/>
    <p:sldId id="274" r:id="rId5"/>
    <p:sldId id="532" r:id="rId6"/>
    <p:sldId id="543" r:id="rId7"/>
    <p:sldId id="533" r:id="rId8"/>
    <p:sldId id="530" r:id="rId9"/>
    <p:sldId id="536" r:id="rId10"/>
    <p:sldId id="541" r:id="rId11"/>
    <p:sldId id="529" r:id="rId12"/>
    <p:sldId id="540" r:id="rId13"/>
    <p:sldId id="54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24C07-B03A-47BF-9B79-7380AA7D80C7}" v="8" dt="2019-09-30T19:46:42.400"/>
    <p1510:client id="{9B4D7728-0EBF-432A-98B7-F70BADBD4A72}" v="521" dt="2018-11-26T19:22:45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9" autoAdjust="0"/>
    <p:restoredTop sz="90977" autoAdjust="0"/>
  </p:normalViewPr>
  <p:slideViewPr>
    <p:cSldViewPr>
      <p:cViewPr>
        <p:scale>
          <a:sx n="78" d="100"/>
          <a:sy n="78" d="100"/>
        </p:scale>
        <p:origin x="2160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ram Agarwal" userId="d93c929a35fe511c" providerId="Windows Live" clId="Web-{6D524C07-B03A-47BF-9B79-7380AA7D80C7}"/>
    <pc:docChg chg="modSld">
      <pc:chgData name="Vikram Agarwal" userId="d93c929a35fe511c" providerId="Windows Live" clId="Web-{6D524C07-B03A-47BF-9B79-7380AA7D80C7}" dt="2019-09-30T19:46:42.384" v="7"/>
      <pc:docMkLst>
        <pc:docMk/>
      </pc:docMkLst>
      <pc:sldChg chg="addSp delSp modSp addAnim delAnim">
        <pc:chgData name="Vikram Agarwal" userId="d93c929a35fe511c" providerId="Windows Live" clId="Web-{6D524C07-B03A-47BF-9B79-7380AA7D80C7}" dt="2019-09-30T19:46:42.384" v="7"/>
        <pc:sldMkLst>
          <pc:docMk/>
          <pc:sldMk cId="1850536094" sldId="540"/>
        </pc:sldMkLst>
        <pc:spChg chg="add del mod">
          <ac:chgData name="Vikram Agarwal" userId="d93c929a35fe511c" providerId="Windows Live" clId="Web-{6D524C07-B03A-47BF-9B79-7380AA7D80C7}" dt="2019-09-30T19:46:42.384" v="7"/>
          <ac:spMkLst>
            <pc:docMk/>
            <pc:sldMk cId="1850536094" sldId="540"/>
            <ac:spMk id="6" creationId="{5FEC1F9E-D3EA-4124-B213-945B8423D182}"/>
          </ac:spMkLst>
        </pc:spChg>
      </pc:sldChg>
    </pc:docChg>
  </pc:docChgLst>
  <pc:docChgLst>
    <pc:chgData name="Vikram Agarwal" userId="d93c929a35fe511c" providerId="LiveId" clId="{C13EC981-1CC4-454D-B262-36934B8EF20A}"/>
    <pc:docChg chg="undo modSld">
      <pc:chgData name="Vikram Agarwal" userId="d93c929a35fe511c" providerId="LiveId" clId="{C13EC981-1CC4-454D-B262-36934B8EF20A}" dt="2018-09-30T01:14:47.571" v="9"/>
      <pc:docMkLst>
        <pc:docMk/>
      </pc:docMkLst>
      <pc:sldChg chg="addSp delSp modSp">
        <pc:chgData name="Vikram Agarwal" userId="d93c929a35fe511c" providerId="LiveId" clId="{C13EC981-1CC4-454D-B262-36934B8EF20A}" dt="2018-09-30T01:14:47.571" v="9"/>
        <pc:sldMkLst>
          <pc:docMk/>
          <pc:sldMk cId="4137094092" sldId="256"/>
        </pc:sldMkLst>
        <pc:picChg chg="mod">
          <ac:chgData name="Vikram Agarwal" userId="d93c929a35fe511c" providerId="LiveId" clId="{C13EC981-1CC4-454D-B262-36934B8EF20A}" dt="2018-09-30T01:14:46.804" v="5" actId="1076"/>
          <ac:picMkLst>
            <pc:docMk/>
            <pc:sldMk cId="4137094092" sldId="256"/>
            <ac:picMk id="4" creationId="{657E4D2B-373A-4353-9FC6-1027257787C1}"/>
          </ac:picMkLst>
        </pc:picChg>
        <pc:picChg chg="mod">
          <ac:chgData name="Vikram Agarwal" userId="d93c929a35fe511c" providerId="LiveId" clId="{C13EC981-1CC4-454D-B262-36934B8EF20A}" dt="2018-09-30T01:14:46.804" v="5" actId="1076"/>
          <ac:picMkLst>
            <pc:docMk/>
            <pc:sldMk cId="4137094092" sldId="256"/>
            <ac:picMk id="5" creationId="{A1F2AF08-0D2E-41BA-8446-875139F921EC}"/>
          </ac:picMkLst>
        </pc:picChg>
        <pc:picChg chg="mod">
          <ac:chgData name="Vikram Agarwal" userId="d93c929a35fe511c" providerId="LiveId" clId="{C13EC981-1CC4-454D-B262-36934B8EF20A}" dt="2018-09-30T01:14:46.804" v="5" actId="1076"/>
          <ac:picMkLst>
            <pc:docMk/>
            <pc:sldMk cId="4137094092" sldId="256"/>
            <ac:picMk id="6" creationId="{D33D25A4-F881-45B6-9741-F3AB7FA6A22F}"/>
          </ac:picMkLst>
        </pc:picChg>
        <pc:picChg chg="add del mod">
          <ac:chgData name="Vikram Agarwal" userId="d93c929a35fe511c" providerId="LiveId" clId="{C13EC981-1CC4-454D-B262-36934B8EF20A}" dt="2018-09-30T01:14:47.571" v="9"/>
          <ac:picMkLst>
            <pc:docMk/>
            <pc:sldMk cId="4137094092" sldId="256"/>
            <ac:picMk id="7" creationId="{2E98CDE4-860E-4A5B-889C-6BB0BBC7CB2C}"/>
          </ac:picMkLst>
        </pc:picChg>
      </pc:sldChg>
    </pc:docChg>
  </pc:docChgLst>
  <pc:docChgLst>
    <pc:chgData name="Vikram Agarwal" userId="d93c929a35fe511c" providerId="LiveId" clId="{9B4D7728-0EBF-432A-98B7-F70BADBD4A72}"/>
    <pc:docChg chg="undo redo custSel addSld delSld modSld sldOrd">
      <pc:chgData name="Vikram Agarwal" userId="d93c929a35fe511c" providerId="LiveId" clId="{9B4D7728-0EBF-432A-98B7-F70BADBD4A72}" dt="2018-11-26T19:22:45.948" v="1978" actId="20577"/>
      <pc:docMkLst>
        <pc:docMk/>
      </pc:docMkLst>
      <pc:sldChg chg="delSp modSp">
        <pc:chgData name="Vikram Agarwal" userId="d93c929a35fe511c" providerId="LiveId" clId="{9B4D7728-0EBF-432A-98B7-F70BADBD4A72}" dt="2018-11-21T22:41:40.468" v="1160" actId="1037"/>
        <pc:sldMkLst>
          <pc:docMk/>
          <pc:sldMk cId="4137094092" sldId="256"/>
        </pc:sldMkLst>
        <pc:spChg chg="mod">
          <ac:chgData name="Vikram Agarwal" userId="d93c929a35fe511c" providerId="LiveId" clId="{9B4D7728-0EBF-432A-98B7-F70BADBD4A72}" dt="2018-11-20T19:44:31.519" v="76" actId="14100"/>
          <ac:spMkLst>
            <pc:docMk/>
            <pc:sldMk cId="4137094092" sldId="256"/>
            <ac:spMk id="2" creationId="{00000000-0000-0000-0000-000000000000}"/>
          </ac:spMkLst>
        </pc:spChg>
        <pc:spChg chg="mod">
          <ac:chgData name="Vikram Agarwal" userId="d93c929a35fe511c" providerId="LiveId" clId="{9B4D7728-0EBF-432A-98B7-F70BADBD4A72}" dt="2018-11-21T19:22:58.227" v="257" actId="20577"/>
          <ac:spMkLst>
            <pc:docMk/>
            <pc:sldMk cId="4137094092" sldId="256"/>
            <ac:spMk id="3" creationId="{00000000-0000-0000-0000-000000000000}"/>
          </ac:spMkLst>
        </pc:spChg>
        <pc:picChg chg="mod">
          <ac:chgData name="Vikram Agarwal" userId="d93c929a35fe511c" providerId="LiveId" clId="{9B4D7728-0EBF-432A-98B7-F70BADBD4A72}" dt="2018-11-21T22:41:40.468" v="1160" actId="1037"/>
          <ac:picMkLst>
            <pc:docMk/>
            <pc:sldMk cId="4137094092" sldId="256"/>
            <ac:picMk id="4" creationId="{657E4D2B-373A-4353-9FC6-1027257787C1}"/>
          </ac:picMkLst>
        </pc:picChg>
        <pc:picChg chg="del">
          <ac:chgData name="Vikram Agarwal" userId="d93c929a35fe511c" providerId="LiveId" clId="{9B4D7728-0EBF-432A-98B7-F70BADBD4A72}" dt="2018-11-20T19:44:47.667" v="80" actId="478"/>
          <ac:picMkLst>
            <pc:docMk/>
            <pc:sldMk cId="4137094092" sldId="256"/>
            <ac:picMk id="5" creationId="{A1F2AF08-0D2E-41BA-8446-875139F921EC}"/>
          </ac:picMkLst>
        </pc:picChg>
        <pc:picChg chg="del">
          <ac:chgData name="Vikram Agarwal" userId="d93c929a35fe511c" providerId="LiveId" clId="{9B4D7728-0EBF-432A-98B7-F70BADBD4A72}" dt="2018-11-20T19:44:47.667" v="80" actId="478"/>
          <ac:picMkLst>
            <pc:docMk/>
            <pc:sldMk cId="4137094092" sldId="256"/>
            <ac:picMk id="6" creationId="{D33D25A4-F881-45B6-9741-F3AB7FA6A22F}"/>
          </ac:picMkLst>
        </pc:picChg>
        <pc:picChg chg="mod">
          <ac:chgData name="Vikram Agarwal" userId="d93c929a35fe511c" providerId="LiveId" clId="{9B4D7728-0EBF-432A-98B7-F70BADBD4A72}" dt="2018-11-21T22:41:40.468" v="1160" actId="1037"/>
          <ac:picMkLst>
            <pc:docMk/>
            <pc:sldMk cId="4137094092" sldId="256"/>
            <ac:picMk id="7" creationId="{F0A90CFF-7838-458A-B1FC-1A9286FF4587}"/>
          </ac:picMkLst>
        </pc:picChg>
      </pc:sldChg>
      <pc:sldChg chg="modSp ord modAnim">
        <pc:chgData name="Vikram Agarwal" userId="d93c929a35fe511c" providerId="LiveId" clId="{9B4D7728-0EBF-432A-98B7-F70BADBD4A72}" dt="2018-11-26T19:22:45.948" v="1978" actId="20577"/>
        <pc:sldMkLst>
          <pc:docMk/>
          <pc:sldMk cId="451379222" sldId="274"/>
        </pc:sldMkLst>
        <pc:spChg chg="mod">
          <ac:chgData name="Vikram Agarwal" userId="d93c929a35fe511c" providerId="LiveId" clId="{9B4D7728-0EBF-432A-98B7-F70BADBD4A72}" dt="2018-11-21T19:41:00.801" v="803" actId="403"/>
          <ac:spMkLst>
            <pc:docMk/>
            <pc:sldMk cId="451379222" sldId="274"/>
            <ac:spMk id="2" creationId="{AF5488A4-9F55-40D9-AAF8-8F847E24E355}"/>
          </ac:spMkLst>
        </pc:spChg>
        <pc:spChg chg="mod">
          <ac:chgData name="Vikram Agarwal" userId="d93c929a35fe511c" providerId="LiveId" clId="{9B4D7728-0EBF-432A-98B7-F70BADBD4A72}" dt="2018-11-26T19:22:45.948" v="1978" actId="20577"/>
          <ac:spMkLst>
            <pc:docMk/>
            <pc:sldMk cId="451379222" sldId="274"/>
            <ac:spMk id="3" creationId="{0544F15F-2765-42DB-AFC7-508C7079AF69}"/>
          </ac:spMkLst>
        </pc:spChg>
      </pc:sldChg>
      <pc:sldChg chg="modSp del ord">
        <pc:chgData name="Vikram Agarwal" userId="d93c929a35fe511c" providerId="LiveId" clId="{9B4D7728-0EBF-432A-98B7-F70BADBD4A72}" dt="2018-11-26T02:29:01.356" v="1460" actId="2696"/>
        <pc:sldMkLst>
          <pc:docMk/>
          <pc:sldMk cId="493769405" sldId="275"/>
        </pc:sldMkLst>
        <pc:spChg chg="mod">
          <ac:chgData name="Vikram Agarwal" userId="d93c929a35fe511c" providerId="LiveId" clId="{9B4D7728-0EBF-432A-98B7-F70BADBD4A72}" dt="2018-11-20T19:43:23.604" v="9" actId="20577"/>
          <ac:spMkLst>
            <pc:docMk/>
            <pc:sldMk cId="493769405" sldId="275"/>
            <ac:spMk id="3" creationId="{0544F15F-2765-42DB-AFC7-508C7079AF69}"/>
          </ac:spMkLst>
        </pc:spChg>
      </pc:sldChg>
      <pc:sldChg chg="addSp delSp modSp ord delAnim">
        <pc:chgData name="Vikram Agarwal" userId="d93c929a35fe511c" providerId="LiveId" clId="{9B4D7728-0EBF-432A-98B7-F70BADBD4A72}" dt="2018-11-26T00:22:57.119" v="1368" actId="1035"/>
        <pc:sldMkLst>
          <pc:docMk/>
          <pc:sldMk cId="3892161003" sldId="529"/>
        </pc:sldMkLst>
        <pc:spChg chg="mod">
          <ac:chgData name="Vikram Agarwal" userId="d93c929a35fe511c" providerId="LiveId" clId="{9B4D7728-0EBF-432A-98B7-F70BADBD4A72}" dt="2018-11-25T23:49:15.063" v="1237" actId="14100"/>
          <ac:spMkLst>
            <pc:docMk/>
            <pc:sldMk cId="3892161003" sldId="529"/>
            <ac:spMk id="7" creationId="{F282776A-B7D2-4046-9A0A-993CB377B1B6}"/>
          </ac:spMkLst>
        </pc:spChg>
        <pc:spChg chg="add mod">
          <ac:chgData name="Vikram Agarwal" userId="d93c929a35fe511c" providerId="LiveId" clId="{9B4D7728-0EBF-432A-98B7-F70BADBD4A72}" dt="2018-11-21T19:38:46.268" v="758" actId="1076"/>
          <ac:spMkLst>
            <pc:docMk/>
            <pc:sldMk cId="3892161003" sldId="529"/>
            <ac:spMk id="15" creationId="{69045AA3-11CA-4F39-90A7-8A5E7AF38962}"/>
          </ac:spMkLst>
        </pc:spChg>
        <pc:spChg chg="add mod">
          <ac:chgData name="Vikram Agarwal" userId="d93c929a35fe511c" providerId="LiveId" clId="{9B4D7728-0EBF-432A-98B7-F70BADBD4A72}" dt="2018-11-21T19:38:48.489" v="760" actId="1076"/>
          <ac:spMkLst>
            <pc:docMk/>
            <pc:sldMk cId="3892161003" sldId="529"/>
            <ac:spMk id="16" creationId="{3A198EE3-2FC0-41AB-856F-E833D4FC6539}"/>
          </ac:spMkLst>
        </pc:spChg>
        <pc:grpChg chg="del">
          <ac:chgData name="Vikram Agarwal" userId="d93c929a35fe511c" providerId="LiveId" clId="{9B4D7728-0EBF-432A-98B7-F70BADBD4A72}" dt="2018-11-20T19:42:55.529" v="3" actId="478"/>
          <ac:grpSpMkLst>
            <pc:docMk/>
            <pc:sldMk cId="3892161003" sldId="529"/>
            <ac:grpSpMk id="11" creationId="{069E6613-BD7C-40AA-AA4B-928A236D3E39}"/>
          </ac:grpSpMkLst>
        </pc:grpChg>
        <pc:grpChg chg="del">
          <ac:chgData name="Vikram Agarwal" userId="d93c929a35fe511c" providerId="LiveId" clId="{9B4D7728-0EBF-432A-98B7-F70BADBD4A72}" dt="2018-11-20T19:42:55.046" v="2" actId="478"/>
          <ac:grpSpMkLst>
            <pc:docMk/>
            <pc:sldMk cId="3892161003" sldId="529"/>
            <ac:grpSpMk id="12" creationId="{A259A33B-0628-4CFF-B41F-F6ED1E59AE90}"/>
          </ac:grpSpMkLst>
        </pc:grpChg>
        <pc:picChg chg="add mod">
          <ac:chgData name="Vikram Agarwal" userId="d93c929a35fe511c" providerId="LiveId" clId="{9B4D7728-0EBF-432A-98B7-F70BADBD4A72}" dt="2018-11-26T00:22:57.119" v="1368" actId="1035"/>
          <ac:picMkLst>
            <pc:docMk/>
            <pc:sldMk cId="3892161003" sldId="529"/>
            <ac:picMk id="2" creationId="{621D1ADD-2A34-4860-B19B-D3A31FA4B3BC}"/>
          </ac:picMkLst>
        </pc:picChg>
        <pc:picChg chg="add del mod">
          <ac:chgData name="Vikram Agarwal" userId="d93c929a35fe511c" providerId="LiveId" clId="{9B4D7728-0EBF-432A-98B7-F70BADBD4A72}" dt="2018-11-25T23:49:00.020" v="1199" actId="478"/>
          <ac:picMkLst>
            <pc:docMk/>
            <pc:sldMk cId="3892161003" sldId="529"/>
            <ac:picMk id="9" creationId="{2C49276C-8A72-41B1-BB61-42A8182B5CE6}"/>
          </ac:picMkLst>
        </pc:picChg>
      </pc:sldChg>
      <pc:sldChg chg="addSp delSp modSp ord">
        <pc:chgData name="Vikram Agarwal" userId="d93c929a35fe511c" providerId="LiveId" clId="{9B4D7728-0EBF-432A-98B7-F70BADBD4A72}" dt="2018-11-21T19:41:14.388" v="807" actId="403"/>
        <pc:sldMkLst>
          <pc:docMk/>
          <pc:sldMk cId="3152935305" sldId="530"/>
        </pc:sldMkLst>
        <pc:spChg chg="mod">
          <ac:chgData name="Vikram Agarwal" userId="d93c929a35fe511c" providerId="LiveId" clId="{9B4D7728-0EBF-432A-98B7-F70BADBD4A72}" dt="2018-11-21T19:41:14.388" v="807" actId="403"/>
          <ac:spMkLst>
            <pc:docMk/>
            <pc:sldMk cId="3152935305" sldId="530"/>
            <ac:spMk id="2" creationId="{AF5488A4-9F55-40D9-AAF8-8F847E24E355}"/>
          </ac:spMkLst>
        </pc:spChg>
        <pc:spChg chg="del mod">
          <ac:chgData name="Vikram Agarwal" userId="d93c929a35fe511c" providerId="LiveId" clId="{9B4D7728-0EBF-432A-98B7-F70BADBD4A72}" dt="2018-11-21T19:39:39.682" v="761" actId="478"/>
          <ac:spMkLst>
            <pc:docMk/>
            <pc:sldMk cId="3152935305" sldId="530"/>
            <ac:spMk id="3" creationId="{0544F15F-2765-42DB-AFC7-508C7079AF69}"/>
          </ac:spMkLst>
        </pc:spChg>
        <pc:spChg chg="add del mod">
          <ac:chgData name="Vikram Agarwal" userId="d93c929a35fe511c" providerId="LiveId" clId="{9B4D7728-0EBF-432A-98B7-F70BADBD4A72}" dt="2018-11-21T19:39:53.722" v="795" actId="478"/>
          <ac:spMkLst>
            <pc:docMk/>
            <pc:sldMk cId="3152935305" sldId="530"/>
            <ac:spMk id="5" creationId="{8EE41E89-ACA6-4D65-9A8D-160AF5BD744A}"/>
          </ac:spMkLst>
        </pc:spChg>
        <pc:picChg chg="add mod">
          <ac:chgData name="Vikram Agarwal" userId="d93c929a35fe511c" providerId="LiveId" clId="{9B4D7728-0EBF-432A-98B7-F70BADBD4A72}" dt="2018-11-21T19:40:32.916" v="800" actId="1076"/>
          <ac:picMkLst>
            <pc:docMk/>
            <pc:sldMk cId="3152935305" sldId="530"/>
            <ac:picMk id="6" creationId="{CF968265-6491-4FD6-BE97-66EDDBAA28C9}"/>
          </ac:picMkLst>
        </pc:picChg>
      </pc:sldChg>
      <pc:sldChg chg="addSp delSp modSp modAnim">
        <pc:chgData name="Vikram Agarwal" userId="d93c929a35fe511c" providerId="LiveId" clId="{9B4D7728-0EBF-432A-98B7-F70BADBD4A72}" dt="2018-11-26T07:38:23.442" v="1870" actId="20577"/>
        <pc:sldMkLst>
          <pc:docMk/>
          <pc:sldMk cId="3900519355" sldId="532"/>
        </pc:sldMkLst>
        <pc:spChg chg="mod">
          <ac:chgData name="Vikram Agarwal" userId="d93c929a35fe511c" providerId="LiveId" clId="{9B4D7728-0EBF-432A-98B7-F70BADBD4A72}" dt="2018-11-26T07:37:09.549" v="1828" actId="20577"/>
          <ac:spMkLst>
            <pc:docMk/>
            <pc:sldMk cId="3900519355" sldId="532"/>
            <ac:spMk id="2" creationId="{AF5488A4-9F55-40D9-AAF8-8F847E24E355}"/>
          </ac:spMkLst>
        </pc:spChg>
        <pc:spChg chg="del">
          <ac:chgData name="Vikram Agarwal" userId="d93c929a35fe511c" providerId="LiveId" clId="{9B4D7728-0EBF-432A-98B7-F70BADBD4A72}" dt="2018-11-21T19:20:49.918" v="253" actId="478"/>
          <ac:spMkLst>
            <pc:docMk/>
            <pc:sldMk cId="3900519355" sldId="532"/>
            <ac:spMk id="5" creationId="{9C00A5A1-7E6A-46CC-BBDB-03C7338A08D9}"/>
          </ac:spMkLst>
        </pc:spChg>
        <pc:spChg chg="add del">
          <ac:chgData name="Vikram Agarwal" userId="d93c929a35fe511c" providerId="LiveId" clId="{9B4D7728-0EBF-432A-98B7-F70BADBD4A72}" dt="2018-11-26T07:37:23.818" v="1832"/>
          <ac:spMkLst>
            <pc:docMk/>
            <pc:sldMk cId="3900519355" sldId="532"/>
            <ac:spMk id="6" creationId="{ECF50F9B-D63A-46FA-BEB3-5F4B85FC4F52}"/>
          </ac:spMkLst>
        </pc:spChg>
        <pc:spChg chg="add mod">
          <ac:chgData name="Vikram Agarwal" userId="d93c929a35fe511c" providerId="LiveId" clId="{9B4D7728-0EBF-432A-98B7-F70BADBD4A72}" dt="2018-11-26T07:38:23.442" v="1870" actId="20577"/>
          <ac:spMkLst>
            <pc:docMk/>
            <pc:sldMk cId="3900519355" sldId="532"/>
            <ac:spMk id="7" creationId="{37449C78-81B6-4690-802F-246C7442B128}"/>
          </ac:spMkLst>
        </pc:spChg>
        <pc:spChg chg="del">
          <ac:chgData name="Vikram Agarwal" userId="d93c929a35fe511c" providerId="LiveId" clId="{9B4D7728-0EBF-432A-98B7-F70BADBD4A72}" dt="2018-11-21T19:20:49.918" v="253" actId="478"/>
          <ac:spMkLst>
            <pc:docMk/>
            <pc:sldMk cId="3900519355" sldId="532"/>
            <ac:spMk id="8" creationId="{A027CD9C-3A27-4045-B544-505CA62D262C}"/>
          </ac:spMkLst>
        </pc:spChg>
        <pc:grpChg chg="del">
          <ac:chgData name="Vikram Agarwal" userId="d93c929a35fe511c" providerId="LiveId" clId="{9B4D7728-0EBF-432A-98B7-F70BADBD4A72}" dt="2018-11-21T19:20:49.918" v="253" actId="478"/>
          <ac:grpSpMkLst>
            <pc:docMk/>
            <pc:sldMk cId="3900519355" sldId="532"/>
            <ac:grpSpMk id="4" creationId="{C43C099D-BACE-409E-9CB6-BF12AB7578CF}"/>
          </ac:grpSpMkLst>
        </pc:grpChg>
        <pc:picChg chg="add del mod">
          <ac:chgData name="Vikram Agarwal" userId="d93c929a35fe511c" providerId="LiveId" clId="{9B4D7728-0EBF-432A-98B7-F70BADBD4A72}" dt="2018-11-21T19:27:19.167" v="273"/>
          <ac:picMkLst>
            <pc:docMk/>
            <pc:sldMk cId="3900519355" sldId="532"/>
            <ac:picMk id="9" creationId="{AAB4FB47-7684-41EF-863C-44274F7E2766}"/>
          </ac:picMkLst>
        </pc:picChg>
        <pc:picChg chg="add del mod">
          <ac:chgData name="Vikram Agarwal" userId="d93c929a35fe511c" providerId="LiveId" clId="{9B4D7728-0EBF-432A-98B7-F70BADBD4A72}" dt="2018-11-21T19:27:16.260" v="271"/>
          <ac:picMkLst>
            <pc:docMk/>
            <pc:sldMk cId="3900519355" sldId="532"/>
            <ac:picMk id="11" creationId="{F9216F91-2183-42CB-A57B-F953E49C1656}"/>
          </ac:picMkLst>
        </pc:picChg>
        <pc:picChg chg="add del mod">
          <ac:chgData name="Vikram Agarwal" userId="d93c929a35fe511c" providerId="LiveId" clId="{9B4D7728-0EBF-432A-98B7-F70BADBD4A72}" dt="2018-11-21T19:27:16.260" v="271"/>
          <ac:picMkLst>
            <pc:docMk/>
            <pc:sldMk cId="3900519355" sldId="532"/>
            <ac:picMk id="13" creationId="{4B5E42F9-CF7E-4C14-934F-31449DC1A36E}"/>
          </ac:picMkLst>
        </pc:picChg>
        <pc:picChg chg="add del mod">
          <ac:chgData name="Vikram Agarwal" userId="d93c929a35fe511c" providerId="LiveId" clId="{9B4D7728-0EBF-432A-98B7-F70BADBD4A72}" dt="2018-11-26T07:37:13.501" v="1829" actId="478"/>
          <ac:picMkLst>
            <pc:docMk/>
            <pc:sldMk cId="3900519355" sldId="532"/>
            <ac:picMk id="15" creationId="{F86D9267-230F-413B-831E-857756A73949}"/>
          </ac:picMkLst>
        </pc:picChg>
        <pc:picChg chg="add del mod">
          <ac:chgData name="Vikram Agarwal" userId="d93c929a35fe511c" providerId="LiveId" clId="{9B4D7728-0EBF-432A-98B7-F70BADBD4A72}" dt="2018-11-26T07:37:16.201" v="1830" actId="478"/>
          <ac:picMkLst>
            <pc:docMk/>
            <pc:sldMk cId="3900519355" sldId="532"/>
            <ac:picMk id="16" creationId="{077B4997-FE90-437E-BFD2-66F240CC5749}"/>
          </ac:picMkLst>
        </pc:picChg>
        <pc:picChg chg="add del mod">
          <ac:chgData name="Vikram Agarwal" userId="d93c929a35fe511c" providerId="LiveId" clId="{9B4D7728-0EBF-432A-98B7-F70BADBD4A72}" dt="2018-11-26T07:37:13.501" v="1829" actId="478"/>
          <ac:picMkLst>
            <pc:docMk/>
            <pc:sldMk cId="3900519355" sldId="532"/>
            <ac:picMk id="17" creationId="{A12D41A2-5B48-4E97-9CE4-41643C16B604}"/>
          </ac:picMkLst>
        </pc:picChg>
      </pc:sldChg>
      <pc:sldChg chg="addSp delSp modSp addAnim delAnim modAnim">
        <pc:chgData name="Vikram Agarwal" userId="d93c929a35fe511c" providerId="LiveId" clId="{9B4D7728-0EBF-432A-98B7-F70BADBD4A72}" dt="2018-11-26T07:46:25.006" v="1877" actId="20577"/>
        <pc:sldMkLst>
          <pc:docMk/>
          <pc:sldMk cId="1141820118" sldId="533"/>
        </pc:sldMkLst>
        <pc:spChg chg="add mod">
          <ac:chgData name="Vikram Agarwal" userId="d93c929a35fe511c" providerId="LiveId" clId="{9B4D7728-0EBF-432A-98B7-F70BADBD4A72}" dt="2018-11-26T02:25:25.402" v="1456" actId="14100"/>
          <ac:spMkLst>
            <pc:docMk/>
            <pc:sldMk cId="1141820118" sldId="533"/>
            <ac:spMk id="2" creationId="{E1376A0C-3427-4D52-B140-F43F3A68B137}"/>
          </ac:spMkLst>
        </pc:spChg>
        <pc:spChg chg="add mod">
          <ac:chgData name="Vikram Agarwal" userId="d93c929a35fe511c" providerId="LiveId" clId="{9B4D7728-0EBF-432A-98B7-F70BADBD4A72}" dt="2018-11-21T19:30:13.443" v="388" actId="164"/>
          <ac:spMkLst>
            <pc:docMk/>
            <pc:sldMk cId="1141820118" sldId="533"/>
            <ac:spMk id="3" creationId="{DE771C1F-B7FD-482B-B65F-F75747456B5C}"/>
          </ac:spMkLst>
        </pc:spChg>
        <pc:spChg chg="add del mod">
          <ac:chgData name="Vikram Agarwal" userId="d93c929a35fe511c" providerId="LiveId" clId="{9B4D7728-0EBF-432A-98B7-F70BADBD4A72}" dt="2018-11-21T19:31:38.562" v="406" actId="478"/>
          <ac:spMkLst>
            <pc:docMk/>
            <pc:sldMk cId="1141820118" sldId="533"/>
            <ac:spMk id="5" creationId="{7D8B4D6B-A166-426A-B85D-943D381717BE}"/>
          </ac:spMkLst>
        </pc:spChg>
        <pc:spChg chg="mod">
          <ac:chgData name="Vikram Agarwal" userId="d93c929a35fe511c" providerId="LiveId" clId="{9B4D7728-0EBF-432A-98B7-F70BADBD4A72}" dt="2018-11-26T07:46:25.006" v="1877" actId="20577"/>
          <ac:spMkLst>
            <pc:docMk/>
            <pc:sldMk cId="1141820118" sldId="533"/>
            <ac:spMk id="7" creationId="{F282776A-B7D2-4046-9A0A-993CB377B1B6}"/>
          </ac:spMkLst>
        </pc:spChg>
        <pc:spChg chg="add mod">
          <ac:chgData name="Vikram Agarwal" userId="d93c929a35fe511c" providerId="LiveId" clId="{9B4D7728-0EBF-432A-98B7-F70BADBD4A72}" dt="2018-11-21T19:30:13.443" v="388" actId="164"/>
          <ac:spMkLst>
            <pc:docMk/>
            <pc:sldMk cId="1141820118" sldId="533"/>
            <ac:spMk id="14" creationId="{7A10F733-5EEC-4EC9-BDD0-F48639165D86}"/>
          </ac:spMkLst>
        </pc:spChg>
        <pc:grpChg chg="add mod">
          <ac:chgData name="Vikram Agarwal" userId="d93c929a35fe511c" providerId="LiveId" clId="{9B4D7728-0EBF-432A-98B7-F70BADBD4A72}" dt="2018-11-21T21:43:42.614" v="1071" actId="1076"/>
          <ac:grpSpMkLst>
            <pc:docMk/>
            <pc:sldMk cId="1141820118" sldId="533"/>
            <ac:grpSpMk id="4" creationId="{663D1D90-0476-4B65-A1BD-F2B5EB0680BF}"/>
          </ac:grpSpMkLst>
        </pc:grpChg>
        <pc:grpChg chg="add del">
          <ac:chgData name="Vikram Agarwal" userId="d93c929a35fe511c" providerId="LiveId" clId="{9B4D7728-0EBF-432A-98B7-F70BADBD4A72}" dt="2018-11-21T19:21:09.483" v="256" actId="478"/>
          <ac:grpSpMkLst>
            <pc:docMk/>
            <pc:sldMk cId="1141820118" sldId="533"/>
            <ac:grpSpMk id="12" creationId="{59981A02-A5FE-4AB8-8731-DA237CFDB75C}"/>
          </ac:grpSpMkLst>
        </pc:grpChg>
        <pc:picChg chg="add del">
          <ac:chgData name="Vikram Agarwal" userId="d93c929a35fe511c" providerId="LiveId" clId="{9B4D7728-0EBF-432A-98B7-F70BADBD4A72}" dt="2018-11-21T19:21:09.483" v="256" actId="478"/>
          <ac:picMkLst>
            <pc:docMk/>
            <pc:sldMk cId="1141820118" sldId="533"/>
            <ac:picMk id="2" creationId="{B56CE28C-EE37-4952-83BA-C34B37B2C3AA}"/>
          </ac:picMkLst>
        </pc:picChg>
        <pc:picChg chg="add mod modCrop">
          <ac:chgData name="Vikram Agarwal" userId="d93c929a35fe511c" providerId="LiveId" clId="{9B4D7728-0EBF-432A-98B7-F70BADBD4A72}" dt="2018-11-21T19:30:13.443" v="388" actId="164"/>
          <ac:picMkLst>
            <pc:docMk/>
            <pc:sldMk cId="1141820118" sldId="533"/>
            <ac:picMk id="9" creationId="{DDB492D4-31A9-44DA-9DF9-D2C37758F3E2}"/>
          </ac:picMkLst>
        </pc:picChg>
        <pc:picChg chg="add del mod">
          <ac:chgData name="Vikram Agarwal" userId="d93c929a35fe511c" providerId="LiveId" clId="{9B4D7728-0EBF-432A-98B7-F70BADBD4A72}" dt="2018-11-21T19:28:03.988" v="314"/>
          <ac:picMkLst>
            <pc:docMk/>
            <pc:sldMk cId="1141820118" sldId="533"/>
            <ac:picMk id="11" creationId="{33B79363-7D0B-4431-AAFE-CED91D0BA2C3}"/>
          </ac:picMkLst>
        </pc:picChg>
        <pc:picChg chg="add mod ord modCrop">
          <ac:chgData name="Vikram Agarwal" userId="d93c929a35fe511c" providerId="LiveId" clId="{9B4D7728-0EBF-432A-98B7-F70BADBD4A72}" dt="2018-11-26T02:25:06.313" v="1454" actId="1076"/>
          <ac:picMkLst>
            <pc:docMk/>
            <pc:sldMk cId="1141820118" sldId="533"/>
            <ac:picMk id="13" creationId="{0617721A-7908-41CF-8E9B-8F7E0C3D556C}"/>
          </ac:picMkLst>
        </pc:picChg>
      </pc:sldChg>
      <pc:sldChg chg="delSp modSp del delAnim">
        <pc:chgData name="Vikram Agarwal" userId="d93c929a35fe511c" providerId="LiveId" clId="{9B4D7728-0EBF-432A-98B7-F70BADBD4A72}" dt="2018-11-25T23:47:46.456" v="1197" actId="2696"/>
        <pc:sldMkLst>
          <pc:docMk/>
          <pc:sldMk cId="2173032283" sldId="534"/>
        </pc:sldMkLst>
        <pc:spChg chg="mod">
          <ac:chgData name="Vikram Agarwal" userId="d93c929a35fe511c" providerId="LiveId" clId="{9B4D7728-0EBF-432A-98B7-F70BADBD4A72}" dt="2018-11-21T19:41:41.947" v="824" actId="403"/>
          <ac:spMkLst>
            <pc:docMk/>
            <pc:sldMk cId="2173032283" sldId="534"/>
            <ac:spMk id="7" creationId="{F282776A-B7D2-4046-9A0A-993CB377B1B6}"/>
          </ac:spMkLst>
        </pc:spChg>
        <pc:grpChg chg="del">
          <ac:chgData name="Vikram Agarwal" userId="d93c929a35fe511c" providerId="LiveId" clId="{9B4D7728-0EBF-432A-98B7-F70BADBD4A72}" dt="2018-11-20T19:42:46.576" v="0" actId="478"/>
          <ac:grpSpMkLst>
            <pc:docMk/>
            <pc:sldMk cId="2173032283" sldId="534"/>
            <ac:grpSpMk id="5" creationId="{E65EA352-D82C-4938-988C-33AD55F39F21}"/>
          </ac:grpSpMkLst>
        </pc:grpChg>
        <pc:picChg chg="del">
          <ac:chgData name="Vikram Agarwal" userId="d93c929a35fe511c" providerId="LiveId" clId="{9B4D7728-0EBF-432A-98B7-F70BADBD4A72}" dt="2018-11-20T19:42:46.576" v="0" actId="478"/>
          <ac:picMkLst>
            <pc:docMk/>
            <pc:sldMk cId="2173032283" sldId="534"/>
            <ac:picMk id="2" creationId="{4B4E23DF-3615-4FF3-B47E-E2F1328E62CD}"/>
          </ac:picMkLst>
        </pc:picChg>
      </pc:sldChg>
      <pc:sldChg chg="addSp delSp modSp modAnim modNotesTx">
        <pc:chgData name="Vikram Agarwal" userId="d93c929a35fe511c" providerId="LiveId" clId="{9B4D7728-0EBF-432A-98B7-F70BADBD4A72}" dt="2018-11-26T07:54:33.647" v="1958" actId="5793"/>
        <pc:sldMkLst>
          <pc:docMk/>
          <pc:sldMk cId="2496057647" sldId="536"/>
        </pc:sldMkLst>
        <pc:spChg chg="add mod">
          <ac:chgData name="Vikram Agarwal" userId="d93c929a35fe511c" providerId="LiveId" clId="{9B4D7728-0EBF-432A-98B7-F70BADBD4A72}" dt="2018-11-21T19:38:39.135" v="756" actId="164"/>
          <ac:spMkLst>
            <pc:docMk/>
            <pc:sldMk cId="2496057647" sldId="536"/>
            <ac:spMk id="5" creationId="{8666C5C7-7D12-4570-AA8F-3459486E2915}"/>
          </ac:spMkLst>
        </pc:spChg>
        <pc:spChg chg="add mod">
          <ac:chgData name="Vikram Agarwal" userId="d93c929a35fe511c" providerId="LiveId" clId="{9B4D7728-0EBF-432A-98B7-F70BADBD4A72}" dt="2018-11-21T19:38:39.135" v="756" actId="164"/>
          <ac:spMkLst>
            <pc:docMk/>
            <pc:sldMk cId="2496057647" sldId="536"/>
            <ac:spMk id="6" creationId="{D04F11EF-221D-4DDF-AE94-2EA454CDEC59}"/>
          </ac:spMkLst>
        </pc:spChg>
        <pc:spChg chg="mod">
          <ac:chgData name="Vikram Agarwal" userId="d93c929a35fe511c" providerId="LiveId" clId="{9B4D7728-0EBF-432A-98B7-F70BADBD4A72}" dt="2018-11-21T21:45:28.025" v="1139" actId="1076"/>
          <ac:spMkLst>
            <pc:docMk/>
            <pc:sldMk cId="2496057647" sldId="536"/>
            <ac:spMk id="7" creationId="{F282776A-B7D2-4046-9A0A-993CB377B1B6}"/>
          </ac:spMkLst>
        </pc:spChg>
        <pc:spChg chg="add mod">
          <ac:chgData name="Vikram Agarwal" userId="d93c929a35fe511c" providerId="LiveId" clId="{9B4D7728-0EBF-432A-98B7-F70BADBD4A72}" dt="2018-11-26T03:18:19.722" v="1798" actId="14100"/>
          <ac:spMkLst>
            <pc:docMk/>
            <pc:sldMk cId="2496057647" sldId="536"/>
            <ac:spMk id="8" creationId="{887DA870-F2C7-4DF3-AD98-CA494D3205DD}"/>
          </ac:spMkLst>
        </pc:spChg>
        <pc:grpChg chg="add mod">
          <ac:chgData name="Vikram Agarwal" userId="d93c929a35fe511c" providerId="LiveId" clId="{9B4D7728-0EBF-432A-98B7-F70BADBD4A72}" dt="2018-11-21T21:45:31.427" v="1140" actId="164"/>
          <ac:grpSpMkLst>
            <pc:docMk/>
            <pc:sldMk cId="2496057647" sldId="536"/>
            <ac:grpSpMk id="2" creationId="{23EA0800-12DA-4B5C-9E66-D2669B85DE3E}"/>
          </ac:grpSpMkLst>
        </pc:grpChg>
        <pc:grpChg chg="add mod">
          <ac:chgData name="Vikram Agarwal" userId="d93c929a35fe511c" providerId="LiveId" clId="{9B4D7728-0EBF-432A-98B7-F70BADBD4A72}" dt="2018-11-21T21:45:46.666" v="1147" actId="1076"/>
          <ac:grpSpMkLst>
            <pc:docMk/>
            <pc:sldMk cId="2496057647" sldId="536"/>
            <ac:grpSpMk id="3" creationId="{C6B28DEA-3AD0-4440-B075-78C45EAFE0C1}"/>
          </ac:grpSpMkLst>
        </pc:grpChg>
        <pc:picChg chg="add mod">
          <ac:chgData name="Vikram Agarwal" userId="d93c929a35fe511c" providerId="LiveId" clId="{9B4D7728-0EBF-432A-98B7-F70BADBD4A72}" dt="2018-11-21T21:45:31.427" v="1140" actId="164"/>
          <ac:picMkLst>
            <pc:docMk/>
            <pc:sldMk cId="2496057647" sldId="536"/>
            <ac:picMk id="4" creationId="{06A8B1F2-F1CD-4A82-9CAE-761B8847264F}"/>
          </ac:picMkLst>
        </pc:picChg>
        <pc:picChg chg="del">
          <ac:chgData name="Vikram Agarwal" userId="d93c929a35fe511c" providerId="LiveId" clId="{9B4D7728-0EBF-432A-98B7-F70BADBD4A72}" dt="2018-11-20T19:42:51.632" v="1" actId="478"/>
          <ac:picMkLst>
            <pc:docMk/>
            <pc:sldMk cId="2496057647" sldId="536"/>
            <ac:picMk id="9" creationId="{B66F35AB-390D-4C61-9E0B-085BA6118F9B}"/>
          </ac:picMkLst>
        </pc:picChg>
      </pc:sldChg>
      <pc:sldChg chg="delSp modSp add del delAnim">
        <pc:chgData name="Vikram Agarwal" userId="d93c929a35fe511c" providerId="LiveId" clId="{9B4D7728-0EBF-432A-98B7-F70BADBD4A72}" dt="2018-11-26T02:28:36.906" v="1459" actId="2696"/>
        <pc:sldMkLst>
          <pc:docMk/>
          <pc:sldMk cId="4012088141" sldId="537"/>
        </pc:sldMkLst>
        <pc:spChg chg="mod">
          <ac:chgData name="Vikram Agarwal" userId="d93c929a35fe511c" providerId="LiveId" clId="{9B4D7728-0EBF-432A-98B7-F70BADBD4A72}" dt="2018-11-21T21:52:34.126" v="1156" actId="20577"/>
          <ac:spMkLst>
            <pc:docMk/>
            <pc:sldMk cId="4012088141" sldId="537"/>
            <ac:spMk id="7" creationId="{F282776A-B7D2-4046-9A0A-993CB377B1B6}"/>
          </ac:spMkLst>
        </pc:spChg>
        <pc:grpChg chg="del">
          <ac:chgData name="Vikram Agarwal" userId="d93c929a35fe511c" providerId="LiveId" clId="{9B4D7728-0EBF-432A-98B7-F70BADBD4A72}" dt="2018-11-21T21:52:28.731" v="1151" actId="478"/>
          <ac:grpSpMkLst>
            <pc:docMk/>
            <pc:sldMk cId="4012088141" sldId="537"/>
            <ac:grpSpMk id="4" creationId="{663D1D90-0476-4B65-A1BD-F2B5EB0680BF}"/>
          </ac:grpSpMkLst>
        </pc:grpChg>
        <pc:picChg chg="del">
          <ac:chgData name="Vikram Agarwal" userId="d93c929a35fe511c" providerId="LiveId" clId="{9B4D7728-0EBF-432A-98B7-F70BADBD4A72}" dt="2018-11-21T21:52:30.552" v="1152" actId="478"/>
          <ac:picMkLst>
            <pc:docMk/>
            <pc:sldMk cId="4012088141" sldId="537"/>
            <ac:picMk id="13" creationId="{0617721A-7908-41CF-8E9B-8F7E0C3D556C}"/>
          </ac:picMkLst>
        </pc:picChg>
      </pc:sldChg>
      <pc:sldChg chg="addSp delSp modSp add delAnim">
        <pc:chgData name="Vikram Agarwal" userId="d93c929a35fe511c" providerId="LiveId" clId="{9B4D7728-0EBF-432A-98B7-F70BADBD4A72}" dt="2018-11-22T20:33:09.974" v="1188" actId="1036"/>
        <pc:sldMkLst>
          <pc:docMk/>
          <pc:sldMk cId="2704561172" sldId="538"/>
        </pc:sldMkLst>
        <pc:spChg chg="mod">
          <ac:chgData name="Vikram Agarwal" userId="d93c929a35fe511c" providerId="LiveId" clId="{9B4D7728-0EBF-432A-98B7-F70BADBD4A72}" dt="2018-11-22T20:24:08.289" v="1181" actId="1076"/>
          <ac:spMkLst>
            <pc:docMk/>
            <pc:sldMk cId="2704561172" sldId="538"/>
            <ac:spMk id="2" creationId="{AF5488A4-9F55-40D9-AAF8-8F847E24E355}"/>
          </ac:spMkLst>
        </pc:spChg>
        <pc:spChg chg="del">
          <ac:chgData name="Vikram Agarwal" userId="d93c929a35fe511c" providerId="LiveId" clId="{9B4D7728-0EBF-432A-98B7-F70BADBD4A72}" dt="2018-11-22T20:22:40.295" v="1180" actId="478"/>
          <ac:spMkLst>
            <pc:docMk/>
            <pc:sldMk cId="2704561172" sldId="538"/>
            <ac:spMk id="3" creationId="{0544F15F-2765-42DB-AFC7-508C7079AF69}"/>
          </ac:spMkLst>
        </pc:spChg>
        <pc:spChg chg="add mod">
          <ac:chgData name="Vikram Agarwal" userId="d93c929a35fe511c" providerId="LiveId" clId="{9B4D7728-0EBF-432A-98B7-F70BADBD4A72}" dt="2018-11-22T20:22:40.295" v="1180" actId="478"/>
          <ac:spMkLst>
            <pc:docMk/>
            <pc:sldMk cId="2704561172" sldId="538"/>
            <ac:spMk id="5" creationId="{96306C71-61CF-4E86-888B-AF1A34EC1BA5}"/>
          </ac:spMkLst>
        </pc:spChg>
        <pc:picChg chg="add mod">
          <ac:chgData name="Vikram Agarwal" userId="d93c929a35fe511c" providerId="LiveId" clId="{9B4D7728-0EBF-432A-98B7-F70BADBD4A72}" dt="2018-11-22T20:33:09.974" v="1188" actId="1036"/>
          <ac:picMkLst>
            <pc:docMk/>
            <pc:sldMk cId="2704561172" sldId="538"/>
            <ac:picMk id="6" creationId="{21795407-6ADA-4A5E-BE22-86E2E7BC940D}"/>
          </ac:picMkLst>
        </pc:picChg>
      </pc:sldChg>
      <pc:sldChg chg="addSp delSp modSp add">
        <pc:chgData name="Vikram Agarwal" userId="d93c929a35fe511c" providerId="LiveId" clId="{9B4D7728-0EBF-432A-98B7-F70BADBD4A72}" dt="2018-11-22T20:34:58.788" v="1196" actId="1076"/>
        <pc:sldMkLst>
          <pc:docMk/>
          <pc:sldMk cId="830745711" sldId="539"/>
        </pc:sldMkLst>
        <pc:spChg chg="mod">
          <ac:chgData name="Vikram Agarwal" userId="d93c929a35fe511c" providerId="LiveId" clId="{9B4D7728-0EBF-432A-98B7-F70BADBD4A72}" dt="2018-11-22T20:33:22.865" v="1190"/>
          <ac:spMkLst>
            <pc:docMk/>
            <pc:sldMk cId="830745711" sldId="539"/>
            <ac:spMk id="2" creationId="{E4B0FB75-E5BD-4E24-9054-F141B9AD8F13}"/>
          </ac:spMkLst>
        </pc:spChg>
        <pc:spChg chg="del">
          <ac:chgData name="Vikram Agarwal" userId="d93c929a35fe511c" providerId="LiveId" clId="{9B4D7728-0EBF-432A-98B7-F70BADBD4A72}" dt="2018-11-22T20:34:51.351" v="1192" actId="931"/>
          <ac:spMkLst>
            <pc:docMk/>
            <pc:sldMk cId="830745711" sldId="539"/>
            <ac:spMk id="3" creationId="{4C61A383-3085-4680-9EF8-749D0D922A05}"/>
          </ac:spMkLst>
        </pc:spChg>
        <pc:picChg chg="add mod">
          <ac:chgData name="Vikram Agarwal" userId="d93c929a35fe511c" providerId="LiveId" clId="{9B4D7728-0EBF-432A-98B7-F70BADBD4A72}" dt="2018-11-22T20:34:58.788" v="1196" actId="1076"/>
          <ac:picMkLst>
            <pc:docMk/>
            <pc:sldMk cId="830745711" sldId="539"/>
            <ac:picMk id="5" creationId="{C74D6406-A434-4D36-BC51-D6994662F092}"/>
          </ac:picMkLst>
        </pc:picChg>
      </pc:sldChg>
      <pc:sldChg chg="addSp modSp add modAnim">
        <pc:chgData name="Vikram Agarwal" userId="d93c929a35fe511c" providerId="LiveId" clId="{9B4D7728-0EBF-432A-98B7-F70BADBD4A72}" dt="2018-11-25T23:57:05.610" v="1310"/>
        <pc:sldMkLst>
          <pc:docMk/>
          <pc:sldMk cId="1850536094" sldId="540"/>
        </pc:sldMkLst>
        <pc:spChg chg="add mod">
          <ac:chgData name="Vikram Agarwal" userId="d93c929a35fe511c" providerId="LiveId" clId="{9B4D7728-0EBF-432A-98B7-F70BADBD4A72}" dt="2018-11-25T23:56:57.375" v="1309" actId="14100"/>
          <ac:spMkLst>
            <pc:docMk/>
            <pc:sldMk cId="1850536094" sldId="540"/>
            <ac:spMk id="6" creationId="{5FEC1F9E-D3EA-4124-B213-945B8423D182}"/>
          </ac:spMkLst>
        </pc:spChg>
        <pc:spChg chg="mod">
          <ac:chgData name="Vikram Agarwal" userId="d93c929a35fe511c" providerId="LiveId" clId="{9B4D7728-0EBF-432A-98B7-F70BADBD4A72}" dt="2018-11-25T23:54:00.980" v="1298" actId="20577"/>
          <ac:spMkLst>
            <pc:docMk/>
            <pc:sldMk cId="1850536094" sldId="540"/>
            <ac:spMk id="7" creationId="{F282776A-B7D2-4046-9A0A-993CB377B1B6}"/>
          </ac:spMkLst>
        </pc:spChg>
      </pc:sldChg>
      <pc:sldChg chg="addSp delSp modSp add ord delAnim">
        <pc:chgData name="Vikram Agarwal" userId="d93c929a35fe511c" providerId="LiveId" clId="{9B4D7728-0EBF-432A-98B7-F70BADBD4A72}" dt="2018-11-26T02:28:27.149" v="1458"/>
        <pc:sldMkLst>
          <pc:docMk/>
          <pc:sldMk cId="2478608961" sldId="541"/>
        </pc:sldMkLst>
        <pc:spChg chg="mod">
          <ac:chgData name="Vikram Agarwal" userId="d93c929a35fe511c" providerId="LiveId" clId="{9B4D7728-0EBF-432A-98B7-F70BADBD4A72}" dt="2018-11-26T02:16:22.736" v="1420" actId="20577"/>
          <ac:spMkLst>
            <pc:docMk/>
            <pc:sldMk cId="2478608961" sldId="541"/>
            <ac:spMk id="7" creationId="{F282776A-B7D2-4046-9A0A-993CB377B1B6}"/>
          </ac:spMkLst>
        </pc:spChg>
        <pc:grpChg chg="del">
          <ac:chgData name="Vikram Agarwal" userId="d93c929a35fe511c" providerId="LiveId" clId="{9B4D7728-0EBF-432A-98B7-F70BADBD4A72}" dt="2018-11-26T02:15:20.063" v="1370" actId="478"/>
          <ac:grpSpMkLst>
            <pc:docMk/>
            <pc:sldMk cId="2478608961" sldId="541"/>
            <ac:grpSpMk id="4" creationId="{663D1D90-0476-4B65-A1BD-F2B5EB0680BF}"/>
          </ac:grpSpMkLst>
        </pc:grpChg>
        <pc:picChg chg="add mod">
          <ac:chgData name="Vikram Agarwal" userId="d93c929a35fe511c" providerId="LiveId" clId="{9B4D7728-0EBF-432A-98B7-F70BADBD4A72}" dt="2018-11-26T02:16:28.447" v="1421" actId="1076"/>
          <ac:picMkLst>
            <pc:docMk/>
            <pc:sldMk cId="2478608961" sldId="541"/>
            <ac:picMk id="2" creationId="{8CA401A3-F6F8-447D-A7DE-A1C1E8EBC6DE}"/>
          </ac:picMkLst>
        </pc:picChg>
        <pc:picChg chg="add mod">
          <ac:chgData name="Vikram Agarwal" userId="d93c929a35fe511c" providerId="LiveId" clId="{9B4D7728-0EBF-432A-98B7-F70BADBD4A72}" dt="2018-11-26T02:16:03.862" v="1386" actId="1076"/>
          <ac:picMkLst>
            <pc:docMk/>
            <pc:sldMk cId="2478608961" sldId="541"/>
            <ac:picMk id="5" creationId="{2E3AE720-DF85-49AF-B9A4-BE0A76BD6943}"/>
          </ac:picMkLst>
        </pc:picChg>
        <pc:picChg chg="del mod">
          <ac:chgData name="Vikram Agarwal" userId="d93c929a35fe511c" providerId="LiveId" clId="{9B4D7728-0EBF-432A-98B7-F70BADBD4A72}" dt="2018-11-26T02:15:21.864" v="1372" actId="478"/>
          <ac:picMkLst>
            <pc:docMk/>
            <pc:sldMk cId="2478608961" sldId="541"/>
            <ac:picMk id="13" creationId="{0617721A-7908-41CF-8E9B-8F7E0C3D556C}"/>
          </ac:picMkLst>
        </pc:picChg>
      </pc:sldChg>
      <pc:sldChg chg="addSp delSp modSp add">
        <pc:chgData name="Vikram Agarwal" userId="d93c929a35fe511c" providerId="LiveId" clId="{9B4D7728-0EBF-432A-98B7-F70BADBD4A72}" dt="2018-11-26T03:15:37.037" v="1785" actId="1076"/>
        <pc:sldMkLst>
          <pc:docMk/>
          <pc:sldMk cId="417556900" sldId="542"/>
        </pc:sldMkLst>
        <pc:spChg chg="mod">
          <ac:chgData name="Vikram Agarwal" userId="d93c929a35fe511c" providerId="LiveId" clId="{9B4D7728-0EBF-432A-98B7-F70BADBD4A72}" dt="2018-11-26T03:15:13.606" v="1782" actId="20577"/>
          <ac:spMkLst>
            <pc:docMk/>
            <pc:sldMk cId="417556900" sldId="542"/>
            <ac:spMk id="2" creationId="{372D65EF-8D03-4D9F-9C26-A7861A198200}"/>
          </ac:spMkLst>
        </pc:spChg>
        <pc:spChg chg="del">
          <ac:chgData name="Vikram Agarwal" userId="d93c929a35fe511c" providerId="LiveId" clId="{9B4D7728-0EBF-432A-98B7-F70BADBD4A72}" dt="2018-11-26T03:14:39.440" v="1698"/>
          <ac:spMkLst>
            <pc:docMk/>
            <pc:sldMk cId="417556900" sldId="542"/>
            <ac:spMk id="3" creationId="{C0E0017A-BE6E-4661-B6CE-EFA67F70ABBD}"/>
          </ac:spMkLst>
        </pc:spChg>
        <pc:picChg chg="add mod">
          <ac:chgData name="Vikram Agarwal" userId="d93c929a35fe511c" providerId="LiveId" clId="{9B4D7728-0EBF-432A-98B7-F70BADBD4A72}" dt="2018-11-26T03:15:37.037" v="1785" actId="1076"/>
          <ac:picMkLst>
            <pc:docMk/>
            <pc:sldMk cId="417556900" sldId="542"/>
            <ac:picMk id="4" creationId="{DAA9484D-691E-42CB-95AF-54A53F77F46E}"/>
          </ac:picMkLst>
        </pc:picChg>
      </pc:sldChg>
      <pc:sldChg chg="modSp add del modAnim">
        <pc:chgData name="Vikram Agarwal" userId="d93c929a35fe511c" providerId="LiveId" clId="{9B4D7728-0EBF-432A-98B7-F70BADBD4A72}" dt="2018-11-26T02:29:36.526" v="1477" actId="2696"/>
        <pc:sldMkLst>
          <pc:docMk/>
          <pc:sldMk cId="4209779463" sldId="542"/>
        </pc:sldMkLst>
        <pc:spChg chg="mod">
          <ac:chgData name="Vikram Agarwal" userId="d93c929a35fe511c" providerId="LiveId" clId="{9B4D7728-0EBF-432A-98B7-F70BADBD4A72}" dt="2018-11-26T02:29:30.074" v="1476" actId="20577"/>
          <ac:spMkLst>
            <pc:docMk/>
            <pc:sldMk cId="4209779463" sldId="542"/>
            <ac:spMk id="3" creationId="{0544F15F-2765-42DB-AFC7-508C7079AF69}"/>
          </ac:spMkLst>
        </pc:spChg>
      </pc:sldChg>
      <pc:sldChg chg="add">
        <pc:chgData name="Vikram Agarwal" userId="d93c929a35fe511c" providerId="LiveId" clId="{9B4D7728-0EBF-432A-98B7-F70BADBD4A72}" dt="2018-11-26T07:37:02.474" v="1811"/>
        <pc:sldMkLst>
          <pc:docMk/>
          <pc:sldMk cId="3689735731" sldId="543"/>
        </pc:sldMkLst>
      </pc:sldChg>
    </pc:docChg>
  </pc:docChgLst>
  <pc:docChgLst>
    <pc:chgData name="Vikram Agarwal" userId="d93c929a35fe511c" providerId="LiveId" clId="{4949550F-0628-48D8-96D5-2AD2A83C6975}"/>
  </pc:docChgLst>
  <pc:docChgLst>
    <pc:chgData name="Vikram Agarwal" userId="d93c929a35fe511c" providerId="LiveId" clId="{A7FA7106-A109-4D82-A325-466CBEB3F1DE}"/>
    <pc:docChg chg="undo redo custSel addSld delSld modSld sldOrd">
      <pc:chgData name="Vikram Agarwal" userId="d93c929a35fe511c" providerId="LiveId" clId="{A7FA7106-A109-4D82-A325-466CBEB3F1DE}" dt="2018-10-01T17:56:30.129" v="2350" actId="20577"/>
      <pc:docMkLst>
        <pc:docMk/>
      </pc:docMkLst>
      <pc:sldChg chg="addSp modSp">
        <pc:chgData name="Vikram Agarwal" userId="d93c929a35fe511c" providerId="LiveId" clId="{A7FA7106-A109-4D82-A325-466CBEB3F1DE}" dt="2018-10-01T17:56:30.129" v="2350" actId="20577"/>
        <pc:sldMkLst>
          <pc:docMk/>
          <pc:sldMk cId="4137094092" sldId="256"/>
        </pc:sldMkLst>
        <pc:spChg chg="mod">
          <ac:chgData name="Vikram Agarwal" userId="d93c929a35fe511c" providerId="LiveId" clId="{A7FA7106-A109-4D82-A325-466CBEB3F1DE}" dt="2018-10-01T00:07:29.134" v="1392" actId="1035"/>
          <ac:spMkLst>
            <pc:docMk/>
            <pc:sldMk cId="4137094092" sldId="256"/>
            <ac:spMk id="2" creationId="{00000000-0000-0000-0000-000000000000}"/>
          </ac:spMkLst>
        </pc:spChg>
        <pc:spChg chg="mod">
          <ac:chgData name="Vikram Agarwal" userId="d93c929a35fe511c" providerId="LiveId" clId="{A7FA7106-A109-4D82-A325-466CBEB3F1DE}" dt="2018-10-01T17:56:30.129" v="2350" actId="20577"/>
          <ac:spMkLst>
            <pc:docMk/>
            <pc:sldMk cId="4137094092" sldId="256"/>
            <ac:spMk id="3" creationId="{00000000-0000-0000-0000-000000000000}"/>
          </ac:spMkLst>
        </pc:spChg>
        <pc:picChg chg="mod">
          <ac:chgData name="Vikram Agarwal" userId="d93c929a35fe511c" providerId="LiveId" clId="{A7FA7106-A109-4D82-A325-466CBEB3F1DE}" dt="2018-09-30T01:18:18.520" v="18" actId="1037"/>
          <ac:picMkLst>
            <pc:docMk/>
            <pc:sldMk cId="4137094092" sldId="256"/>
            <ac:picMk id="4" creationId="{657E4D2B-373A-4353-9FC6-1027257787C1}"/>
          </ac:picMkLst>
        </pc:picChg>
        <pc:picChg chg="mod">
          <ac:chgData name="Vikram Agarwal" userId="d93c929a35fe511c" providerId="LiveId" clId="{A7FA7106-A109-4D82-A325-466CBEB3F1DE}" dt="2018-09-30T01:18:18.520" v="18" actId="1037"/>
          <ac:picMkLst>
            <pc:docMk/>
            <pc:sldMk cId="4137094092" sldId="256"/>
            <ac:picMk id="5" creationId="{A1F2AF08-0D2E-41BA-8446-875139F921EC}"/>
          </ac:picMkLst>
        </pc:picChg>
        <pc:picChg chg="mod">
          <ac:chgData name="Vikram Agarwal" userId="d93c929a35fe511c" providerId="LiveId" clId="{A7FA7106-A109-4D82-A325-466CBEB3F1DE}" dt="2018-09-30T01:18:18.520" v="18" actId="1037"/>
          <ac:picMkLst>
            <pc:docMk/>
            <pc:sldMk cId="4137094092" sldId="256"/>
            <ac:picMk id="6" creationId="{D33D25A4-F881-45B6-9741-F3AB7FA6A22F}"/>
          </ac:picMkLst>
        </pc:picChg>
        <pc:picChg chg="add mod">
          <ac:chgData name="Vikram Agarwal" userId="d93c929a35fe511c" providerId="LiveId" clId="{A7FA7106-A109-4D82-A325-466CBEB3F1DE}" dt="2018-09-30T01:18:18.520" v="18" actId="1037"/>
          <ac:picMkLst>
            <pc:docMk/>
            <pc:sldMk cId="4137094092" sldId="256"/>
            <ac:picMk id="7" creationId="{F0A90CFF-7838-458A-B1FC-1A9286FF4587}"/>
          </ac:picMkLst>
        </pc:picChg>
      </pc:sldChg>
      <pc:sldChg chg="modSp ord">
        <pc:chgData name="Vikram Agarwal" userId="d93c929a35fe511c" providerId="LiveId" clId="{A7FA7106-A109-4D82-A325-466CBEB3F1DE}" dt="2018-10-01T17:13:03.615" v="2292" actId="6549"/>
        <pc:sldMkLst>
          <pc:docMk/>
          <pc:sldMk cId="451379222" sldId="274"/>
        </pc:sldMkLst>
        <pc:spChg chg="mod">
          <ac:chgData name="Vikram Agarwal" userId="d93c929a35fe511c" providerId="LiveId" clId="{A7FA7106-A109-4D82-A325-466CBEB3F1DE}" dt="2018-10-01T00:09:04.711" v="1423" actId="404"/>
          <ac:spMkLst>
            <pc:docMk/>
            <pc:sldMk cId="451379222" sldId="274"/>
            <ac:spMk id="2" creationId="{AF5488A4-9F55-40D9-AAF8-8F847E24E355}"/>
          </ac:spMkLst>
        </pc:spChg>
        <pc:spChg chg="mod">
          <ac:chgData name="Vikram Agarwal" userId="d93c929a35fe511c" providerId="LiveId" clId="{A7FA7106-A109-4D82-A325-466CBEB3F1DE}" dt="2018-10-01T17:13:03.615" v="2292" actId="6549"/>
          <ac:spMkLst>
            <pc:docMk/>
            <pc:sldMk cId="451379222" sldId="274"/>
            <ac:spMk id="3" creationId="{0544F15F-2765-42DB-AFC7-508C7079AF69}"/>
          </ac:spMkLst>
        </pc:spChg>
      </pc:sldChg>
      <pc:sldChg chg="addSp delSp modSp ord delAnim modAnim">
        <pc:chgData name="Vikram Agarwal" userId="d93c929a35fe511c" providerId="LiveId" clId="{A7FA7106-A109-4D82-A325-466CBEB3F1DE}" dt="2018-10-01T17:17:42.819" v="2319" actId="14100"/>
        <pc:sldMkLst>
          <pc:docMk/>
          <pc:sldMk cId="3892161003" sldId="529"/>
        </pc:sldMkLst>
        <pc:spChg chg="del">
          <ac:chgData name="Vikram Agarwal" userId="d93c929a35fe511c" providerId="LiveId" clId="{A7FA7106-A109-4D82-A325-466CBEB3F1DE}" dt="2018-09-30T01:32:39.670" v="537" actId="478"/>
          <ac:spMkLst>
            <pc:docMk/>
            <pc:sldMk cId="3892161003" sldId="529"/>
            <ac:spMk id="3" creationId="{0B5CE38C-EC84-4288-87C8-0BC78E3C3498}"/>
          </ac:spMkLst>
        </pc:spChg>
        <pc:spChg chg="del">
          <ac:chgData name="Vikram Agarwal" userId="d93c929a35fe511c" providerId="LiveId" clId="{A7FA7106-A109-4D82-A325-466CBEB3F1DE}" dt="2018-09-30T01:32:39.670" v="537" actId="478"/>
          <ac:spMkLst>
            <pc:docMk/>
            <pc:sldMk cId="3892161003" sldId="529"/>
            <ac:spMk id="5" creationId="{81923B65-951E-430F-AFA3-DB781F92281C}"/>
          </ac:spMkLst>
        </pc:spChg>
        <pc:spChg chg="del">
          <ac:chgData name="Vikram Agarwal" userId="d93c929a35fe511c" providerId="LiveId" clId="{A7FA7106-A109-4D82-A325-466CBEB3F1DE}" dt="2018-09-30T01:32:39.670" v="537" actId="478"/>
          <ac:spMkLst>
            <pc:docMk/>
            <pc:sldMk cId="3892161003" sldId="529"/>
            <ac:spMk id="6" creationId="{CC2A8992-5F8B-4998-80CC-0FF277906F3C}"/>
          </ac:spMkLst>
        </pc:spChg>
        <pc:spChg chg="mod">
          <ac:chgData name="Vikram Agarwal" userId="d93c929a35fe511c" providerId="LiveId" clId="{A7FA7106-A109-4D82-A325-466CBEB3F1DE}" dt="2018-09-30T18:20:55.404" v="756" actId="20577"/>
          <ac:spMkLst>
            <pc:docMk/>
            <pc:sldMk cId="3892161003" sldId="529"/>
            <ac:spMk id="7" creationId="{F282776A-B7D2-4046-9A0A-993CB377B1B6}"/>
          </ac:spMkLst>
        </pc:spChg>
        <pc:spChg chg="del">
          <ac:chgData name="Vikram Agarwal" userId="d93c929a35fe511c" providerId="LiveId" clId="{A7FA7106-A109-4D82-A325-466CBEB3F1DE}" dt="2018-09-30T01:32:39.670" v="537" actId="478"/>
          <ac:spMkLst>
            <pc:docMk/>
            <pc:sldMk cId="3892161003" sldId="529"/>
            <ac:spMk id="8" creationId="{315DB3CF-E1BA-4782-8512-01A2A91C3533}"/>
          </ac:spMkLst>
        </pc:spChg>
        <pc:spChg chg="add mod">
          <ac:chgData name="Vikram Agarwal" userId="d93c929a35fe511c" providerId="LiveId" clId="{A7FA7106-A109-4D82-A325-466CBEB3F1DE}" dt="2018-09-30T18:21:36.462" v="764" actId="164"/>
          <ac:spMkLst>
            <pc:docMk/>
            <pc:sldMk cId="3892161003" sldId="529"/>
            <ac:spMk id="10" creationId="{4F61EEA5-CD50-4C42-B63F-E2AF32293434}"/>
          </ac:spMkLst>
        </pc:spChg>
        <pc:spChg chg="mod">
          <ac:chgData name="Vikram Agarwal" userId="d93c929a35fe511c" providerId="LiveId" clId="{A7FA7106-A109-4D82-A325-466CBEB3F1DE}" dt="2018-10-01T17:17:42.819" v="2319" actId="14100"/>
          <ac:spMkLst>
            <pc:docMk/>
            <pc:sldMk cId="3892161003" sldId="529"/>
            <ac:spMk id="14" creationId="{01CB062C-3EBF-47F7-9DAF-EC307E163DED}"/>
          </ac:spMkLst>
        </pc:spChg>
        <pc:grpChg chg="add mod">
          <ac:chgData name="Vikram Agarwal" userId="d93c929a35fe511c" providerId="LiveId" clId="{A7FA7106-A109-4D82-A325-466CBEB3F1DE}" dt="2018-09-30T18:21:36.462" v="764" actId="164"/>
          <ac:grpSpMkLst>
            <pc:docMk/>
            <pc:sldMk cId="3892161003" sldId="529"/>
            <ac:grpSpMk id="11" creationId="{069E6613-BD7C-40AA-AA4B-928A236D3E39}"/>
          </ac:grpSpMkLst>
        </pc:grpChg>
        <pc:grpChg chg="add mod">
          <ac:chgData name="Vikram Agarwal" userId="d93c929a35fe511c" providerId="LiveId" clId="{A7FA7106-A109-4D82-A325-466CBEB3F1DE}" dt="2018-10-01T17:17:38.455" v="2318" actId="1076"/>
          <ac:grpSpMkLst>
            <pc:docMk/>
            <pc:sldMk cId="3892161003" sldId="529"/>
            <ac:grpSpMk id="12" creationId="{A259A33B-0628-4CFF-B41F-F6ED1E59AE90}"/>
          </ac:grpSpMkLst>
        </pc:grpChg>
        <pc:picChg chg="del">
          <ac:chgData name="Vikram Agarwal" userId="d93c929a35fe511c" providerId="LiveId" clId="{A7FA7106-A109-4D82-A325-466CBEB3F1DE}" dt="2018-09-30T01:20:50.457" v="31" actId="478"/>
          <ac:picMkLst>
            <pc:docMk/>
            <pc:sldMk cId="3892161003" sldId="529"/>
            <ac:picMk id="2" creationId="{03FFE876-DE39-4DAD-B72A-39FCCFBE9CAF}"/>
          </ac:picMkLst>
        </pc:picChg>
        <pc:picChg chg="add mod">
          <ac:chgData name="Vikram Agarwal" userId="d93c929a35fe511c" providerId="LiveId" clId="{A7FA7106-A109-4D82-A325-466CBEB3F1DE}" dt="2018-09-30T18:21:36.462" v="764" actId="164"/>
          <ac:picMkLst>
            <pc:docMk/>
            <pc:sldMk cId="3892161003" sldId="529"/>
            <ac:picMk id="4" creationId="{F894D4E1-0981-414D-BF66-F3A32C31E5EF}"/>
          </ac:picMkLst>
        </pc:picChg>
        <pc:picChg chg="add del mod">
          <ac:chgData name="Vikram Agarwal" userId="d93c929a35fe511c" providerId="LiveId" clId="{A7FA7106-A109-4D82-A325-466CBEB3F1DE}" dt="2018-09-30T18:20:57.905" v="757" actId="478"/>
          <ac:picMkLst>
            <pc:docMk/>
            <pc:sldMk cId="3892161003" sldId="529"/>
            <ac:picMk id="9" creationId="{B66F35AB-390D-4C61-9E0B-085BA6118F9B}"/>
          </ac:picMkLst>
        </pc:picChg>
      </pc:sldChg>
      <pc:sldChg chg="modSp add">
        <pc:chgData name="Vikram Agarwal" userId="d93c929a35fe511c" providerId="LiveId" clId="{A7FA7106-A109-4D82-A325-466CBEB3F1DE}" dt="2018-10-01T17:31:38.213" v="2320" actId="6549"/>
        <pc:sldMkLst>
          <pc:docMk/>
          <pc:sldMk cId="3152935305" sldId="530"/>
        </pc:sldMkLst>
        <pc:spChg chg="mod">
          <ac:chgData name="Vikram Agarwal" userId="d93c929a35fe511c" providerId="LiveId" clId="{A7FA7106-A109-4D82-A325-466CBEB3F1DE}" dt="2018-10-01T00:29:31.605" v="2200" actId="14100"/>
          <ac:spMkLst>
            <pc:docMk/>
            <pc:sldMk cId="3152935305" sldId="530"/>
            <ac:spMk id="2" creationId="{AF5488A4-9F55-40D9-AAF8-8F847E24E355}"/>
          </ac:spMkLst>
        </pc:spChg>
        <pc:spChg chg="mod">
          <ac:chgData name="Vikram Agarwal" userId="d93c929a35fe511c" providerId="LiveId" clId="{A7FA7106-A109-4D82-A325-466CBEB3F1DE}" dt="2018-10-01T17:31:38.213" v="2320" actId="6549"/>
          <ac:spMkLst>
            <pc:docMk/>
            <pc:sldMk cId="3152935305" sldId="530"/>
            <ac:spMk id="3" creationId="{0544F15F-2765-42DB-AFC7-508C7079AF69}"/>
          </ac:spMkLst>
        </pc:spChg>
      </pc:sldChg>
      <pc:sldChg chg="addSp delSp modSp add ord">
        <pc:chgData name="Vikram Agarwal" userId="d93c929a35fe511c" providerId="LiveId" clId="{A7FA7106-A109-4D82-A325-466CBEB3F1DE}" dt="2018-10-01T17:03:31.833" v="2279"/>
        <pc:sldMkLst>
          <pc:docMk/>
          <pc:sldMk cId="3900519355" sldId="532"/>
        </pc:sldMkLst>
        <pc:spChg chg="mod">
          <ac:chgData name="Vikram Agarwal" userId="d93c929a35fe511c" providerId="LiveId" clId="{A7FA7106-A109-4D82-A325-466CBEB3F1DE}" dt="2018-10-01T00:09:39.520" v="1442" actId="404"/>
          <ac:spMkLst>
            <pc:docMk/>
            <pc:sldMk cId="3900519355" sldId="532"/>
            <ac:spMk id="2" creationId="{AF5488A4-9F55-40D9-AAF8-8F847E24E355}"/>
          </ac:spMkLst>
        </pc:spChg>
        <pc:spChg chg="add mod">
          <ac:chgData name="Vikram Agarwal" userId="d93c929a35fe511c" providerId="LiveId" clId="{A7FA7106-A109-4D82-A325-466CBEB3F1DE}" dt="2018-09-30T18:23:44.047" v="846" actId="164"/>
          <ac:spMkLst>
            <pc:docMk/>
            <pc:sldMk cId="3900519355" sldId="532"/>
            <ac:spMk id="7" creationId="{88E461E6-8686-4D2E-9573-4E6E3C90D061}"/>
          </ac:spMkLst>
        </pc:spChg>
        <pc:spChg chg="add">
          <ac:chgData name="Vikram Agarwal" userId="d93c929a35fe511c" providerId="LiveId" clId="{A7FA7106-A109-4D82-A325-466CBEB3F1DE}" dt="2018-10-01T17:03:31.833" v="2279"/>
          <ac:spMkLst>
            <pc:docMk/>
            <pc:sldMk cId="3900519355" sldId="532"/>
            <ac:spMk id="8" creationId="{A027CD9C-3A27-4045-B544-505CA62D262C}"/>
          </ac:spMkLst>
        </pc:spChg>
        <pc:grpChg chg="add mod">
          <ac:chgData name="Vikram Agarwal" userId="d93c929a35fe511c" providerId="LiveId" clId="{A7FA7106-A109-4D82-A325-466CBEB3F1DE}" dt="2018-10-01T00:09:33.814" v="1441" actId="1035"/>
          <ac:grpSpMkLst>
            <pc:docMk/>
            <pc:sldMk cId="3900519355" sldId="532"/>
            <ac:grpSpMk id="4" creationId="{C43C099D-BACE-409E-9CB6-BF12AB7578CF}"/>
          </ac:grpSpMkLst>
        </pc:grpChg>
        <pc:picChg chg="add mod">
          <ac:chgData name="Vikram Agarwal" userId="d93c929a35fe511c" providerId="LiveId" clId="{A7FA7106-A109-4D82-A325-466CBEB3F1DE}" dt="2018-09-30T18:23:44.047" v="846" actId="164"/>
          <ac:picMkLst>
            <pc:docMk/>
            <pc:sldMk cId="3900519355" sldId="532"/>
            <ac:picMk id="3" creationId="{673D45DB-F1B4-432B-9454-243132FEABE6}"/>
          </ac:picMkLst>
        </pc:picChg>
        <pc:picChg chg="del">
          <ac:chgData name="Vikram Agarwal" userId="d93c929a35fe511c" providerId="LiveId" clId="{A7FA7106-A109-4D82-A325-466CBEB3F1DE}" dt="2018-09-30T18:15:28.295" v="656" actId="478"/>
          <ac:picMkLst>
            <pc:docMk/>
            <pc:sldMk cId="3900519355" sldId="532"/>
            <ac:picMk id="6" creationId="{34B52BEC-0603-442A-B206-B714EEAD3008}"/>
          </ac:picMkLst>
        </pc:picChg>
      </pc:sldChg>
      <pc:sldChg chg="addSp delSp modSp add ord modAnim">
        <pc:chgData name="Vikram Agarwal" userId="d93c929a35fe511c" providerId="LiveId" clId="{A7FA7106-A109-4D82-A325-466CBEB3F1DE}" dt="2018-10-01T17:17:28.370" v="2314"/>
        <pc:sldMkLst>
          <pc:docMk/>
          <pc:sldMk cId="1141820118" sldId="533"/>
        </pc:sldMkLst>
        <pc:spChg chg="mod">
          <ac:chgData name="Vikram Agarwal" userId="d93c929a35fe511c" providerId="LiveId" clId="{A7FA7106-A109-4D82-A325-466CBEB3F1DE}" dt="2018-09-30T18:19:49.166" v="750" actId="20577"/>
          <ac:spMkLst>
            <pc:docMk/>
            <pc:sldMk cId="1141820118" sldId="533"/>
            <ac:spMk id="7" creationId="{F282776A-B7D2-4046-9A0A-993CB377B1B6}"/>
          </ac:spMkLst>
        </pc:spChg>
        <pc:spChg chg="add mod">
          <ac:chgData name="Vikram Agarwal" userId="d93c929a35fe511c" providerId="LiveId" clId="{A7FA7106-A109-4D82-A325-466CBEB3F1DE}" dt="2018-10-01T17:17:19.934" v="2313" actId="164"/>
          <ac:spMkLst>
            <pc:docMk/>
            <pc:sldMk cId="1141820118" sldId="533"/>
            <ac:spMk id="8" creationId="{D928523E-0EDA-4239-8AF4-72EFB3AFCA0B}"/>
          </ac:spMkLst>
        </pc:spChg>
        <pc:spChg chg="add mod">
          <ac:chgData name="Vikram Agarwal" userId="d93c929a35fe511c" providerId="LiveId" clId="{A7FA7106-A109-4D82-A325-466CBEB3F1DE}" dt="2018-10-01T17:17:19.934" v="2313" actId="164"/>
          <ac:spMkLst>
            <pc:docMk/>
            <pc:sldMk cId="1141820118" sldId="533"/>
            <ac:spMk id="10" creationId="{EF3B2EBA-DFB8-488C-86EB-D39906CB5911}"/>
          </ac:spMkLst>
        </pc:spChg>
        <pc:spChg chg="add del mod">
          <ac:chgData name="Vikram Agarwal" userId="d93c929a35fe511c" providerId="LiveId" clId="{A7FA7106-A109-4D82-A325-466CBEB3F1DE}" dt="2018-10-01T17:16:58.578" v="2308" actId="478"/>
          <ac:spMkLst>
            <pc:docMk/>
            <pc:sldMk cId="1141820118" sldId="533"/>
            <ac:spMk id="11" creationId="{1458D850-8BFA-4B94-9FD2-D1408907A910}"/>
          </ac:spMkLst>
        </pc:spChg>
        <pc:spChg chg="add del">
          <ac:chgData name="Vikram Agarwal" userId="d93c929a35fe511c" providerId="LiveId" clId="{A7FA7106-A109-4D82-A325-466CBEB3F1DE}" dt="2018-10-01T17:16:09.008" v="2297" actId="27957"/>
          <ac:spMkLst>
            <pc:docMk/>
            <pc:sldMk cId="1141820118" sldId="533"/>
            <ac:spMk id="20" creationId="{71F1981C-807A-4165-8584-9E0A78DFA46A}"/>
          </ac:spMkLst>
        </pc:spChg>
        <pc:grpChg chg="add mod">
          <ac:chgData name="Vikram Agarwal" userId="d93c929a35fe511c" providerId="LiveId" clId="{A7FA7106-A109-4D82-A325-466CBEB3F1DE}" dt="2018-10-01T17:17:19.934" v="2313" actId="164"/>
          <ac:grpSpMkLst>
            <pc:docMk/>
            <pc:sldMk cId="1141820118" sldId="533"/>
            <ac:grpSpMk id="12" creationId="{59981A02-A5FE-4AB8-8731-DA237CFDB75C}"/>
          </ac:grpSpMkLst>
        </pc:grpChg>
        <pc:picChg chg="add mod">
          <ac:chgData name="Vikram Agarwal" userId="d93c929a35fe511c" providerId="LiveId" clId="{A7FA7106-A109-4D82-A325-466CBEB3F1DE}" dt="2018-09-30T18:19:53.082" v="751" actId="1076"/>
          <ac:picMkLst>
            <pc:docMk/>
            <pc:sldMk cId="1141820118" sldId="533"/>
            <ac:picMk id="2" creationId="{B56CE28C-EE37-4952-83BA-C34B37B2C3AA}"/>
          </ac:picMkLst>
        </pc:picChg>
        <pc:picChg chg="add del mod">
          <ac:chgData name="Vikram Agarwal" userId="d93c929a35fe511c" providerId="LiveId" clId="{A7FA7106-A109-4D82-A325-466CBEB3F1DE}" dt="2018-09-30T18:19:33.465" v="717" actId="478"/>
          <ac:picMkLst>
            <pc:docMk/>
            <pc:sldMk cId="1141820118" sldId="533"/>
            <ac:picMk id="3" creationId="{F53E3B9F-1F62-4C72-BF51-912FEA3EA8C5}"/>
          </ac:picMkLst>
        </pc:picChg>
        <pc:picChg chg="del">
          <ac:chgData name="Vikram Agarwal" userId="d93c929a35fe511c" providerId="LiveId" clId="{A7FA7106-A109-4D82-A325-466CBEB3F1DE}" dt="2018-09-30T18:16:10.732" v="658" actId="478"/>
          <ac:picMkLst>
            <pc:docMk/>
            <pc:sldMk cId="1141820118" sldId="533"/>
            <ac:picMk id="4" creationId="{F894D4E1-0981-414D-BF66-F3A32C31E5EF}"/>
          </ac:picMkLst>
        </pc:picChg>
        <pc:picChg chg="del">
          <ac:chgData name="Vikram Agarwal" userId="d93c929a35fe511c" providerId="LiveId" clId="{A7FA7106-A109-4D82-A325-466CBEB3F1DE}" dt="2018-09-30T18:16:38.586" v="664" actId="478"/>
          <ac:picMkLst>
            <pc:docMk/>
            <pc:sldMk cId="1141820118" sldId="533"/>
            <ac:picMk id="9" creationId="{B66F35AB-390D-4C61-9E0B-085BA6118F9B}"/>
          </ac:picMkLst>
        </pc:picChg>
        <pc:inkChg chg="add del">
          <ac:chgData name="Vikram Agarwal" userId="d93c929a35fe511c" providerId="LiveId" clId="{A7FA7106-A109-4D82-A325-466CBEB3F1DE}" dt="2018-10-01T17:16:25.008" v="2299"/>
          <ac:inkMkLst>
            <pc:docMk/>
            <pc:sldMk cId="1141820118" sldId="533"/>
            <ac:inkMk id="5" creationId="{6C7F8139-2776-4F41-ADC2-793EE8C1728C}"/>
          </ac:inkMkLst>
        </pc:inkChg>
        <pc:inkChg chg="add del">
          <ac:chgData name="Vikram Agarwal" userId="d93c929a35fe511c" providerId="LiveId" clId="{A7FA7106-A109-4D82-A325-466CBEB3F1DE}" dt="2018-10-01T17:16:23.970" v="2298"/>
          <ac:inkMkLst>
            <pc:docMk/>
            <pc:sldMk cId="1141820118" sldId="533"/>
            <ac:inkMk id="6" creationId="{F96CE95C-099E-44F0-A66C-DCA95BF83F5E}"/>
          </ac:inkMkLst>
        </pc:inkChg>
      </pc:sldChg>
      <pc:sldChg chg="delSp modSp add ord">
        <pc:chgData name="Vikram Agarwal" userId="d93c929a35fe511c" providerId="LiveId" clId="{A7FA7106-A109-4D82-A325-466CBEB3F1DE}" dt="2018-10-01T00:01:38.678" v="1308"/>
        <pc:sldMkLst>
          <pc:docMk/>
          <pc:sldMk cId="2496057647" sldId="536"/>
        </pc:sldMkLst>
        <pc:spChg chg="mod">
          <ac:chgData name="Vikram Agarwal" userId="d93c929a35fe511c" providerId="LiveId" clId="{A7FA7106-A109-4D82-A325-466CBEB3F1DE}" dt="2018-09-30T18:22:29.388" v="824" actId="14100"/>
          <ac:spMkLst>
            <pc:docMk/>
            <pc:sldMk cId="2496057647" sldId="536"/>
            <ac:spMk id="7" creationId="{F282776A-B7D2-4046-9A0A-993CB377B1B6}"/>
          </ac:spMkLst>
        </pc:spChg>
        <pc:picChg chg="del">
          <ac:chgData name="Vikram Agarwal" userId="d93c929a35fe511c" providerId="LiveId" clId="{A7FA7106-A109-4D82-A325-466CBEB3F1DE}" dt="2018-09-30T18:21:39.972" v="765" actId="478"/>
          <ac:picMkLst>
            <pc:docMk/>
            <pc:sldMk cId="2496057647" sldId="536"/>
            <ac:picMk id="4" creationId="{F894D4E1-0981-414D-BF66-F3A32C31E5EF}"/>
          </ac:picMkLst>
        </pc:picChg>
        <pc:picChg chg="mod">
          <ac:chgData name="Vikram Agarwal" userId="d93c929a35fe511c" providerId="LiveId" clId="{A7FA7106-A109-4D82-A325-466CBEB3F1DE}" dt="2018-09-30T18:21:46.420" v="766" actId="1076"/>
          <ac:picMkLst>
            <pc:docMk/>
            <pc:sldMk cId="2496057647" sldId="536"/>
            <ac:picMk id="9" creationId="{B66F35AB-390D-4C61-9E0B-085BA6118F9B}"/>
          </ac:picMkLst>
        </pc:picChg>
      </pc:sldChg>
    </pc:docChg>
  </pc:docChgLst>
  <pc:docChgLst>
    <pc:chgData name="Vikram Agarwal" userId="d93c929a35fe511c" providerId="LiveId" clId="{DF31D287-248C-458B-A4C2-DF990CB8A411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E115C-7475-4FB8-B329-E1DACED3A1D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FB191-2F96-4BAF-B403-934C1130C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8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FB191-2F96-4BAF-B403-934C1130CB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FB191-2F96-4BAF-B403-934C1130CB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9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Foxp1 repressor</a:t>
            </a:r>
          </a:p>
          <a:p>
            <a:r>
              <a:rPr lang="en-US" dirty="0"/>
              <a:t>Ep300 activating</a:t>
            </a:r>
          </a:p>
          <a:p>
            <a:r>
              <a:rPr lang="en-US" dirty="0"/>
              <a:t>BCL6 repressor</a:t>
            </a:r>
          </a:p>
          <a:p>
            <a:r>
              <a:rPr lang="en-US" dirty="0"/>
              <a:t>HDAC6 – deacetylase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FB191-2F96-4BAF-B403-934C1130CB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FB191-2F96-4BAF-B403-934C1130CB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E0F-B6D7-441C-84CF-032A59BF74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2889-FE18-489A-95D4-2232C133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9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E0F-B6D7-441C-84CF-032A59BF74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2889-FE18-489A-95D4-2232C133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E0F-B6D7-441C-84CF-032A59BF74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2889-FE18-489A-95D4-2232C133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E0F-B6D7-441C-84CF-032A59BF74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2889-FE18-489A-95D4-2232C133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2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E0F-B6D7-441C-84CF-032A59BF74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2889-FE18-489A-95D4-2232C133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E0F-B6D7-441C-84CF-032A59BF74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2889-FE18-489A-95D4-2232C133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5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E0F-B6D7-441C-84CF-032A59BF74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2889-FE18-489A-95D4-2232C133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4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E0F-B6D7-441C-84CF-032A59BF74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2889-FE18-489A-95D4-2232C133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E0F-B6D7-441C-84CF-032A59BF74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2889-FE18-489A-95D4-2232C133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7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E0F-B6D7-441C-84CF-032A59BF74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2889-FE18-489A-95D4-2232C133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EE0F-B6D7-441C-84CF-032A59BF74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2889-FE18-489A-95D4-2232C133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5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EE0F-B6D7-441C-84CF-032A59BF747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2889-FE18-489A-95D4-2232C133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Random stuff I’ve been working 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9137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11/26/18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Joint work with: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E4D2B-373A-4353-9FC6-10272577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5257800"/>
            <a:ext cx="826960" cy="1100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90CFF-7838-458A-B1FC-1A9286FF45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4845" y="5257801"/>
            <a:ext cx="949405" cy="11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9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82776A-B7D2-4046-9A0A-993CB377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K562 library of ~7,500 enhancers: poor data reproducibility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A401A3-F6F8-447D-A7DE-A1C1E8EBC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32512"/>
            <a:ext cx="6953250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AE720-DF85-49AF-B9A4-BE0A76BD6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962" y="3581400"/>
            <a:ext cx="2886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0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82776A-B7D2-4046-9A0A-993CB377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dirty="0"/>
              <a:t>Predicting expression from sequence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45AA3-11CA-4F39-90A7-8A5E7AF38962}"/>
              </a:ext>
            </a:extLst>
          </p:cNvPr>
          <p:cNvSpPr/>
          <p:nvPr/>
        </p:nvSpPr>
        <p:spPr>
          <a:xfrm>
            <a:off x="89647" y="1981200"/>
            <a:ext cx="367553" cy="477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198EE3-2FC0-41AB-856F-E833D4FC6539}"/>
              </a:ext>
            </a:extLst>
          </p:cNvPr>
          <p:cNvSpPr/>
          <p:nvPr/>
        </p:nvSpPr>
        <p:spPr>
          <a:xfrm>
            <a:off x="3733800" y="1828800"/>
            <a:ext cx="367553" cy="477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1D1ADD-2A34-4860-B19B-D3A31FA4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29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6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82776A-B7D2-4046-9A0A-993CB377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Self-attention based methods from computational linguistics</a:t>
            </a:r>
          </a:p>
        </p:txBody>
      </p:sp>
      <p:pic>
        <p:nvPicPr>
          <p:cNvPr id="9" name="Picture 8" descr="A red traffic light at night&#10;&#10;Description automatically generated">
            <a:extLst>
              <a:ext uri="{FF2B5EF4-FFF2-40B4-BE49-F238E27FC236}">
                <a16:creationId xmlns:a16="http://schemas.microsoft.com/office/drawing/2014/main" id="{2C49276C-8A72-41B1-BB61-42A8182B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8745048" cy="3810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9045AA3-11CA-4F39-90A7-8A5E7AF38962}"/>
              </a:ext>
            </a:extLst>
          </p:cNvPr>
          <p:cNvSpPr/>
          <p:nvPr/>
        </p:nvSpPr>
        <p:spPr>
          <a:xfrm>
            <a:off x="89647" y="1981200"/>
            <a:ext cx="367553" cy="477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198EE3-2FC0-41AB-856F-E833D4FC6539}"/>
              </a:ext>
            </a:extLst>
          </p:cNvPr>
          <p:cNvSpPr/>
          <p:nvPr/>
        </p:nvSpPr>
        <p:spPr>
          <a:xfrm>
            <a:off x="3733800" y="1828800"/>
            <a:ext cx="367553" cy="4772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EC1F9E-D3EA-4124-B213-945B8423D182}"/>
              </a:ext>
            </a:extLst>
          </p:cNvPr>
          <p:cNvSpPr/>
          <p:nvPr/>
        </p:nvSpPr>
        <p:spPr>
          <a:xfrm>
            <a:off x="4038600" y="1711319"/>
            <a:ext cx="5015753" cy="45370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65EF-8D03-4D9F-9C26-A7861A19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code on Google </a:t>
            </a:r>
            <a:r>
              <a:rPr lang="en-US" dirty="0" err="1"/>
              <a:t>Colab</a:t>
            </a:r>
            <a:br>
              <a:rPr lang="en-US" dirty="0"/>
            </a:br>
            <a:r>
              <a:rPr lang="en-US" dirty="0"/>
              <a:t> (free GPU access) w/ </a:t>
            </a:r>
            <a:r>
              <a:rPr lang="en-US" dirty="0" err="1"/>
              <a:t>iPython</a:t>
            </a:r>
            <a:r>
              <a:rPr lang="en-US" dirty="0"/>
              <a:t> notebooks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A9484D-691E-42CB-95AF-54A53F77F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76400"/>
            <a:ext cx="6146358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88A4-9F55-40D9-AAF8-8F847E24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329"/>
            <a:ext cx="9144000" cy="1143000"/>
          </a:xfrm>
        </p:spPr>
        <p:txBody>
          <a:bodyPr>
            <a:noAutofit/>
          </a:bodyPr>
          <a:lstStyle/>
          <a:p>
            <a:r>
              <a:rPr lang="en-US" dirty="0"/>
              <a:t>Random stuff I’ve been working 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306C71-61CF-4E86-888B-AF1A34EC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95407-6ADA-4A5E-BE22-86E2E7BC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71359"/>
            <a:ext cx="7772400" cy="555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6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FB75-E5BD-4E24-9054-F141B9AD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stuff I’ve been working on</a:t>
            </a:r>
          </a:p>
        </p:txBody>
      </p:sp>
      <p:pic>
        <p:nvPicPr>
          <p:cNvPr id="5" name="Content Placeholder 4" descr="A picture containing person, indoor, cabinet, sitting&#10;&#10;Description automatically generated">
            <a:extLst>
              <a:ext uri="{FF2B5EF4-FFF2-40B4-BE49-F238E27FC236}">
                <a16:creationId xmlns:a16="http://schemas.microsoft.com/office/drawing/2014/main" id="{C74D6406-A434-4D36-BC51-D6994662F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134" y="1676400"/>
            <a:ext cx="4541732" cy="4525963"/>
          </a:xfrm>
        </p:spPr>
      </p:pic>
    </p:spTree>
    <p:extLst>
      <p:ext uri="{BB962C8B-B14F-4D97-AF65-F5344CB8AC3E}">
        <p14:creationId xmlns:p14="http://schemas.microsoft.com/office/powerpoint/2010/main" val="83074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88A4-9F55-40D9-AAF8-8F847E24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dirty="0"/>
              <a:t>Random stuff I’ve been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F15F-2765-42DB-AFC7-508C7079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53149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Submitted K99</a:t>
            </a:r>
          </a:p>
          <a:p>
            <a:r>
              <a:rPr lang="en-US" sz="2800" dirty="0"/>
              <a:t>Publishing purgatory</a:t>
            </a:r>
          </a:p>
          <a:p>
            <a:pPr lvl="1"/>
            <a:r>
              <a:rPr lang="en-US" sz="2000" i="1" dirty="0"/>
              <a:t>Cell</a:t>
            </a:r>
            <a:r>
              <a:rPr lang="en-US" sz="2000" dirty="0"/>
              <a:t> (review and reject + 1.5 months)</a:t>
            </a:r>
          </a:p>
          <a:p>
            <a:pPr lvl="1"/>
            <a:r>
              <a:rPr lang="en-US" sz="2000" i="1" dirty="0" err="1"/>
              <a:t>bioRxiv</a:t>
            </a:r>
            <a:endParaRPr lang="en-US" sz="2000" i="1" dirty="0"/>
          </a:p>
          <a:p>
            <a:pPr lvl="1"/>
            <a:r>
              <a:rPr lang="en-US" sz="2000" i="1" dirty="0"/>
              <a:t>Nature Biotech </a:t>
            </a:r>
            <a:r>
              <a:rPr lang="en-US" sz="2000" dirty="0"/>
              <a:t>(no review + 1 month)</a:t>
            </a:r>
          </a:p>
          <a:p>
            <a:pPr lvl="1"/>
            <a:r>
              <a:rPr lang="en-US" sz="2000" i="1" dirty="0"/>
              <a:t>Genome Biology </a:t>
            </a:r>
            <a:r>
              <a:rPr lang="en-US" sz="2000" dirty="0"/>
              <a:t>(no review + 2 weeks)</a:t>
            </a:r>
          </a:p>
          <a:p>
            <a:pPr lvl="1"/>
            <a:r>
              <a:rPr lang="en-US" sz="2000" i="1" dirty="0"/>
              <a:t>Genome Research </a:t>
            </a:r>
            <a:r>
              <a:rPr lang="en-US" sz="2000" dirty="0"/>
              <a:t>(?)</a:t>
            </a:r>
          </a:p>
          <a:p>
            <a:r>
              <a:rPr lang="en-US" sz="2800" dirty="0"/>
              <a:t>Website for </a:t>
            </a:r>
            <a:r>
              <a:rPr lang="en-US" sz="2800" dirty="0" err="1"/>
              <a:t>Xpresso</a:t>
            </a:r>
            <a:r>
              <a:rPr lang="en-US" sz="2800" dirty="0"/>
              <a:t> (my first ever website!)</a:t>
            </a:r>
          </a:p>
          <a:p>
            <a:pPr lvl="1"/>
            <a:r>
              <a:rPr lang="en-US" sz="2400" dirty="0"/>
              <a:t>Built based on code from mouse ATAC-seq data website</a:t>
            </a:r>
          </a:p>
          <a:p>
            <a:r>
              <a:rPr lang="en-US" sz="2800" dirty="0"/>
              <a:t>MPRA analysis</a:t>
            </a:r>
          </a:p>
          <a:p>
            <a:pPr lvl="1"/>
            <a:r>
              <a:rPr lang="en-US" sz="2400" dirty="0"/>
              <a:t>HepG2 pilot library of ~9,400 enhancers</a:t>
            </a:r>
          </a:p>
          <a:p>
            <a:pPr lvl="1"/>
            <a:r>
              <a:rPr lang="en-US" sz="2400" dirty="0"/>
              <a:t>K562 library of ~7,500 enhancers</a:t>
            </a:r>
          </a:p>
          <a:p>
            <a:pPr lvl="1"/>
            <a:r>
              <a:rPr lang="en-US" sz="2400" dirty="0"/>
              <a:t>HepG2 library of ~80,000 enhancers &amp; promoters, tested in both orientations</a:t>
            </a:r>
          </a:p>
          <a:p>
            <a:r>
              <a:rPr lang="en-US" sz="2800" dirty="0"/>
              <a:t>Testing some future plans proposed in K99</a:t>
            </a:r>
          </a:p>
        </p:txBody>
      </p:sp>
    </p:spTree>
    <p:extLst>
      <p:ext uri="{BB962C8B-B14F-4D97-AF65-F5344CB8AC3E}">
        <p14:creationId xmlns:p14="http://schemas.microsoft.com/office/powerpoint/2010/main" val="45137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88A4-9F55-40D9-AAF8-8F847E24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dirty="0" err="1"/>
              <a:t>Xpresso</a:t>
            </a:r>
            <a:r>
              <a:rPr lang="en-US" dirty="0"/>
              <a:t> website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449C78-81B6-4690-802F-246C7442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531498"/>
          </a:xfrm>
        </p:spPr>
        <p:txBody>
          <a:bodyPr>
            <a:normAutofit/>
          </a:bodyPr>
          <a:lstStyle/>
          <a:p>
            <a:r>
              <a:rPr lang="en-US" sz="2800" dirty="0"/>
              <a:t>Demonstration of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90051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88A4-9F55-40D9-AAF8-8F847E24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dirty="0"/>
              <a:t>MPRA Schematic</a:t>
            </a:r>
          </a:p>
        </p:txBody>
      </p:sp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F86D9267-230F-413B-831E-857756A73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239000" cy="53768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7B4997-FE90-437E-BFD2-66F240CC57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86881" y="5867400"/>
            <a:ext cx="777508" cy="9009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2D41A2-5B48-4E97-9CE4-41643C16B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121" y="4648200"/>
            <a:ext cx="769679" cy="10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3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82776A-B7D2-4046-9A0A-993CB377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HepG2 pilot library of ~9,400 enhancers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3D1D90-0476-4B65-A1BD-F2B5EB0680BF}"/>
              </a:ext>
            </a:extLst>
          </p:cNvPr>
          <p:cNvGrpSpPr/>
          <p:nvPr/>
        </p:nvGrpSpPr>
        <p:grpSpPr>
          <a:xfrm>
            <a:off x="1287815" y="1417638"/>
            <a:ext cx="6248400" cy="3054106"/>
            <a:chOff x="1828800" y="1752600"/>
            <a:chExt cx="5181600" cy="2438400"/>
          </a:xfrm>
        </p:grpSpPr>
        <p:pic>
          <p:nvPicPr>
            <p:cNvPr id="9" name="Picture 8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DDB492D4-31A9-44DA-9DF9-D2C37758F3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696"/>
            <a:stretch/>
          </p:blipFill>
          <p:spPr>
            <a:xfrm>
              <a:off x="1905000" y="1828800"/>
              <a:ext cx="5105400" cy="23622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771C1F-B7FD-482B-B65F-F75747456B5C}"/>
                </a:ext>
              </a:extLst>
            </p:cNvPr>
            <p:cNvSpPr/>
            <p:nvPr/>
          </p:nvSpPr>
          <p:spPr>
            <a:xfrm>
              <a:off x="1828800" y="1752600"/>
              <a:ext cx="3048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10F733-5EEC-4EC9-BDD0-F48639165D86}"/>
                </a:ext>
              </a:extLst>
            </p:cNvPr>
            <p:cNvSpPr/>
            <p:nvPr/>
          </p:nvSpPr>
          <p:spPr>
            <a:xfrm>
              <a:off x="4457700" y="1828800"/>
              <a:ext cx="3048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picture containing object&#10;&#10;Description automatically generated">
            <a:extLst>
              <a:ext uri="{FF2B5EF4-FFF2-40B4-BE49-F238E27FC236}">
                <a16:creationId xmlns:a16="http://schemas.microsoft.com/office/drawing/2014/main" id="{0617721A-7908-41CF-8E9B-8F7E0C3D55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6"/>
          <a:stretch/>
        </p:blipFill>
        <p:spPr>
          <a:xfrm>
            <a:off x="1905000" y="4421837"/>
            <a:ext cx="3490030" cy="25812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376A0C-3427-4D52-B140-F43F3A68B137}"/>
              </a:ext>
            </a:extLst>
          </p:cNvPr>
          <p:cNvSpPr/>
          <p:nvPr/>
        </p:nvSpPr>
        <p:spPr>
          <a:xfrm>
            <a:off x="5791200" y="4800600"/>
            <a:ext cx="31166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HepG2 library of ~80,000 enhancers &amp; promoters in progress…</a:t>
            </a:r>
          </a:p>
        </p:txBody>
      </p:sp>
    </p:spTree>
    <p:extLst>
      <p:ext uri="{BB962C8B-B14F-4D97-AF65-F5344CB8AC3E}">
        <p14:creationId xmlns:p14="http://schemas.microsoft.com/office/powerpoint/2010/main" val="11418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88A4-9F55-40D9-AAF8-8F847E24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>
            <a:noAutofit/>
          </a:bodyPr>
          <a:lstStyle/>
          <a:p>
            <a:r>
              <a:rPr lang="en-US" dirty="0"/>
              <a:t>Explaining enhancer activity using a lasso regression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68265-6491-4FD6-BE97-66EDDBAA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286000"/>
            <a:ext cx="8915400" cy="268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3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82776A-B7D2-4046-9A0A-993CB377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A model to predict enhancer efficacy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B28DEA-3AD0-4440-B075-78C45EAFE0C1}"/>
              </a:ext>
            </a:extLst>
          </p:cNvPr>
          <p:cNvGrpSpPr/>
          <p:nvPr/>
        </p:nvGrpSpPr>
        <p:grpSpPr>
          <a:xfrm>
            <a:off x="304800" y="1295400"/>
            <a:ext cx="8153400" cy="5105400"/>
            <a:chOff x="1371600" y="1590198"/>
            <a:chExt cx="6277972" cy="4201002"/>
          </a:xfrm>
        </p:grpSpPr>
        <p:pic>
          <p:nvPicPr>
            <p:cNvPr id="4" name="Picture 3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06A8B1F2-F1CD-4A82-9CAE-761B8847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427" y="1828800"/>
              <a:ext cx="6155145" cy="396240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3EA0800-12DA-4B5C-9E66-D2669B85DE3E}"/>
                </a:ext>
              </a:extLst>
            </p:cNvPr>
            <p:cNvGrpSpPr/>
            <p:nvPr/>
          </p:nvGrpSpPr>
          <p:grpSpPr>
            <a:xfrm>
              <a:off x="1371600" y="1590198"/>
              <a:ext cx="3200399" cy="687231"/>
              <a:chOff x="1371600" y="1590198"/>
              <a:chExt cx="3200399" cy="68723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66C5C7-7D12-4570-AA8F-3459486E2915}"/>
                  </a:ext>
                </a:extLst>
              </p:cNvPr>
              <p:cNvSpPr/>
              <p:nvPr/>
            </p:nvSpPr>
            <p:spPr>
              <a:xfrm>
                <a:off x="1371600" y="1800225"/>
                <a:ext cx="367553" cy="477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4F11EF-221D-4DDF-AE94-2EA454CDEC59}"/>
                  </a:ext>
                </a:extLst>
              </p:cNvPr>
              <p:cNvSpPr/>
              <p:nvPr/>
            </p:nvSpPr>
            <p:spPr>
              <a:xfrm>
                <a:off x="4204446" y="1590198"/>
                <a:ext cx="367553" cy="4772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87DA870-F2C7-4DF3-AD98-CA494D3205DD}"/>
              </a:ext>
            </a:extLst>
          </p:cNvPr>
          <p:cNvSpPr/>
          <p:nvPr/>
        </p:nvSpPr>
        <p:spPr>
          <a:xfrm>
            <a:off x="4461259" y="1452365"/>
            <a:ext cx="4593094" cy="52532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29056</TotalTime>
  <Words>194</Words>
  <Application>Microsoft Office PowerPoint</Application>
  <PresentationFormat>On-screen Show (4:3)</PresentationFormat>
  <Paragraphs>40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Random stuff I’ve been working on</vt:lpstr>
      <vt:lpstr>Random stuff I’ve been working on</vt:lpstr>
      <vt:lpstr>Random stuff I’ve been working on</vt:lpstr>
      <vt:lpstr>Random stuff I’ve been working on</vt:lpstr>
      <vt:lpstr>Xpresso website</vt:lpstr>
      <vt:lpstr>MPRA Schematic</vt:lpstr>
      <vt:lpstr>HepG2 pilot library of ~9,400 enhancers</vt:lpstr>
      <vt:lpstr>Explaining enhancer activity using a lasso regression model</vt:lpstr>
      <vt:lpstr>A model to predict enhancer efficacy</vt:lpstr>
      <vt:lpstr>K562 library of ~7,500 enhancers: poor data reproducibility</vt:lpstr>
      <vt:lpstr>Predicting expression from sequence</vt:lpstr>
      <vt:lpstr>Self-attention based methods from computational linguistics</vt:lpstr>
      <vt:lpstr>Testing code on Google Colab  (free GPU access) w/ iPython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KLEIN</dc:creator>
  <cp:lastModifiedBy>Vikram Agarwal</cp:lastModifiedBy>
  <cp:revision>19</cp:revision>
  <dcterms:created xsi:type="dcterms:W3CDTF">2018-05-21T17:49:15Z</dcterms:created>
  <dcterms:modified xsi:type="dcterms:W3CDTF">2019-09-30T19:46:42Z</dcterms:modified>
</cp:coreProperties>
</file>