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2FE5-F5AA-484B-AE2D-C03AF38218A2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A9E6-0B8E-40DF-81FF-7B8AF93539A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59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2FE5-F5AA-484B-AE2D-C03AF38218A2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A9E6-0B8E-40DF-81FF-7B8AF9353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65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2FE5-F5AA-484B-AE2D-C03AF38218A2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A9E6-0B8E-40DF-81FF-7B8AF9353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609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2FE5-F5AA-484B-AE2D-C03AF38218A2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A9E6-0B8E-40DF-81FF-7B8AF93539A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05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2FE5-F5AA-484B-AE2D-C03AF38218A2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A9E6-0B8E-40DF-81FF-7B8AF9353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853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2FE5-F5AA-484B-AE2D-C03AF38218A2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A9E6-0B8E-40DF-81FF-7B8AF93539A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294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2FE5-F5AA-484B-AE2D-C03AF38218A2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A9E6-0B8E-40DF-81FF-7B8AF9353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212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2FE5-F5AA-484B-AE2D-C03AF38218A2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A9E6-0B8E-40DF-81FF-7B8AF9353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401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2FE5-F5AA-484B-AE2D-C03AF38218A2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A9E6-0B8E-40DF-81FF-7B8AF9353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5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2FE5-F5AA-484B-AE2D-C03AF38218A2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A9E6-0B8E-40DF-81FF-7B8AF9353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93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2FE5-F5AA-484B-AE2D-C03AF38218A2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A9E6-0B8E-40DF-81FF-7B8AF9353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09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2FE5-F5AA-484B-AE2D-C03AF38218A2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A9E6-0B8E-40DF-81FF-7B8AF9353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53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2FE5-F5AA-484B-AE2D-C03AF38218A2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A9E6-0B8E-40DF-81FF-7B8AF9353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73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2FE5-F5AA-484B-AE2D-C03AF38218A2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A9E6-0B8E-40DF-81FF-7B8AF9353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58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2FE5-F5AA-484B-AE2D-C03AF38218A2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A9E6-0B8E-40DF-81FF-7B8AF9353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69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2FE5-F5AA-484B-AE2D-C03AF38218A2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A9E6-0B8E-40DF-81FF-7B8AF9353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24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2FE5-F5AA-484B-AE2D-C03AF38218A2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A9E6-0B8E-40DF-81FF-7B8AF9353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2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4D02FE5-F5AA-484B-AE2D-C03AF38218A2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49A9E6-0B8E-40DF-81FF-7B8AF9353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488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Chat </a:t>
            </a:r>
            <a:r>
              <a:rPr lang="en-US" dirty="0" err="1" smtClean="0"/>
              <a:t>Trecking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01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4231" y="544919"/>
            <a:ext cx="10918176" cy="1507067"/>
          </a:xfrm>
        </p:spPr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CHAT TRECKING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4231" y="2619738"/>
            <a:ext cx="10918176" cy="3615267"/>
          </a:xfrm>
        </p:spPr>
        <p:txBody>
          <a:bodyPr/>
          <a:lstStyle/>
          <a:p>
            <a:r>
              <a:rPr lang="en-US" dirty="0" smtClean="0"/>
              <a:t>Chat </a:t>
            </a:r>
            <a:r>
              <a:rPr lang="en-US" dirty="0" err="1" smtClean="0"/>
              <a:t>Trecking</a:t>
            </a:r>
            <a:r>
              <a:rPr lang="en-US" dirty="0" smtClean="0"/>
              <a:t> – </a:t>
            </a:r>
            <a:r>
              <a:rPr lang="ru-RU" dirty="0" smtClean="0"/>
              <a:t> это чат бот, созданный для помощи в модерировании сообществ и бесед в </a:t>
            </a:r>
            <a:r>
              <a:rPr lang="ru-RU" dirty="0" err="1" smtClean="0"/>
              <a:t>Вконтакте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На данный момент полностью разработана только </a:t>
            </a:r>
            <a:r>
              <a:rPr lang="en-US" dirty="0" smtClean="0"/>
              <a:t>lite – </a:t>
            </a:r>
            <a:r>
              <a:rPr lang="ru-RU" dirty="0" smtClean="0"/>
              <a:t>версия бота, однако в ближайшем будущем их будет не менее трех.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472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4231" y="544919"/>
            <a:ext cx="10918176" cy="1507067"/>
          </a:xfrm>
        </p:spPr>
        <p:txBody>
          <a:bodyPr/>
          <a:lstStyle/>
          <a:p>
            <a:r>
              <a:rPr lang="ru-RU" dirty="0" smtClean="0"/>
              <a:t>Реализация </a:t>
            </a:r>
            <a:r>
              <a:rPr lang="en-US" dirty="0" smtClean="0"/>
              <a:t>Chat </a:t>
            </a:r>
            <a:r>
              <a:rPr lang="en-US" dirty="0" err="1" smtClean="0"/>
              <a:t>TRECking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4231" y="2619738"/>
            <a:ext cx="10918176" cy="3615267"/>
          </a:xfrm>
        </p:spPr>
        <p:txBody>
          <a:bodyPr/>
          <a:lstStyle/>
          <a:p>
            <a:r>
              <a:rPr lang="ru-RU" dirty="0" smtClean="0"/>
              <a:t>Чат бот создан при помощи библиотеки </a:t>
            </a:r>
            <a:r>
              <a:rPr lang="en-US" dirty="0" err="1" smtClean="0"/>
              <a:t>vk</a:t>
            </a:r>
            <a:r>
              <a:rPr lang="en-US" dirty="0" err="1"/>
              <a:t>_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на языке программирования </a:t>
            </a:r>
            <a:r>
              <a:rPr lang="en-US" dirty="0" smtClean="0"/>
              <a:t>Python. </a:t>
            </a:r>
            <a:r>
              <a:rPr lang="ru-RU" dirty="0" smtClean="0"/>
              <a:t> </a:t>
            </a:r>
          </a:p>
          <a:p>
            <a:r>
              <a:rPr lang="ru-RU" dirty="0" smtClean="0"/>
              <a:t>Сама суть бота состоит в отслеживании и передаче </a:t>
            </a:r>
            <a:r>
              <a:rPr lang="en-US" dirty="0" err="1" smtClean="0"/>
              <a:t>LongPoll</a:t>
            </a:r>
            <a:r>
              <a:rPr lang="ru-RU" dirty="0" smtClean="0"/>
              <a:t> запросов, которые получаются методами библиотеки.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7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4231" y="544919"/>
            <a:ext cx="10918176" cy="1507067"/>
          </a:xfrm>
        </p:spPr>
        <p:txBody>
          <a:bodyPr/>
          <a:lstStyle/>
          <a:p>
            <a:r>
              <a:rPr lang="ru-RU" dirty="0" smtClean="0"/>
              <a:t>Возможности </a:t>
            </a:r>
            <a:r>
              <a:rPr lang="en-US" dirty="0" smtClean="0"/>
              <a:t>Chat </a:t>
            </a:r>
            <a:r>
              <a:rPr lang="en-US" dirty="0" err="1" smtClean="0"/>
              <a:t>TRECking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4231" y="2619738"/>
            <a:ext cx="10918176" cy="3615267"/>
          </a:xfrm>
        </p:spPr>
        <p:txBody>
          <a:bodyPr/>
          <a:lstStyle/>
          <a:p>
            <a:r>
              <a:rPr lang="ru-RU" dirty="0" smtClean="0"/>
              <a:t>При создании </a:t>
            </a:r>
            <a:r>
              <a:rPr lang="en-US" dirty="0" smtClean="0"/>
              <a:t> </a:t>
            </a:r>
            <a:r>
              <a:rPr lang="ru-RU" dirty="0" smtClean="0"/>
              <a:t>бота было написано немало универсальных функций</a:t>
            </a:r>
          </a:p>
          <a:p>
            <a:endParaRPr lang="ru-RU" dirty="0"/>
          </a:p>
          <a:p>
            <a:r>
              <a:rPr lang="ru-RU" dirty="0" smtClean="0"/>
              <a:t>Практически все возможности бота настраиваемы и независимы (например, довольно легко </a:t>
            </a:r>
            <a:r>
              <a:rPr lang="ru-RU" smtClean="0"/>
              <a:t>можно добавить </a:t>
            </a:r>
            <a:r>
              <a:rPr lang="ru-RU" dirty="0" smtClean="0"/>
              <a:t>запретные слова)</a:t>
            </a:r>
          </a:p>
          <a:p>
            <a:endParaRPr lang="ru-RU" dirty="0"/>
          </a:p>
          <a:p>
            <a:r>
              <a:rPr lang="ru-RU" dirty="0" smtClean="0"/>
              <a:t>Идеи для реализаций почти безграничны: можно добавить в функционал любые команды, новые разделы статистики, роли и их возможности и т.п.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865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123</TotalTime>
  <Words>128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Сектор</vt:lpstr>
      <vt:lpstr>Chat Trecking</vt:lpstr>
      <vt:lpstr>Что такое CHAT TRECKING</vt:lpstr>
      <vt:lpstr>Реализация Chat TRECking</vt:lpstr>
      <vt:lpstr>Возможности Chat TRECking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Trecking</dc:title>
  <dc:creator>user</dc:creator>
  <cp:lastModifiedBy>user</cp:lastModifiedBy>
  <cp:revision>6</cp:revision>
  <dcterms:created xsi:type="dcterms:W3CDTF">2022-05-05T12:23:50Z</dcterms:created>
  <dcterms:modified xsi:type="dcterms:W3CDTF">2022-05-05T14:27:37Z</dcterms:modified>
</cp:coreProperties>
</file>