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62" r:id="rId3"/>
    <p:sldId id="263" r:id="rId4"/>
    <p:sldId id="261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abó Ida" initials="SI" lastIdx="0" clrIdx="0">
    <p:extLst>
      <p:ext uri="{19B8F6BF-5375-455C-9EA6-DF929625EA0E}">
        <p15:presenceInfo xmlns:p15="http://schemas.microsoft.com/office/powerpoint/2012/main" userId="b312ab035e35a9b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697D"/>
    <a:srgbClr val="669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3C01F3-0AF5-405D-949B-895709336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395ED3-265B-4D9E-AC3C-7F5D3FF6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1BD254-022B-4764-82DB-42F4DE59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9C50AC-C2B2-46E3-875A-2662A1C0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982E41-28B8-4585-9D73-E9C7430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3EB07-F54C-40A8-A57C-D8F3FB01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720F243-76C0-40C4-8466-A40D50FE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1772D-FA02-4BB0-B203-C0AC073C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B4DFE0-ABCE-49F2-AAA5-65DDC8FD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A68877-47D9-4C60-A956-CBDC256E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620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9700B77-D86D-4582-ACEF-2E8765355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7B28D7-9B2E-46AF-BB9E-32FF750C1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42978D-7D57-4FFF-B9A1-5F171D86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E3910C-971C-41E8-BAE1-F48E7705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C428F7-99CE-431F-A2F4-9495241E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64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9BFD7-3B94-48D0-97D3-0F75B9AE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814F12-513B-4F05-94C3-8EBBB9A51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67868D-5AE3-4677-9AD8-0EFE7FA8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C8DDBD-6C66-4B45-B6D5-996EE187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824F5-90DA-49A1-AABD-B1A3680B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29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5C77D9-3704-458E-8D0D-CF8A997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4A4B21-9155-4E30-8AFB-3E45E695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92D707-D74D-485B-9588-3843A6A8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542431-7A4F-49D6-BE53-13EC295A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A7E398-4D03-4BA4-92F3-A7C05712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3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3F4779-BFE8-473F-AB07-B5E2914B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CB855E-0FB0-4414-BEC3-175B56F72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591E91-3FD0-4BB1-B1F3-6C279ABD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94415D-BEBD-41D3-9C04-95F1D384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97DA60-C9C6-4D12-8EC3-8F280956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ED2F98-8502-4018-A45C-C8A135A2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817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C51A3-F8B0-4328-B122-C6C4C2B8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48B8CA-B455-42B7-8646-2040EBEC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602729-07E0-47B3-8EC0-24A4C61CD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FD51B3C-1D4B-4876-916C-01A667498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7804E7B-A2D3-493F-85FC-6AF8588D2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C3FB249-075A-4B2D-9412-0D3EE5E8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464AC9-27C7-4599-A29C-3D78B259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7C7DC10-51B4-4554-95C5-8BD7089D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531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C569B-4119-43DA-84F4-BE734E67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E7F80C6-60B3-49D3-8F52-10EA8380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E7FAB8-7B48-4CC0-9AE2-4595762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D4D3E-CC17-4AFC-9B87-281A59D9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48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17DB91D-B9E8-40E5-8700-922EA4D1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551BD78-95EC-430C-B21A-2169BAA2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4D6EDD1-3EDA-4409-B056-7ABE6933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7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BD543C-EEBA-41A6-843C-5AE05CA5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917C10-AEFD-42FA-A3DA-AAC9D392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18DF509-EF82-4707-9830-287F00062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1FC27-0879-4349-8156-1F0AD21B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28B4F0-9352-4312-B1DD-F8D4B292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3619B6-E00F-4B3D-838D-AA75F20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2947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5C126-555F-48EC-8EE1-9312328A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17DC3E-CDBE-4348-A9FF-10702B3C4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E4B8550-2A3A-4349-99C5-1FF3BEDA2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408F2A-3485-440A-BDC8-5F435A4F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BF6553-3903-4361-A510-A2F87329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CEA9D2-9020-4D2E-B2AB-E2481212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0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D1B97CC-5B50-46D7-8383-3D828ED8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2C8FAB-C284-42B6-AE29-BE4FF3DD2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9745D0-593C-454E-8CC6-674352B4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E931-BA03-416E-9359-24F2AC0A68CF}" type="datetimeFigureOut">
              <a:rPr lang="hu-HU" smtClean="0"/>
              <a:t>2022. 06. 28.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5238A9-FE36-4769-B954-E6AC0741F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D499DA-041B-4400-A58F-DB3D073B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C6-8AB3-4C57-AF83-880351AFC7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5CD8D-D533-401F-B5CC-6182AA7B4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2689" y="1233377"/>
            <a:ext cx="6379534" cy="2195623"/>
          </a:xfrm>
        </p:spPr>
        <p:txBody>
          <a:bodyPr>
            <a:normAutofit/>
          </a:bodyPr>
          <a:lstStyle/>
          <a:p>
            <a:r>
              <a:rPr lang="hu-HU" sz="5600" dirty="0">
                <a:solidFill>
                  <a:srgbClr val="66967D"/>
                </a:solidFill>
              </a:rPr>
              <a:t>Vizsgaremek </a:t>
            </a:r>
            <a:br>
              <a:rPr lang="hu-HU" sz="5600" dirty="0">
                <a:solidFill>
                  <a:srgbClr val="66967D"/>
                </a:solidFill>
              </a:rPr>
            </a:br>
            <a:r>
              <a:rPr lang="hu-HU" sz="5600" dirty="0">
                <a:solidFill>
                  <a:srgbClr val="66967D"/>
                </a:solidFill>
              </a:rPr>
              <a:t>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4814BA-EBAB-4346-B7C0-AD28466BE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3293"/>
            <a:ext cx="9144000" cy="1796902"/>
          </a:xfrm>
        </p:spPr>
        <p:txBody>
          <a:bodyPr>
            <a:normAutofit lnSpcReduction="10000"/>
          </a:bodyPr>
          <a:lstStyle/>
          <a:p>
            <a:r>
              <a:rPr lang="hu-HU" sz="2000" dirty="0">
                <a:solidFill>
                  <a:srgbClr val="40697D"/>
                </a:solidFill>
              </a:rPr>
              <a:t>Szabó Ida</a:t>
            </a:r>
          </a:p>
          <a:p>
            <a:r>
              <a:rPr lang="hu-HU" sz="2000" dirty="0">
                <a:solidFill>
                  <a:srgbClr val="40697D"/>
                </a:solidFill>
              </a:rPr>
              <a:t>(szabo.ida97@gmail.com)</a:t>
            </a:r>
          </a:p>
          <a:p>
            <a:r>
              <a:rPr lang="hu-HU" sz="2000" dirty="0">
                <a:solidFill>
                  <a:srgbClr val="40697D"/>
                </a:solidFill>
              </a:rPr>
              <a:t>Junior automata tesztelő szakirány</a:t>
            </a:r>
          </a:p>
          <a:p>
            <a:endParaRPr lang="hu-HU" sz="1100" dirty="0">
              <a:solidFill>
                <a:srgbClr val="40697D"/>
              </a:solidFill>
            </a:endParaRPr>
          </a:p>
          <a:p>
            <a:r>
              <a:rPr lang="hu-HU" sz="1800" dirty="0">
                <a:solidFill>
                  <a:srgbClr val="40697D"/>
                </a:solidFill>
              </a:rPr>
              <a:t>2022. 06. 28.</a:t>
            </a:r>
          </a:p>
        </p:txBody>
      </p:sp>
      <p:sp>
        <p:nvSpPr>
          <p:cNvPr id="8" name="Alcím 2">
            <a:extLst>
              <a:ext uri="{FF2B5EF4-FFF2-40B4-BE49-F238E27FC236}">
                <a16:creationId xmlns:a16="http://schemas.microsoft.com/office/drawing/2014/main" id="{95B6E36B-D9ED-4F2C-BEF0-6D1670674B55}"/>
              </a:ext>
            </a:extLst>
          </p:cNvPr>
          <p:cNvSpPr txBox="1">
            <a:spLocks/>
          </p:cNvSpPr>
          <p:nvPr/>
        </p:nvSpPr>
        <p:spPr>
          <a:xfrm>
            <a:off x="1524000" y="5339537"/>
            <a:ext cx="9144000" cy="12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94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2AFACB-9A11-4D08-938C-E139FBB2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433" y="329609"/>
            <a:ext cx="5497031" cy="2753832"/>
          </a:xfrm>
        </p:spPr>
        <p:txBody>
          <a:bodyPr>
            <a:normAutofit/>
          </a:bodyPr>
          <a:lstStyle/>
          <a:p>
            <a:pPr algn="ctr"/>
            <a:r>
              <a:rPr lang="hu-HU" sz="3500" b="1" dirty="0">
                <a:solidFill>
                  <a:srgbClr val="FFFFFF"/>
                </a:solidFill>
                <a:latin typeface="+mn-lt"/>
              </a:rPr>
              <a:t>Manuális tesztjegyzőkönyv</a:t>
            </a:r>
            <a:br>
              <a:rPr lang="hu-HU" sz="1000" b="1" dirty="0">
                <a:solidFill>
                  <a:srgbClr val="FFFFFF"/>
                </a:solidFill>
                <a:latin typeface="+mn-lt"/>
              </a:rPr>
            </a:br>
            <a:br>
              <a:rPr lang="hu-HU" sz="2800" dirty="0">
                <a:solidFill>
                  <a:srgbClr val="FFFFFF"/>
                </a:solidFill>
              </a:rPr>
            </a:br>
            <a:r>
              <a:rPr lang="hu-HU" sz="2500" dirty="0">
                <a:solidFill>
                  <a:srgbClr val="FFFFFF"/>
                </a:solidFill>
              </a:rPr>
              <a:t>https://github.com/Hofarkas/conduit/blob/master/documents/Conduit_TJK.docx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2FF94EA1-3992-4197-8622-AF5F65763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36" y="329609"/>
            <a:ext cx="5497032" cy="27538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hu-HU" sz="3500" b="1" dirty="0">
                <a:solidFill>
                  <a:srgbClr val="40697D"/>
                </a:solidFill>
              </a:rPr>
              <a:t>Alkalmazás elérése</a:t>
            </a:r>
          </a:p>
          <a:p>
            <a:pPr marL="0" indent="0" algn="ctr">
              <a:buNone/>
            </a:pPr>
            <a:endParaRPr lang="hu-HU" sz="1000" dirty="0">
              <a:solidFill>
                <a:srgbClr val="40697D"/>
              </a:solidFill>
            </a:endParaRPr>
          </a:p>
          <a:p>
            <a:pPr marL="0" indent="0" algn="ctr">
              <a:buNone/>
            </a:pPr>
            <a:r>
              <a:rPr lang="hu-HU" sz="2500" dirty="0">
                <a:solidFill>
                  <a:srgbClr val="40697D"/>
                </a:solidFill>
                <a:latin typeface="+mj-lt"/>
              </a:rPr>
              <a:t>http://localhost:1667/#/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4EBBFC7-2EA4-4F9B-A66A-04120216ED40}"/>
              </a:ext>
            </a:extLst>
          </p:cNvPr>
          <p:cNvSpPr txBox="1"/>
          <p:nvPr/>
        </p:nvSpPr>
        <p:spPr>
          <a:xfrm>
            <a:off x="283536" y="3774560"/>
            <a:ext cx="5497032" cy="27538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hu-HU" sz="3500" b="1" dirty="0">
                <a:solidFill>
                  <a:srgbClr val="FFFFFF"/>
                </a:solidFill>
              </a:rPr>
              <a:t>Automatizált tesztek</a:t>
            </a:r>
          </a:p>
          <a:p>
            <a:pPr algn="ctr"/>
            <a:endParaRPr lang="hu-HU" sz="1000" dirty="0">
              <a:solidFill>
                <a:srgbClr val="FFFFFF"/>
              </a:solidFill>
            </a:endParaRPr>
          </a:p>
          <a:p>
            <a:pPr algn="ctr"/>
            <a:endParaRPr lang="hu-HU" sz="1000" dirty="0">
              <a:solidFill>
                <a:srgbClr val="FFFFFF"/>
              </a:solidFill>
            </a:endParaRPr>
          </a:p>
          <a:p>
            <a:pPr algn="ctr"/>
            <a:r>
              <a:rPr lang="hu-HU" sz="2500" dirty="0">
                <a:solidFill>
                  <a:srgbClr val="FFFFFF"/>
                </a:solidFill>
                <a:latin typeface="+mj-lt"/>
              </a:rPr>
              <a:t>https://github.com/Hofarkas/conduit/blob/master/test_conduit/test_conduit.py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4AD02E2-56E8-4F35-9E65-A280291D545B}"/>
              </a:ext>
            </a:extLst>
          </p:cNvPr>
          <p:cNvSpPr txBox="1"/>
          <p:nvPr/>
        </p:nvSpPr>
        <p:spPr>
          <a:xfrm>
            <a:off x="6411433" y="3774559"/>
            <a:ext cx="5497031" cy="27538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hu-HU" sz="3500" b="1" dirty="0">
                <a:solidFill>
                  <a:srgbClr val="40697D"/>
                </a:solidFill>
              </a:rPr>
              <a:t>Vezetői jelentés</a:t>
            </a:r>
          </a:p>
          <a:p>
            <a:pPr algn="ctr"/>
            <a:endParaRPr lang="hu-HU" sz="1000" b="1" dirty="0">
              <a:solidFill>
                <a:srgbClr val="40697D"/>
              </a:solidFill>
            </a:endParaRPr>
          </a:p>
          <a:p>
            <a:pPr algn="ctr"/>
            <a:endParaRPr lang="hu-HU" sz="1000" dirty="0">
              <a:solidFill>
                <a:srgbClr val="40697D"/>
              </a:solidFill>
            </a:endParaRPr>
          </a:p>
          <a:p>
            <a:pPr algn="ctr"/>
            <a:r>
              <a:rPr lang="hu-HU" sz="2500">
                <a:solidFill>
                  <a:srgbClr val="40697D"/>
                </a:solidFill>
                <a:latin typeface="+mj-lt"/>
              </a:rPr>
              <a:t>https://github.com/Hofarkas/conduit/tree/master/test_conduit/allure-results</a:t>
            </a:r>
            <a:endParaRPr lang="hu-HU" sz="2500" dirty="0">
              <a:solidFill>
                <a:srgbClr val="40697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107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675FA-6FBE-4F3F-9F08-1481C102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079"/>
            <a:ext cx="12192000" cy="1403609"/>
          </a:xfrm>
        </p:spPr>
        <p:txBody>
          <a:bodyPr/>
          <a:lstStyle/>
          <a:p>
            <a:pPr algn="ctr"/>
            <a:r>
              <a:rPr lang="hu-HU" b="1" dirty="0" err="1">
                <a:solidFill>
                  <a:schemeClr val="bg1"/>
                </a:solidFill>
                <a:latin typeface="+mn-lt"/>
              </a:rPr>
              <a:t>Conduit</a:t>
            </a:r>
            <a:r>
              <a:rPr lang="hu-HU" b="1" dirty="0">
                <a:solidFill>
                  <a:schemeClr val="bg1"/>
                </a:solidFill>
                <a:latin typeface="+mn-lt"/>
              </a:rPr>
              <a:t>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6512BA-8B2D-413A-A210-96799A106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53023"/>
            <a:ext cx="11323674" cy="22115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  <a:latin typeface="+mj-lt"/>
              </a:rPr>
              <a:t>Az alkalmazás cikkek megosztására jött létre blog formátum alapján.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  <a:latin typeface="+mj-lt"/>
              </a:rPr>
              <a:t> Regisztrációt követően a felhasználók publikálhatnak cikkeket, kommenteket írhatnak a bejegyzések alá. 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  <a:latin typeface="+mj-lt"/>
              </a:rPr>
              <a:t>Lehetőségük van cikkeket kedvelni, a népszerű címkék között keresni és azokra szűrni a találatot.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40BAE99-D177-4629-8C39-F02430C4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9" y="1571450"/>
            <a:ext cx="4644679" cy="233081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67A6587-A3D0-4311-BF15-513A808D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82" y="1571450"/>
            <a:ext cx="4638599" cy="23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8C06C-D9F4-479E-B29E-99D5D175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447"/>
            <a:ext cx="12192000" cy="1286539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n-lt"/>
              </a:rPr>
              <a:t>Manuális tesztjegyzőkönyv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03FC51E-9A3B-42F2-92A3-A0D2F5E6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88" y="1765001"/>
            <a:ext cx="3551546" cy="447394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2F7C56E-4485-4B73-878C-3036CFEE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61" y="1765000"/>
            <a:ext cx="3520852" cy="44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3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808C2-C800-4FD0-853D-4B366CCF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121"/>
            <a:ext cx="12192000" cy="1307804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n-lt"/>
              </a:rPr>
              <a:t>Automatizált 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AFDB01-4358-486C-8B46-B22F82D0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79" y="1382232"/>
            <a:ext cx="3062176" cy="5082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sz="2500" b="1" dirty="0">
                <a:solidFill>
                  <a:schemeClr val="bg1"/>
                </a:solidFill>
              </a:rPr>
              <a:t>Adatkezelési nyilatkozat használata</a:t>
            </a:r>
          </a:p>
          <a:p>
            <a:r>
              <a:rPr lang="hu-HU" sz="2500" dirty="0" err="1">
                <a:solidFill>
                  <a:schemeClr val="bg1"/>
                </a:solidFill>
              </a:rPr>
              <a:t>test_accept_cookies</a:t>
            </a:r>
            <a:endParaRPr lang="hu-HU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500" b="1" dirty="0">
                <a:solidFill>
                  <a:schemeClr val="bg1"/>
                </a:solidFill>
              </a:rPr>
              <a:t>Regisztráció</a:t>
            </a:r>
          </a:p>
          <a:p>
            <a:r>
              <a:rPr lang="hu-HU" sz="2500" dirty="0" err="1">
                <a:solidFill>
                  <a:schemeClr val="bg1"/>
                </a:solidFill>
              </a:rPr>
              <a:t>test_invalid_registration</a:t>
            </a:r>
            <a:endParaRPr lang="hu-HU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500" b="1" dirty="0">
                <a:solidFill>
                  <a:schemeClr val="bg1"/>
                </a:solidFill>
              </a:rPr>
              <a:t>Bejelentkezés</a:t>
            </a:r>
          </a:p>
          <a:p>
            <a:r>
              <a:rPr lang="hu-HU" sz="2500" dirty="0" err="1">
                <a:solidFill>
                  <a:schemeClr val="bg1"/>
                </a:solidFill>
              </a:rPr>
              <a:t>test_login</a:t>
            </a:r>
            <a:endParaRPr lang="hu-HU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500" b="1" dirty="0">
                <a:solidFill>
                  <a:schemeClr val="bg1"/>
                </a:solidFill>
              </a:rPr>
              <a:t>Adatok kilistázása</a:t>
            </a:r>
          </a:p>
          <a:p>
            <a:r>
              <a:rPr lang="hu-HU" sz="2500" dirty="0" err="1">
                <a:solidFill>
                  <a:schemeClr val="bg1"/>
                </a:solidFill>
              </a:rPr>
              <a:t>test_find_ipsum_tag</a:t>
            </a:r>
            <a:endParaRPr lang="hu-HU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500" b="1" dirty="0">
                <a:solidFill>
                  <a:schemeClr val="bg1"/>
                </a:solidFill>
              </a:rPr>
              <a:t>Több oldalas lista bejárás</a:t>
            </a:r>
          </a:p>
          <a:p>
            <a:r>
              <a:rPr lang="hu-HU" sz="2500" dirty="0" err="1">
                <a:solidFill>
                  <a:schemeClr val="bg1"/>
                </a:solidFill>
              </a:rPr>
              <a:t>test_pagination</a:t>
            </a:r>
            <a:endParaRPr lang="hu-HU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500" b="1" dirty="0">
                <a:solidFill>
                  <a:schemeClr val="bg1"/>
                </a:solidFill>
              </a:rPr>
              <a:t>Új adat bevitel</a:t>
            </a:r>
          </a:p>
          <a:p>
            <a:r>
              <a:rPr lang="hu-HU" sz="2500" dirty="0" err="1">
                <a:solidFill>
                  <a:schemeClr val="bg1"/>
                </a:solidFill>
              </a:rPr>
              <a:t>test_create_new_artice</a:t>
            </a:r>
            <a:endParaRPr lang="hu-HU" sz="25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500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7643837-D716-4E90-974C-08C27F8D6CE7}"/>
              </a:ext>
            </a:extLst>
          </p:cNvPr>
          <p:cNvSpPr txBox="1"/>
          <p:nvPr/>
        </p:nvSpPr>
        <p:spPr>
          <a:xfrm>
            <a:off x="8842744" y="1382232"/>
            <a:ext cx="3062176" cy="50823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900" b="1" dirty="0" err="1">
                <a:solidFill>
                  <a:schemeClr val="bg1"/>
                </a:solidFill>
              </a:rPr>
              <a:t>Új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dirty="0" err="1">
                <a:solidFill>
                  <a:schemeClr val="bg1"/>
                </a:solidFill>
              </a:rPr>
              <a:t>adat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dirty="0" err="1">
                <a:solidFill>
                  <a:schemeClr val="bg1"/>
                </a:solidFill>
              </a:rPr>
              <a:t>bevitel</a:t>
            </a:r>
            <a:endParaRPr lang="en-US" sz="19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bg1"/>
                </a:solidFill>
              </a:rPr>
              <a:t>test_create_new_artice</a:t>
            </a:r>
            <a:endParaRPr lang="hu-HU" sz="1900" dirty="0">
              <a:solidFill>
                <a:schemeClr val="bg1"/>
              </a:solidFill>
            </a:endParaRPr>
          </a:p>
          <a:p>
            <a:endParaRPr lang="hu-HU" sz="800" b="1" dirty="0">
              <a:solidFill>
                <a:schemeClr val="bg1"/>
              </a:solidFill>
            </a:endParaRPr>
          </a:p>
          <a:p>
            <a:endParaRPr lang="hu-HU" sz="800" b="1" dirty="0">
              <a:solidFill>
                <a:schemeClr val="bg1"/>
              </a:solidFill>
            </a:endParaRPr>
          </a:p>
          <a:p>
            <a:r>
              <a:rPr lang="hu-HU" sz="1900" b="1" dirty="0">
                <a:solidFill>
                  <a:schemeClr val="bg1"/>
                </a:solidFill>
              </a:rPr>
              <a:t>Meglévő adat módosítása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solidFill>
                  <a:schemeClr val="bg1"/>
                </a:solidFill>
              </a:rPr>
              <a:t>test_edit_article</a:t>
            </a:r>
            <a:endParaRPr lang="hu-HU" sz="19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r>
              <a:rPr lang="hu-HU" sz="1900" b="1" dirty="0">
                <a:solidFill>
                  <a:schemeClr val="bg1"/>
                </a:solidFill>
              </a:rPr>
              <a:t>Adatok lementése felületről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solidFill>
                  <a:schemeClr val="bg1"/>
                </a:solidFill>
              </a:rPr>
              <a:t>test_save_data</a:t>
            </a:r>
            <a:endParaRPr lang="hu-HU" sz="19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r>
              <a:rPr lang="hu-HU" sz="1900" b="1" dirty="0">
                <a:solidFill>
                  <a:schemeClr val="bg1"/>
                </a:solidFill>
              </a:rPr>
              <a:t>Ismételt és sorozatos adatbevitel adatforrásból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solidFill>
                  <a:schemeClr val="bg1"/>
                </a:solidFill>
              </a:rPr>
              <a:t>test_input_from_file</a:t>
            </a:r>
            <a:endParaRPr lang="hu-HU" sz="19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r>
              <a:rPr lang="hu-HU" sz="1900" b="1" dirty="0">
                <a:solidFill>
                  <a:schemeClr val="bg1"/>
                </a:solidFill>
              </a:rPr>
              <a:t>Adat vagy adatok törlése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solidFill>
                  <a:schemeClr val="bg1"/>
                </a:solidFill>
              </a:rPr>
              <a:t>test_delete_article</a:t>
            </a:r>
            <a:endParaRPr lang="hu-HU" sz="19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endParaRPr lang="hu-HU" sz="800" dirty="0">
              <a:solidFill>
                <a:schemeClr val="bg1"/>
              </a:solidFill>
            </a:endParaRPr>
          </a:p>
          <a:p>
            <a:r>
              <a:rPr lang="hu-HU" sz="1900" b="1" dirty="0">
                <a:solidFill>
                  <a:schemeClr val="bg1"/>
                </a:solidFill>
              </a:rPr>
              <a:t>Kijelentkezés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solidFill>
                  <a:schemeClr val="bg1"/>
                </a:solidFill>
              </a:rPr>
              <a:t>test_logout</a:t>
            </a:r>
            <a:endParaRPr lang="hu-HU" sz="1900" dirty="0">
              <a:solidFill>
                <a:schemeClr val="bg1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090CF53-981A-4CBB-8236-593D668C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34" y="1519374"/>
            <a:ext cx="2092453" cy="209245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5C3796C-FE47-4095-9D27-FB0AC654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334" y="4131828"/>
            <a:ext cx="2002524" cy="209245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9BB7A663-32BD-4DAA-85A5-38170A721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64" y="4131827"/>
            <a:ext cx="2106495" cy="2092452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01CBF187-0A31-403B-B647-3F75112AF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34" y="1477925"/>
            <a:ext cx="2092452" cy="209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5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6117A3-BA83-41AB-A593-9219ECBA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48"/>
            <a:ext cx="10515600" cy="1265274"/>
          </a:xfrm>
        </p:spPr>
        <p:txBody>
          <a:bodyPr/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n-lt"/>
              </a:rPr>
              <a:t>Vezetői jelentés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B53357B-6FCC-4DEB-B2EF-5C083375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0648"/>
            <a:ext cx="5834041" cy="351937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A6CADB4-2F40-4F13-825F-1A0F96FC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0" y="2626795"/>
            <a:ext cx="5368223" cy="24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0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C69B1-E533-4B9E-B6BE-400A2C47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959"/>
            <a:ext cx="12192000" cy="1371600"/>
          </a:xfrm>
        </p:spPr>
        <p:txBody>
          <a:bodyPr/>
          <a:lstStyle/>
          <a:p>
            <a:pPr algn="ctr"/>
            <a:r>
              <a:rPr lang="hu-HU" b="1" dirty="0" err="1">
                <a:solidFill>
                  <a:schemeClr val="bg1"/>
                </a:solidFill>
                <a:latin typeface="+mn-lt"/>
              </a:rPr>
              <a:t>Github</a:t>
            </a:r>
            <a:r>
              <a:rPr lang="hu-HU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+mn-lt"/>
              </a:rPr>
              <a:t>workflow</a:t>
            </a:r>
            <a:endParaRPr lang="hu-HU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021D349-172E-4885-93F1-1FC6EC3B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30" y="1488559"/>
            <a:ext cx="7814139" cy="48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9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106892-DF45-40D7-B0FF-EEF475A6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484" y="1297172"/>
            <a:ext cx="6273209" cy="4518838"/>
          </a:xfrm>
        </p:spPr>
        <p:txBody>
          <a:bodyPr>
            <a:normAutofit/>
          </a:bodyPr>
          <a:lstStyle/>
          <a:p>
            <a:pPr algn="ctr"/>
            <a:r>
              <a:rPr lang="hu-HU" sz="6500" dirty="0">
                <a:solidFill>
                  <a:srgbClr val="66967D"/>
                </a:solidFill>
              </a:rPr>
              <a:t>Köszönöm</a:t>
            </a:r>
            <a:br>
              <a:rPr lang="hu-HU" sz="6500" dirty="0">
                <a:solidFill>
                  <a:srgbClr val="66967D"/>
                </a:solidFill>
              </a:rPr>
            </a:br>
            <a:r>
              <a:rPr lang="hu-HU" sz="6500" dirty="0">
                <a:solidFill>
                  <a:srgbClr val="66967D"/>
                </a:solidFill>
              </a:rPr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17383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253</Words>
  <Application>Microsoft Office PowerPoint</Application>
  <PresentationFormat>Szélesvásznú</PresentationFormat>
  <Paragraphs>66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Vizsgaremek  védés</vt:lpstr>
      <vt:lpstr>Manuális tesztjegyzőkönyv  https://github.com/Hofarkas/conduit/blob/master/documents/Conduit_TJK.docx</vt:lpstr>
      <vt:lpstr>Conduit alkalmazás</vt:lpstr>
      <vt:lpstr>Manuális tesztjegyzőkönyv</vt:lpstr>
      <vt:lpstr>Automatizált tesztek</vt:lpstr>
      <vt:lpstr>Vezetői jelentés</vt:lpstr>
      <vt:lpstr>Github workflow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Szabó Ida</dc:creator>
  <cp:lastModifiedBy>Szabó Ida</cp:lastModifiedBy>
  <cp:revision>33</cp:revision>
  <dcterms:created xsi:type="dcterms:W3CDTF">2022-06-28T10:12:57Z</dcterms:created>
  <dcterms:modified xsi:type="dcterms:W3CDTF">2022-06-28T14:46:51Z</dcterms:modified>
</cp:coreProperties>
</file>