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
  </p:notesMasterIdLst>
  <p:handoutMasterIdLst>
    <p:handoutMasterId r:id="rId9"/>
  </p:handoutMasterIdLst>
  <p:sldIdLst>
    <p:sldId id="271" r:id="rId2"/>
    <p:sldId id="294" r:id="rId3"/>
    <p:sldId id="328" r:id="rId4"/>
    <p:sldId id="329" r:id="rId5"/>
    <p:sldId id="330" r:id="rId6"/>
    <p:sldId id="327"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1655"/>
    <a:srgbClr val="8A0000"/>
    <a:srgbClr val="A88000"/>
    <a:srgbClr val="CC00FF"/>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4633B9-CA9C-4694-8DC2-DDF159C5AA92}" v="3921" dt="2025-07-22T02:03:15.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341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saiah Hoffer" userId="a439a10e-9049-4f22-bc96-db8c08002bad" providerId="ADAL" clId="{C24633B9-CA9C-4694-8DC2-DDF159C5AA92}"/>
    <pc:docChg chg="undo custSel addSld modSld">
      <pc:chgData name="Isaiah Hoffer" userId="a439a10e-9049-4f22-bc96-db8c08002bad" providerId="ADAL" clId="{C24633B9-CA9C-4694-8DC2-DDF159C5AA92}" dt="2025-07-22T02:04:09.903" v="4691" actId="20577"/>
      <pc:docMkLst>
        <pc:docMk/>
      </pc:docMkLst>
      <pc:sldChg chg="modSp mod">
        <pc:chgData name="Isaiah Hoffer" userId="a439a10e-9049-4f22-bc96-db8c08002bad" providerId="ADAL" clId="{C24633B9-CA9C-4694-8DC2-DDF159C5AA92}" dt="2025-07-22T02:04:09.903" v="4691" actId="20577"/>
        <pc:sldMkLst>
          <pc:docMk/>
          <pc:sldMk cId="0" sldId="271"/>
        </pc:sldMkLst>
        <pc:spChg chg="mod">
          <ac:chgData name="Isaiah Hoffer" userId="a439a10e-9049-4f22-bc96-db8c08002bad" providerId="ADAL" clId="{C24633B9-CA9C-4694-8DC2-DDF159C5AA92}" dt="2025-07-22T02:04:09.903" v="4691" actId="20577"/>
          <ac:spMkLst>
            <pc:docMk/>
            <pc:sldMk cId="0" sldId="271"/>
            <ac:spMk id="8" creationId="{00000000-0000-0000-0000-000000000000}"/>
          </ac:spMkLst>
        </pc:spChg>
      </pc:sldChg>
      <pc:sldChg chg="delSp modSp mod">
        <pc:chgData name="Isaiah Hoffer" userId="a439a10e-9049-4f22-bc96-db8c08002bad" providerId="ADAL" clId="{C24633B9-CA9C-4694-8DC2-DDF159C5AA92}" dt="2025-07-20T01:37:14.089" v="4380" actId="20577"/>
        <pc:sldMkLst>
          <pc:docMk/>
          <pc:sldMk cId="0" sldId="294"/>
        </pc:sldMkLst>
        <pc:spChg chg="mod">
          <ac:chgData name="Isaiah Hoffer" userId="a439a10e-9049-4f22-bc96-db8c08002bad" providerId="ADAL" clId="{C24633B9-CA9C-4694-8DC2-DDF159C5AA92}" dt="2025-07-20T01:37:14.089" v="4380" actId="20577"/>
          <ac:spMkLst>
            <pc:docMk/>
            <pc:sldMk cId="0" sldId="294"/>
            <ac:spMk id="5" creationId="{00000000-0000-0000-0000-000000000000}"/>
          </ac:spMkLst>
        </pc:spChg>
      </pc:sldChg>
      <pc:sldChg chg="modSp mod modAnim">
        <pc:chgData name="Isaiah Hoffer" userId="a439a10e-9049-4f22-bc96-db8c08002bad" providerId="ADAL" clId="{C24633B9-CA9C-4694-8DC2-DDF159C5AA92}" dt="2025-07-22T02:03:15.249" v="4672" actId="255"/>
        <pc:sldMkLst>
          <pc:docMk/>
          <pc:sldMk cId="0" sldId="327"/>
        </pc:sldMkLst>
        <pc:spChg chg="mod">
          <ac:chgData name="Isaiah Hoffer" userId="a439a10e-9049-4f22-bc96-db8c08002bad" providerId="ADAL" clId="{C24633B9-CA9C-4694-8DC2-DDF159C5AA92}" dt="2025-07-22T02:03:15.249" v="4672" actId="255"/>
          <ac:spMkLst>
            <pc:docMk/>
            <pc:sldMk cId="0" sldId="327"/>
            <ac:spMk id="5" creationId="{00000000-0000-0000-0000-000000000000}"/>
          </ac:spMkLst>
        </pc:spChg>
      </pc:sldChg>
      <pc:sldChg chg="addSp delSp modSp mod">
        <pc:chgData name="Isaiah Hoffer" userId="a439a10e-9049-4f22-bc96-db8c08002bad" providerId="ADAL" clId="{C24633B9-CA9C-4694-8DC2-DDF159C5AA92}" dt="2025-07-20T01:46:26.003" v="4602" actId="20577"/>
        <pc:sldMkLst>
          <pc:docMk/>
          <pc:sldMk cId="2040569409" sldId="328"/>
        </pc:sldMkLst>
        <pc:spChg chg="mod">
          <ac:chgData name="Isaiah Hoffer" userId="a439a10e-9049-4f22-bc96-db8c08002bad" providerId="ADAL" clId="{C24633B9-CA9C-4694-8DC2-DDF159C5AA92}" dt="2025-07-20T01:46:26.003" v="4602" actId="20577"/>
          <ac:spMkLst>
            <pc:docMk/>
            <pc:sldMk cId="2040569409" sldId="328"/>
            <ac:spMk id="5" creationId="{AE11982F-BB20-AECC-381B-88B903996A6E}"/>
          </ac:spMkLst>
        </pc:spChg>
        <pc:spChg chg="add mod">
          <ac:chgData name="Isaiah Hoffer" userId="a439a10e-9049-4f22-bc96-db8c08002bad" providerId="ADAL" clId="{C24633B9-CA9C-4694-8DC2-DDF159C5AA92}" dt="2025-07-20T01:42:30.117" v="4526" actId="20577"/>
          <ac:spMkLst>
            <pc:docMk/>
            <pc:sldMk cId="2040569409" sldId="328"/>
            <ac:spMk id="11" creationId="{69B4EB08-21E9-B3A1-8E2F-E4CC403033E8}"/>
          </ac:spMkLst>
        </pc:spChg>
        <pc:graphicFrameChg chg="add mod">
          <ac:chgData name="Isaiah Hoffer" userId="a439a10e-9049-4f22-bc96-db8c08002bad" providerId="ADAL" clId="{C24633B9-CA9C-4694-8DC2-DDF159C5AA92}" dt="2025-07-20T01:42:01.042" v="4501" actId="1076"/>
          <ac:graphicFrameMkLst>
            <pc:docMk/>
            <pc:sldMk cId="2040569409" sldId="328"/>
            <ac:graphicFrameMk id="14" creationId="{76D5235A-8E3D-AFC0-8D89-3A394F6BB2C4}"/>
          </ac:graphicFrameMkLst>
        </pc:graphicFrameChg>
      </pc:sldChg>
      <pc:sldChg chg="delSp modSp mod">
        <pc:chgData name="Isaiah Hoffer" userId="a439a10e-9049-4f22-bc96-db8c08002bad" providerId="ADAL" clId="{C24633B9-CA9C-4694-8DC2-DDF159C5AA92}" dt="2025-07-20T01:48:23.850" v="4614" actId="20577"/>
        <pc:sldMkLst>
          <pc:docMk/>
          <pc:sldMk cId="1112759481" sldId="329"/>
        </pc:sldMkLst>
        <pc:spChg chg="mod">
          <ac:chgData name="Isaiah Hoffer" userId="a439a10e-9049-4f22-bc96-db8c08002bad" providerId="ADAL" clId="{C24633B9-CA9C-4694-8DC2-DDF159C5AA92}" dt="2025-07-20T01:48:23.850" v="4614" actId="20577"/>
          <ac:spMkLst>
            <pc:docMk/>
            <pc:sldMk cId="1112759481" sldId="329"/>
            <ac:spMk id="5" creationId="{673AAC28-E39C-BFBD-79BA-0390A8C2B005}"/>
          </ac:spMkLst>
        </pc:spChg>
      </pc:sldChg>
      <pc:sldChg chg="modSp new mod">
        <pc:chgData name="Isaiah Hoffer" userId="a439a10e-9049-4f22-bc96-db8c08002bad" providerId="ADAL" clId="{C24633B9-CA9C-4694-8DC2-DDF159C5AA92}" dt="2025-07-20T01:49:11.458" v="4666" actId="20577"/>
        <pc:sldMkLst>
          <pc:docMk/>
          <pc:sldMk cId="2909991469" sldId="330"/>
        </pc:sldMkLst>
        <pc:spChg chg="mod">
          <ac:chgData name="Isaiah Hoffer" userId="a439a10e-9049-4f22-bc96-db8c08002bad" providerId="ADAL" clId="{C24633B9-CA9C-4694-8DC2-DDF159C5AA92}" dt="2025-07-20T01:49:11.458" v="4666" actId="20577"/>
          <ac:spMkLst>
            <pc:docMk/>
            <pc:sldMk cId="2909991469" sldId="330"/>
            <ac:spMk id="3" creationId="{7AD5B0DC-7619-A269-9FD4-25207B8D6EDA}"/>
          </ac:spMkLst>
        </pc:spChg>
      </pc:sldChg>
    </pc:docChg>
  </pc:docChgLst>
  <pc:docChgLst>
    <pc:chgData name="Isaiah Hoffer" userId="a439a10e-9049-4f22-bc96-db8c08002bad" providerId="ADAL" clId="{31038B65-26E8-450D-BF33-17EB2FA9537D}"/>
    <pc:docChg chg="undo redo custSel modSld">
      <pc:chgData name="Isaiah Hoffer" userId="a439a10e-9049-4f22-bc96-db8c08002bad" providerId="ADAL" clId="{31038B65-26E8-450D-BF33-17EB2FA9537D}" dt="2025-07-20T06:58:46.220" v="5766" actId="20577"/>
      <pc:docMkLst>
        <pc:docMk/>
      </pc:docMkLst>
      <pc:sldChg chg="modSp mod">
        <pc:chgData name="Isaiah Hoffer" userId="a439a10e-9049-4f22-bc96-db8c08002bad" providerId="ADAL" clId="{31038B65-26E8-450D-BF33-17EB2FA9537D}" dt="2025-07-19T23:24:16.352" v="1088" actId="20577"/>
        <pc:sldMkLst>
          <pc:docMk/>
          <pc:sldMk cId="0" sldId="271"/>
        </pc:sldMkLst>
        <pc:spChg chg="mod">
          <ac:chgData name="Isaiah Hoffer" userId="a439a10e-9049-4f22-bc96-db8c08002bad" providerId="ADAL" clId="{31038B65-26E8-450D-BF33-17EB2FA9537D}" dt="2025-07-19T23:24:16.352" v="1088" actId="20577"/>
          <ac:spMkLst>
            <pc:docMk/>
            <pc:sldMk cId="0" sldId="271"/>
            <ac:spMk id="6" creationId="{00000000-0000-0000-0000-000000000000}"/>
          </ac:spMkLst>
        </pc:spChg>
        <pc:spChg chg="mod">
          <ac:chgData name="Isaiah Hoffer" userId="a439a10e-9049-4f22-bc96-db8c08002bad" providerId="ADAL" clId="{31038B65-26E8-450D-BF33-17EB2FA9537D}" dt="2025-07-19T23:11:56.161" v="361" actId="114"/>
          <ac:spMkLst>
            <pc:docMk/>
            <pc:sldMk cId="0" sldId="271"/>
            <ac:spMk id="8" creationId="{00000000-0000-0000-0000-000000000000}"/>
          </ac:spMkLst>
        </pc:spChg>
      </pc:sldChg>
      <pc:sldChg chg="addSp modSp mod">
        <pc:chgData name="Isaiah Hoffer" userId="a439a10e-9049-4f22-bc96-db8c08002bad" providerId="ADAL" clId="{31038B65-26E8-450D-BF33-17EB2FA9537D}" dt="2025-07-20T06:42:55.676" v="5607" actId="1076"/>
        <pc:sldMkLst>
          <pc:docMk/>
          <pc:sldMk cId="0" sldId="294"/>
        </pc:sldMkLst>
        <pc:spChg chg="add mod">
          <ac:chgData name="Isaiah Hoffer" userId="a439a10e-9049-4f22-bc96-db8c08002bad" providerId="ADAL" clId="{31038B65-26E8-450D-BF33-17EB2FA9537D}" dt="2025-07-20T06:42:50.421" v="5606" actId="1076"/>
          <ac:spMkLst>
            <pc:docMk/>
            <pc:sldMk cId="0" sldId="294"/>
            <ac:spMk id="4" creationId="{CC15C784-F4FF-D4A8-A2C9-3B024EDF6277}"/>
          </ac:spMkLst>
        </pc:spChg>
        <pc:spChg chg="mod">
          <ac:chgData name="Isaiah Hoffer" userId="a439a10e-9049-4f22-bc96-db8c08002bad" providerId="ADAL" clId="{31038B65-26E8-450D-BF33-17EB2FA9537D}" dt="2025-07-20T02:32:11.710" v="3902" actId="20578"/>
          <ac:spMkLst>
            <pc:docMk/>
            <pc:sldMk cId="0" sldId="294"/>
            <ac:spMk id="5" creationId="{00000000-0000-0000-0000-000000000000}"/>
          </ac:spMkLst>
        </pc:spChg>
        <pc:spChg chg="mod">
          <ac:chgData name="Isaiah Hoffer" userId="a439a10e-9049-4f22-bc96-db8c08002bad" providerId="ADAL" clId="{31038B65-26E8-450D-BF33-17EB2FA9537D}" dt="2025-07-19T23:24:26.843" v="1099" actId="20577"/>
          <ac:spMkLst>
            <pc:docMk/>
            <pc:sldMk cId="0" sldId="294"/>
            <ac:spMk id="7" creationId="{00000000-0000-0000-0000-000000000000}"/>
          </ac:spMkLst>
        </pc:spChg>
        <pc:picChg chg="add mod">
          <ac:chgData name="Isaiah Hoffer" userId="a439a10e-9049-4f22-bc96-db8c08002bad" providerId="ADAL" clId="{31038B65-26E8-450D-BF33-17EB2FA9537D}" dt="2025-07-20T06:42:55.676" v="5607" actId="1076"/>
          <ac:picMkLst>
            <pc:docMk/>
            <pc:sldMk cId="0" sldId="294"/>
            <ac:picMk id="2" creationId="{64987F19-9049-9B5E-2199-2308E45342BD}"/>
          </ac:picMkLst>
        </pc:picChg>
      </pc:sldChg>
      <pc:sldChg chg="modSp mod modAnim">
        <pc:chgData name="Isaiah Hoffer" userId="a439a10e-9049-4f22-bc96-db8c08002bad" providerId="ADAL" clId="{31038B65-26E8-450D-BF33-17EB2FA9537D}" dt="2025-07-20T01:50:55.306" v="2087" actId="255"/>
        <pc:sldMkLst>
          <pc:docMk/>
          <pc:sldMk cId="0" sldId="327"/>
        </pc:sldMkLst>
        <pc:spChg chg="mod">
          <ac:chgData name="Isaiah Hoffer" userId="a439a10e-9049-4f22-bc96-db8c08002bad" providerId="ADAL" clId="{31038B65-26E8-450D-BF33-17EB2FA9537D}" dt="2025-07-20T01:50:55.306" v="2087" actId="255"/>
          <ac:spMkLst>
            <pc:docMk/>
            <pc:sldMk cId="0" sldId="327"/>
            <ac:spMk id="5" creationId="{00000000-0000-0000-0000-000000000000}"/>
          </ac:spMkLst>
        </pc:spChg>
        <pc:spChg chg="mod">
          <ac:chgData name="Isaiah Hoffer" userId="a439a10e-9049-4f22-bc96-db8c08002bad" providerId="ADAL" clId="{31038B65-26E8-450D-BF33-17EB2FA9537D}" dt="2025-07-19T23:24:55.288" v="1132" actId="20577"/>
          <ac:spMkLst>
            <pc:docMk/>
            <pc:sldMk cId="0" sldId="327"/>
            <ac:spMk id="11" creationId="{00000000-0000-0000-0000-000000000000}"/>
          </ac:spMkLst>
        </pc:spChg>
      </pc:sldChg>
      <pc:sldChg chg="modSp mod">
        <pc:chgData name="Isaiah Hoffer" userId="a439a10e-9049-4f22-bc96-db8c08002bad" providerId="ADAL" clId="{31038B65-26E8-450D-BF33-17EB2FA9537D}" dt="2025-07-20T06:58:46.220" v="5766" actId="20577"/>
        <pc:sldMkLst>
          <pc:docMk/>
          <pc:sldMk cId="2040569409" sldId="328"/>
        </pc:sldMkLst>
        <pc:spChg chg="mod">
          <ac:chgData name="Isaiah Hoffer" userId="a439a10e-9049-4f22-bc96-db8c08002bad" providerId="ADAL" clId="{31038B65-26E8-450D-BF33-17EB2FA9537D}" dt="2025-07-20T06:58:46.220" v="5766" actId="20577"/>
          <ac:spMkLst>
            <pc:docMk/>
            <pc:sldMk cId="2040569409" sldId="328"/>
            <ac:spMk id="5" creationId="{AE11982F-BB20-AECC-381B-88B903996A6E}"/>
          </ac:spMkLst>
        </pc:spChg>
        <pc:spChg chg="mod">
          <ac:chgData name="Isaiah Hoffer" userId="a439a10e-9049-4f22-bc96-db8c08002bad" providerId="ADAL" clId="{31038B65-26E8-450D-BF33-17EB2FA9537D}" dt="2025-07-19T23:24:41.434" v="1110" actId="20577"/>
          <ac:spMkLst>
            <pc:docMk/>
            <pc:sldMk cId="2040569409" sldId="328"/>
            <ac:spMk id="7" creationId="{E2702C7E-2485-0E0E-7242-2A06A5F96E9E}"/>
          </ac:spMkLst>
        </pc:spChg>
        <pc:spChg chg="mod">
          <ac:chgData name="Isaiah Hoffer" userId="a439a10e-9049-4f22-bc96-db8c08002bad" providerId="ADAL" clId="{31038B65-26E8-450D-BF33-17EB2FA9537D}" dt="2025-07-20T06:51:34.378" v="5748" actId="255"/>
          <ac:spMkLst>
            <pc:docMk/>
            <pc:sldMk cId="2040569409" sldId="328"/>
            <ac:spMk id="11" creationId="{69B4EB08-21E9-B3A1-8E2F-E4CC403033E8}"/>
          </ac:spMkLst>
        </pc:spChg>
        <pc:graphicFrameChg chg="mod">
          <ac:chgData name="Isaiah Hoffer" userId="a439a10e-9049-4f22-bc96-db8c08002bad" providerId="ADAL" clId="{31038B65-26E8-450D-BF33-17EB2FA9537D}" dt="2025-07-20T02:21:55.006" v="3434" actId="1076"/>
          <ac:graphicFrameMkLst>
            <pc:docMk/>
            <pc:sldMk cId="2040569409" sldId="328"/>
            <ac:graphicFrameMk id="14" creationId="{76D5235A-8E3D-AFC0-8D89-3A394F6BB2C4}"/>
          </ac:graphicFrameMkLst>
        </pc:graphicFrameChg>
      </pc:sldChg>
      <pc:sldChg chg="addSp delSp modSp mod">
        <pc:chgData name="Isaiah Hoffer" userId="a439a10e-9049-4f22-bc96-db8c08002bad" providerId="ADAL" clId="{31038B65-26E8-450D-BF33-17EB2FA9537D}" dt="2025-07-20T06:51:41.425" v="5749" actId="255"/>
        <pc:sldMkLst>
          <pc:docMk/>
          <pc:sldMk cId="1112759481" sldId="329"/>
        </pc:sldMkLst>
        <pc:spChg chg="mod">
          <ac:chgData name="Isaiah Hoffer" userId="a439a10e-9049-4f22-bc96-db8c08002bad" providerId="ADAL" clId="{31038B65-26E8-450D-BF33-17EB2FA9537D}" dt="2025-07-20T06:49:43.957" v="5654" actId="14100"/>
          <ac:spMkLst>
            <pc:docMk/>
            <pc:sldMk cId="1112759481" sldId="329"/>
            <ac:spMk id="5" creationId="{673AAC28-E39C-BFBD-79BA-0390A8C2B005}"/>
          </ac:spMkLst>
        </pc:spChg>
        <pc:spChg chg="mod">
          <ac:chgData name="Isaiah Hoffer" userId="a439a10e-9049-4f22-bc96-db8c08002bad" providerId="ADAL" clId="{31038B65-26E8-450D-BF33-17EB2FA9537D}" dt="2025-07-19T23:24:47.454" v="1121" actId="20577"/>
          <ac:spMkLst>
            <pc:docMk/>
            <pc:sldMk cId="1112759481" sldId="329"/>
            <ac:spMk id="7" creationId="{14F7D02D-0995-B51D-BE51-AE634E8ED88D}"/>
          </ac:spMkLst>
        </pc:spChg>
        <pc:spChg chg="add mod">
          <ac:chgData name="Isaiah Hoffer" userId="a439a10e-9049-4f22-bc96-db8c08002bad" providerId="ADAL" clId="{31038B65-26E8-450D-BF33-17EB2FA9537D}" dt="2025-07-20T06:51:41.425" v="5749" actId="255"/>
          <ac:spMkLst>
            <pc:docMk/>
            <pc:sldMk cId="1112759481" sldId="329"/>
            <ac:spMk id="10" creationId="{120D7EE5-D048-DA25-8CF3-6536707939F8}"/>
          </ac:spMkLst>
        </pc:spChg>
        <pc:picChg chg="add mod">
          <ac:chgData name="Isaiah Hoffer" userId="a439a10e-9049-4f22-bc96-db8c08002bad" providerId="ADAL" clId="{31038B65-26E8-450D-BF33-17EB2FA9537D}" dt="2025-07-20T06:49:29.445" v="5652" actId="14100"/>
          <ac:picMkLst>
            <pc:docMk/>
            <pc:sldMk cId="1112759481" sldId="329"/>
            <ac:picMk id="1026" creationId="{9FB97BCE-7803-3251-BC8D-4268DF2E27BE}"/>
          </ac:picMkLst>
        </pc:picChg>
      </pc:sldChg>
      <pc:sldChg chg="addSp delSp modSp mod">
        <pc:chgData name="Isaiah Hoffer" userId="a439a10e-9049-4f22-bc96-db8c08002bad" providerId="ADAL" clId="{31038B65-26E8-450D-BF33-17EB2FA9537D}" dt="2025-07-20T06:42:14.931" v="5603" actId="20577"/>
        <pc:sldMkLst>
          <pc:docMk/>
          <pc:sldMk cId="2909991469" sldId="330"/>
        </pc:sldMkLst>
        <pc:spChg chg="mod">
          <ac:chgData name="Isaiah Hoffer" userId="a439a10e-9049-4f22-bc96-db8c08002bad" providerId="ADAL" clId="{31038B65-26E8-450D-BF33-17EB2FA9537D}" dt="2025-07-20T06:42:14.931" v="5603" actId="20577"/>
          <ac:spMkLst>
            <pc:docMk/>
            <pc:sldMk cId="2909991469" sldId="330"/>
            <ac:spMk id="3" creationId="{7AD5B0DC-7619-A269-9FD4-25207B8D6EDA}"/>
          </ac:spMkLst>
        </pc:spChg>
        <pc:spChg chg="add mod">
          <ac:chgData name="Isaiah Hoffer" userId="a439a10e-9049-4f22-bc96-db8c08002bad" providerId="ADAL" clId="{31038B65-26E8-450D-BF33-17EB2FA9537D}" dt="2025-07-20T01:55:07.446" v="2242" actId="1076"/>
          <ac:spMkLst>
            <pc:docMk/>
            <pc:sldMk cId="2909991469" sldId="330"/>
            <ac:spMk id="8" creationId="{F84A4F67-4C9D-8760-5401-103D30E465F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pieChart>
        <c:varyColors val="1"/>
        <c:ser>
          <c:idx val="0"/>
          <c:order val="0"/>
          <c:tx>
            <c:strRef>
              <c:f>Sheet1!$B$1</c:f>
              <c:strCache>
                <c:ptCount val="1"/>
                <c:pt idx="0">
                  <c:v>Source of Long-Term Aggression </c:v>
                </c:pt>
              </c:strCache>
            </c:strRef>
          </c:tx>
          <c:dPt>
            <c:idx val="0"/>
            <c:bubble3D val="0"/>
            <c:spPr>
              <a:gradFill rotWithShape="1">
                <a:gsLst>
                  <a:gs pos="0">
                    <a:schemeClr val="accent1">
                      <a:tint val="98000"/>
                      <a:shade val="25000"/>
                      <a:satMod val="250000"/>
                    </a:schemeClr>
                  </a:gs>
                  <a:gs pos="68000">
                    <a:schemeClr val="accent1">
                      <a:tint val="86000"/>
                      <a:satMod val="115000"/>
                    </a:schemeClr>
                  </a:gs>
                  <a:gs pos="100000">
                    <a:schemeClr val="accent1">
                      <a:tint val="50000"/>
                      <a:satMod val="150000"/>
                    </a:schemeClr>
                  </a:gs>
                </a:gsLst>
                <a:path path="circle">
                  <a:fillToRect l="50000" t="130000" r="50000" b="-30000"/>
                </a:path>
              </a:gradFill>
              <a:ln>
                <a:noFill/>
              </a:ln>
              <a:effectLst>
                <a:outerShdw blurRad="57150" dist="38100" dir="5400000" algn="ctr" rotWithShape="0">
                  <a:scrgbClr r="0" g="0" b="0">
                    <a:shade val="9000"/>
                    <a:satMod val="105000"/>
                    <a:alpha val="48000"/>
                  </a:scrgbClr>
                </a:outerShdw>
              </a:effectLst>
            </c:spPr>
            <c:extLst>
              <c:ext xmlns:c16="http://schemas.microsoft.com/office/drawing/2014/chart" uri="{C3380CC4-5D6E-409C-BE32-E72D297353CC}">
                <c16:uniqueId val="{00000001-B30D-4C5D-B649-8B441C1BFC00}"/>
              </c:ext>
            </c:extLst>
          </c:dPt>
          <c:dPt>
            <c:idx val="1"/>
            <c:bubble3D val="0"/>
            <c:spPr>
              <a:gradFill rotWithShape="1">
                <a:gsLst>
                  <a:gs pos="0">
                    <a:schemeClr val="accent2">
                      <a:tint val="98000"/>
                      <a:shade val="25000"/>
                      <a:satMod val="250000"/>
                    </a:schemeClr>
                  </a:gs>
                  <a:gs pos="68000">
                    <a:schemeClr val="accent2">
                      <a:tint val="86000"/>
                      <a:satMod val="115000"/>
                    </a:schemeClr>
                  </a:gs>
                  <a:gs pos="100000">
                    <a:schemeClr val="accent2">
                      <a:tint val="50000"/>
                      <a:satMod val="150000"/>
                    </a:schemeClr>
                  </a:gs>
                </a:gsLst>
                <a:path path="circle">
                  <a:fillToRect l="50000" t="130000" r="50000" b="-30000"/>
                </a:path>
              </a:gradFill>
              <a:ln>
                <a:noFill/>
              </a:ln>
              <a:effectLst>
                <a:outerShdw blurRad="57150" dist="38100" dir="5400000" algn="ctr" rotWithShape="0">
                  <a:scrgbClr r="0" g="0" b="0">
                    <a:shade val="9000"/>
                    <a:satMod val="105000"/>
                    <a:alpha val="48000"/>
                  </a:scrgbClr>
                </a:outerShdw>
              </a:effectLst>
            </c:spPr>
            <c:extLst>
              <c:ext xmlns:c16="http://schemas.microsoft.com/office/drawing/2014/chart" uri="{C3380CC4-5D6E-409C-BE32-E72D297353CC}">
                <c16:uniqueId val="{00000001-3162-4A42-AE0F-5134242C7798}"/>
              </c:ext>
            </c:extLst>
          </c:dPt>
          <c:cat>
            <c:strRef>
              <c:f>Sheet1!$A$2:$A$3</c:f>
              <c:strCache>
                <c:ptCount val="2"/>
                <c:pt idx="0">
                  <c:v>Video Games</c:v>
                </c:pt>
                <c:pt idx="1">
                  <c:v>Other Factors </c:v>
                </c:pt>
              </c:strCache>
            </c:strRef>
          </c:cat>
          <c:val>
            <c:numRef>
              <c:f>Sheet1!$B$2:$B$3</c:f>
              <c:numCache>
                <c:formatCode>General</c:formatCode>
                <c:ptCount val="2"/>
                <c:pt idx="0">
                  <c:v>1</c:v>
                </c:pt>
                <c:pt idx="1">
                  <c:v>99</c:v>
                </c:pt>
              </c:numCache>
            </c:numRef>
          </c:val>
          <c:extLst>
            <c:ext xmlns:c16="http://schemas.microsoft.com/office/drawing/2014/chart" uri="{C3380CC4-5D6E-409C-BE32-E72D297353CC}">
              <c16:uniqueId val="{00000000-3162-4A42-AE0F-5134242C7798}"/>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171DFB-E15C-497C-ACE6-D9D5B945B720}" type="datetimeFigureOut">
              <a:rPr lang="en-US" smtClean="0"/>
              <a:pPr/>
              <a:t>7/21/2025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6D7388A-EF1F-45C1-9A7C-7F52F212913F}" type="slidenum">
              <a:rPr lang="en-US" smtClean="0"/>
              <a:pPr/>
              <a:t>‹#›</a:t>
            </a:fld>
            <a:endParaRPr lang="en-US"/>
          </a:p>
        </p:txBody>
      </p:sp>
    </p:spTree>
    <p:extLst>
      <p:ext uri="{BB962C8B-B14F-4D97-AF65-F5344CB8AC3E}">
        <p14:creationId xmlns:p14="http://schemas.microsoft.com/office/powerpoint/2010/main" val="8935119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772CF4-9FBC-4DEB-B45E-A7A9699C6624}" type="datetimeFigureOut">
              <a:rPr lang="en-US" smtClean="0"/>
              <a:pPr/>
              <a:t>7/21/2025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BF33FFC-39FF-4FF9-95EE-BC1B8F076F14}" type="slidenum">
              <a:rPr lang="en-US" smtClean="0"/>
              <a:pPr/>
              <a:t>‹#›</a:t>
            </a:fld>
            <a:endParaRPr lang="en-US"/>
          </a:p>
        </p:txBody>
      </p:sp>
    </p:spTree>
    <p:extLst>
      <p:ext uri="{BB962C8B-B14F-4D97-AF65-F5344CB8AC3E}">
        <p14:creationId xmlns:p14="http://schemas.microsoft.com/office/powerpoint/2010/main" val="423920954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BF33FFC-39FF-4FF9-95EE-BC1B8F076F14}" type="slidenum">
              <a:rPr lang="en-US" smtClean="0"/>
              <a:pPr/>
              <a:t>1</a:t>
            </a:fld>
            <a:endParaRPr lang="en-US"/>
          </a:p>
        </p:txBody>
      </p:sp>
    </p:spTree>
    <p:extLst>
      <p:ext uri="{BB962C8B-B14F-4D97-AF65-F5344CB8AC3E}">
        <p14:creationId xmlns:p14="http://schemas.microsoft.com/office/powerpoint/2010/main" val="334868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F33FFC-39FF-4FF9-95EE-BC1B8F076F14}" type="slidenum">
              <a:rPr lang="en-US" smtClean="0"/>
              <a:pPr/>
              <a:t>2</a:t>
            </a:fld>
            <a:endParaRPr lang="en-US"/>
          </a:p>
        </p:txBody>
      </p:sp>
    </p:spTree>
    <p:extLst>
      <p:ext uri="{BB962C8B-B14F-4D97-AF65-F5344CB8AC3E}">
        <p14:creationId xmlns:p14="http://schemas.microsoft.com/office/powerpoint/2010/main" val="1628998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9D949-61EC-9669-7E79-5EA60396CF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82BA5-2514-E373-6E95-5C298115EE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CB3822-6867-8150-4D7C-142F70CA4A9A}"/>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53C0CDC1-6A11-E73F-E27B-68C36EE5162B}"/>
              </a:ext>
            </a:extLst>
          </p:cNvPr>
          <p:cNvSpPr>
            <a:spLocks noGrp="1"/>
          </p:cNvSpPr>
          <p:nvPr>
            <p:ph type="sldNum" sz="quarter" idx="10"/>
          </p:nvPr>
        </p:nvSpPr>
        <p:spPr/>
        <p:txBody>
          <a:bodyPr/>
          <a:lstStyle/>
          <a:p>
            <a:fld id="{9BF33FFC-39FF-4FF9-95EE-BC1B8F076F14}" type="slidenum">
              <a:rPr lang="en-US" smtClean="0"/>
              <a:pPr/>
              <a:t>3</a:t>
            </a:fld>
            <a:endParaRPr lang="en-US"/>
          </a:p>
        </p:txBody>
      </p:sp>
    </p:spTree>
    <p:extLst>
      <p:ext uri="{BB962C8B-B14F-4D97-AF65-F5344CB8AC3E}">
        <p14:creationId xmlns:p14="http://schemas.microsoft.com/office/powerpoint/2010/main" val="2784732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E31A6-7CA6-6F27-4918-1AB9E9DA1B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34EAF9-B25B-F10A-8656-EACD146BE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8B099A-698F-73D3-65DA-86494A8202BD}"/>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2345C606-B6D7-DF88-C521-CC70185E7FD5}"/>
              </a:ext>
            </a:extLst>
          </p:cNvPr>
          <p:cNvSpPr>
            <a:spLocks noGrp="1"/>
          </p:cNvSpPr>
          <p:nvPr>
            <p:ph type="sldNum" sz="quarter" idx="10"/>
          </p:nvPr>
        </p:nvSpPr>
        <p:spPr/>
        <p:txBody>
          <a:bodyPr/>
          <a:lstStyle/>
          <a:p>
            <a:fld id="{9BF33FFC-39FF-4FF9-95EE-BC1B8F076F14}" type="slidenum">
              <a:rPr lang="en-US" smtClean="0"/>
              <a:pPr/>
              <a:t>4</a:t>
            </a:fld>
            <a:endParaRPr lang="en-US"/>
          </a:p>
        </p:txBody>
      </p:sp>
    </p:spTree>
    <p:extLst>
      <p:ext uri="{BB962C8B-B14F-4D97-AF65-F5344CB8AC3E}">
        <p14:creationId xmlns:p14="http://schemas.microsoft.com/office/powerpoint/2010/main" val="3435820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BF33FFC-39FF-4FF9-95EE-BC1B8F076F14}" type="slidenum">
              <a:rPr lang="en-US" smtClean="0"/>
              <a:pPr/>
              <a:t>6</a:t>
            </a:fld>
            <a:endParaRPr lang="en-US"/>
          </a:p>
        </p:txBody>
      </p:sp>
    </p:spTree>
    <p:extLst>
      <p:ext uri="{BB962C8B-B14F-4D97-AF65-F5344CB8AC3E}">
        <p14:creationId xmlns:p14="http://schemas.microsoft.com/office/powerpoint/2010/main" val="428244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endParaRPr lang="en-US"/>
          </a:p>
        </p:txBody>
      </p:sp>
      <p:sp>
        <p:nvSpPr>
          <p:cNvPr id="19" name="Footer Placeholder 18"/>
          <p:cNvSpPr>
            <a:spLocks noGrp="1"/>
          </p:cNvSpPr>
          <p:nvPr>
            <p:ph type="ftr" sz="quarter" idx="11"/>
          </p:nvPr>
        </p:nvSpPr>
        <p:spPr/>
        <p:txBody>
          <a:bodyPr/>
          <a:lstStyle/>
          <a:p>
            <a:r>
              <a:rPr lang="en-US"/>
              <a:t>UCCS                                                                                                                                           Johnson</a:t>
            </a:r>
          </a:p>
        </p:txBody>
      </p:sp>
      <p:sp>
        <p:nvSpPr>
          <p:cNvPr id="27" name="Slide Number Placeholder 26"/>
          <p:cNvSpPr>
            <a:spLocks noGrp="1"/>
          </p:cNvSpPr>
          <p:nvPr>
            <p:ph type="sldNum" sz="quarter" idx="12"/>
          </p:nvPr>
        </p:nvSpPr>
        <p:spPr/>
        <p:txBody>
          <a:bodyPr/>
          <a:lstStyle/>
          <a:p>
            <a:fld id="{19FF497D-4DFC-4747-8835-E0C0A568904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UCCS                                                                                                                                           Johnson</a:t>
            </a:r>
          </a:p>
        </p:txBody>
      </p:sp>
      <p:sp>
        <p:nvSpPr>
          <p:cNvPr id="6" name="Slide Number Placeholder 5"/>
          <p:cNvSpPr>
            <a:spLocks noGrp="1"/>
          </p:cNvSpPr>
          <p:nvPr>
            <p:ph type="sldNum" sz="quarter" idx="12"/>
          </p:nvPr>
        </p:nvSpPr>
        <p:spPr/>
        <p:txBody>
          <a:bodyPr/>
          <a:lstStyle/>
          <a:p>
            <a:fld id="{19FF497D-4DFC-4747-8835-E0C0A568904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UCCS                                                                                                                                           Johnson</a:t>
            </a:r>
          </a:p>
        </p:txBody>
      </p:sp>
      <p:sp>
        <p:nvSpPr>
          <p:cNvPr id="6" name="Slide Number Placeholder 5"/>
          <p:cNvSpPr>
            <a:spLocks noGrp="1"/>
          </p:cNvSpPr>
          <p:nvPr>
            <p:ph type="sldNum" sz="quarter" idx="12"/>
          </p:nvPr>
        </p:nvSpPr>
        <p:spPr/>
        <p:txBody>
          <a:bodyPr/>
          <a:lstStyle/>
          <a:p>
            <a:fld id="{19FF497D-4DFC-4747-8835-E0C0A568904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UCCS                                                                                                                                           Johnson</a:t>
            </a:r>
          </a:p>
        </p:txBody>
      </p:sp>
      <p:sp>
        <p:nvSpPr>
          <p:cNvPr id="6" name="Slide Number Placeholder 5"/>
          <p:cNvSpPr>
            <a:spLocks noGrp="1"/>
          </p:cNvSpPr>
          <p:nvPr>
            <p:ph type="sldNum" sz="quarter" idx="12"/>
          </p:nvPr>
        </p:nvSpPr>
        <p:spPr/>
        <p:txBody>
          <a:bodyPr/>
          <a:lstStyle/>
          <a:p>
            <a:fld id="{19FF497D-4DFC-4747-8835-E0C0A568904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UCCS                                                                                                                                           Johnson</a:t>
            </a:r>
          </a:p>
        </p:txBody>
      </p:sp>
      <p:sp>
        <p:nvSpPr>
          <p:cNvPr id="6" name="Slide Number Placeholder 5"/>
          <p:cNvSpPr>
            <a:spLocks noGrp="1"/>
          </p:cNvSpPr>
          <p:nvPr>
            <p:ph type="sldNum" sz="quarter" idx="12"/>
          </p:nvPr>
        </p:nvSpPr>
        <p:spPr/>
        <p:txBody>
          <a:bodyPr/>
          <a:lstStyle/>
          <a:p>
            <a:fld id="{19FF497D-4DFC-4747-8835-E0C0A5689040}"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UCCS                                                                                                                                           Johnson</a:t>
            </a:r>
          </a:p>
        </p:txBody>
      </p:sp>
      <p:sp>
        <p:nvSpPr>
          <p:cNvPr id="7" name="Slide Number Placeholder 6"/>
          <p:cNvSpPr>
            <a:spLocks noGrp="1"/>
          </p:cNvSpPr>
          <p:nvPr>
            <p:ph type="sldNum" sz="quarter" idx="12"/>
          </p:nvPr>
        </p:nvSpPr>
        <p:spPr/>
        <p:txBody>
          <a:bodyPr/>
          <a:lstStyle/>
          <a:p>
            <a:fld id="{19FF497D-4DFC-4747-8835-E0C0A568904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UCCS                                                                                                                                           Johnson</a:t>
            </a:r>
          </a:p>
        </p:txBody>
      </p:sp>
      <p:sp>
        <p:nvSpPr>
          <p:cNvPr id="9" name="Slide Number Placeholder 8"/>
          <p:cNvSpPr>
            <a:spLocks noGrp="1"/>
          </p:cNvSpPr>
          <p:nvPr>
            <p:ph type="sldNum" sz="quarter" idx="12"/>
          </p:nvPr>
        </p:nvSpPr>
        <p:spPr/>
        <p:txBody>
          <a:bodyPr/>
          <a:lstStyle/>
          <a:p>
            <a:fld id="{19FF497D-4DFC-4747-8835-E0C0A568904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UCCS                                                                                                                                           Johnson</a:t>
            </a:r>
          </a:p>
        </p:txBody>
      </p:sp>
      <p:sp>
        <p:nvSpPr>
          <p:cNvPr id="5" name="Slide Number Placeholder 4"/>
          <p:cNvSpPr>
            <a:spLocks noGrp="1"/>
          </p:cNvSpPr>
          <p:nvPr>
            <p:ph type="sldNum" sz="quarter" idx="12"/>
          </p:nvPr>
        </p:nvSpPr>
        <p:spPr/>
        <p:txBody>
          <a:bodyPr/>
          <a:lstStyle/>
          <a:p>
            <a:fld id="{19FF497D-4DFC-4747-8835-E0C0A568904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UCCS                                                                                                                                           Johnson</a:t>
            </a:r>
          </a:p>
        </p:txBody>
      </p:sp>
      <p:sp>
        <p:nvSpPr>
          <p:cNvPr id="4" name="Slide Number Placeholder 3"/>
          <p:cNvSpPr>
            <a:spLocks noGrp="1"/>
          </p:cNvSpPr>
          <p:nvPr>
            <p:ph type="sldNum" sz="quarter" idx="12"/>
          </p:nvPr>
        </p:nvSpPr>
        <p:spPr/>
        <p:txBody>
          <a:bodyPr/>
          <a:lstStyle/>
          <a:p>
            <a:fld id="{19FF497D-4DFC-4747-8835-E0C0A568904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Date Placeholder 8"/>
          <p:cNvSpPr>
            <a:spLocks noGrp="1"/>
          </p:cNvSpPr>
          <p:nvPr>
            <p:ph type="dt" sz="half" idx="10"/>
          </p:nvPr>
        </p:nvSpPr>
        <p:spPr>
          <a:xfrm>
            <a:off x="457200" y="6356351"/>
            <a:ext cx="1447800" cy="273050"/>
          </a:xfrm>
        </p:spPr>
        <p:txBody>
          <a:bodyPr/>
          <a:lstStyle/>
          <a:p>
            <a:endParaRPr lang="en-US"/>
          </a:p>
        </p:txBody>
      </p:sp>
      <p:sp>
        <p:nvSpPr>
          <p:cNvPr id="10" name="Slide Number Placeholder 9"/>
          <p:cNvSpPr>
            <a:spLocks noGrp="1"/>
          </p:cNvSpPr>
          <p:nvPr>
            <p:ph type="sldNum" sz="quarter" idx="11"/>
          </p:nvPr>
        </p:nvSpPr>
        <p:spPr/>
        <p:txBody>
          <a:bodyPr/>
          <a:lstStyle/>
          <a:p>
            <a:fld id="{19FF497D-4DFC-4747-8835-E0C0A5689040}" type="slidenum">
              <a:rPr lang="en-US" smtClean="0"/>
              <a:pPr/>
              <a:t>‹#›</a:t>
            </a:fld>
            <a:endParaRPr lang="en-US"/>
          </a:p>
        </p:txBody>
      </p:sp>
      <p:sp>
        <p:nvSpPr>
          <p:cNvPr id="11" name="Footer Placeholder 10"/>
          <p:cNvSpPr>
            <a:spLocks noGrp="1"/>
          </p:cNvSpPr>
          <p:nvPr>
            <p:ph type="ftr" sz="quarter" idx="12"/>
          </p:nvPr>
        </p:nvSpPr>
        <p:spPr>
          <a:xfrm>
            <a:off x="2133600" y="6356351"/>
            <a:ext cx="5562600" cy="273049"/>
          </a:xfrm>
        </p:spPr>
        <p:txBody>
          <a:bodyPr/>
          <a:lstStyle/>
          <a:p>
            <a:r>
              <a:rPr lang="en-US"/>
              <a:t>UCCS                                                                                                                                           Johnson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UCCS                                                                                                                                           Johnson</a:t>
            </a:r>
          </a:p>
        </p:txBody>
      </p:sp>
      <p:sp>
        <p:nvSpPr>
          <p:cNvPr id="7" name="Slide Number Placeholder 6"/>
          <p:cNvSpPr>
            <a:spLocks noGrp="1"/>
          </p:cNvSpPr>
          <p:nvPr>
            <p:ph type="sldNum" sz="quarter" idx="12"/>
          </p:nvPr>
        </p:nvSpPr>
        <p:spPr>
          <a:xfrm>
            <a:off x="8077200" y="6356350"/>
            <a:ext cx="609600" cy="365125"/>
          </a:xfrm>
        </p:spPr>
        <p:txBody>
          <a:bodyPr/>
          <a:lstStyle/>
          <a:p>
            <a:fld id="{19FF497D-4DFC-4747-8835-E0C0A5689040}"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r>
              <a:rPr lang="en-US"/>
              <a:t>UCCS                                                                                                                                           Johnson</a:t>
            </a:r>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19FF497D-4DFC-4747-8835-E0C0A5689040}"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1002/ijop.12760"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hyperlink" Target="https://doi.org/10.1177/1555412019857982" TargetMode="External"/><Relationship Id="rId5" Type="http://schemas.openxmlformats.org/officeDocument/2006/relationships/hyperlink" Target="https://doi.org/10.32396/usurj.v7i1.473" TargetMode="External"/><Relationship Id="rId4" Type="http://schemas.openxmlformats.org/officeDocument/2006/relationships/hyperlink" Target="https://doi.org/10.1073/pnas.161161711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2"/>
          </p:nvPr>
        </p:nvSpPr>
        <p:spPr>
          <a:xfrm>
            <a:off x="487680" y="6416675"/>
            <a:ext cx="7589520" cy="304800"/>
          </a:xfrm>
        </p:spPr>
        <p:txBody>
          <a:bodyPr/>
          <a:lstStyle/>
          <a:p>
            <a:r>
              <a:rPr lang="en-US"/>
              <a:t>UCCS                                                                                                                                                                           Hoffer</a:t>
            </a:r>
          </a:p>
        </p:txBody>
      </p:sp>
      <p:sp>
        <p:nvSpPr>
          <p:cNvPr id="8" name="Rectangle 7"/>
          <p:cNvSpPr/>
          <p:nvPr/>
        </p:nvSpPr>
        <p:spPr>
          <a:xfrm>
            <a:off x="838200" y="1752600"/>
            <a:ext cx="7467600" cy="3016210"/>
          </a:xfrm>
          <a:prstGeom prst="rect">
            <a:avLst/>
          </a:prstGeom>
        </p:spPr>
        <p:txBody>
          <a:bodyPr wrap="square">
            <a:spAutoFit/>
          </a:bodyPr>
          <a:lstStyle/>
          <a:p>
            <a:pPr>
              <a:buNone/>
            </a:pPr>
            <a:r>
              <a:rPr lang="en-US" sz="3600" i="1" dirty="0">
                <a:solidFill>
                  <a:schemeClr val="accent4">
                    <a:lumMod val="75000"/>
                  </a:schemeClr>
                </a:solidFill>
                <a:latin typeface="Arial" panose="020B0604020202020204" pitchFamily="34" charset="0"/>
                <a:cs typeface="Arial" panose="020B0604020202020204" pitchFamily="34" charset="0"/>
              </a:rPr>
              <a:t>Video Games</a:t>
            </a:r>
          </a:p>
          <a:p>
            <a:pPr>
              <a:buNone/>
            </a:pPr>
            <a:r>
              <a:rPr lang="en-US" sz="3200" i="1" dirty="0">
                <a:solidFill>
                  <a:schemeClr val="accent3">
                    <a:lumMod val="50000"/>
                  </a:schemeClr>
                </a:solidFill>
                <a:latin typeface="Arial" panose="020B0604020202020204" pitchFamily="34" charset="0"/>
                <a:cs typeface="Arial" panose="020B0604020202020204" pitchFamily="34" charset="0"/>
              </a:rPr>
              <a:t>Do Video Games Bring Violence? A Technical Report of Evidence and Myth </a:t>
            </a:r>
            <a:r>
              <a:rPr lang="en-US" sz="3200" dirty="0">
                <a:solidFill>
                  <a:schemeClr val="accent3">
                    <a:lumMod val="50000"/>
                  </a:schemeClr>
                </a:solidFill>
                <a:latin typeface="Arial" panose="020B0604020202020204" pitchFamily="34" charset="0"/>
                <a:cs typeface="Arial" panose="020B0604020202020204" pitchFamily="34" charset="0"/>
              </a:rPr>
              <a:t> </a:t>
            </a:r>
            <a:r>
              <a:rPr lang="en-US" sz="3200" dirty="0">
                <a:latin typeface="Arial" panose="020B0604020202020204" pitchFamily="34" charset="0"/>
                <a:cs typeface="Arial" panose="020B0604020202020204" pitchFamily="34" charset="0"/>
              </a:rPr>
              <a:t>       </a:t>
            </a:r>
          </a:p>
          <a:p>
            <a:pPr>
              <a:buNone/>
            </a:pPr>
            <a:endParaRPr lang="en-US" dirty="0"/>
          </a:p>
          <a:p>
            <a:pPr>
              <a:buNone/>
            </a:pPr>
            <a:r>
              <a:rPr lang="en-US" dirty="0">
                <a:latin typeface="Arial" panose="020B0604020202020204" pitchFamily="34" charset="0"/>
                <a:cs typeface="Arial" panose="020B0604020202020204" pitchFamily="34" charset="0"/>
              </a:rPr>
              <a:t>A Short Discussion </a:t>
            </a:r>
          </a:p>
          <a:p>
            <a:r>
              <a:rPr lang="en-US" dirty="0">
                <a:latin typeface="Arial" panose="020B0604020202020204" pitchFamily="34" charset="0"/>
                <a:cs typeface="Arial" panose="020B0604020202020204" pitchFamily="34" charset="0"/>
              </a:rPr>
              <a:t>Presented by </a:t>
            </a:r>
          </a:p>
          <a:p>
            <a:r>
              <a:rPr lang="en-US" dirty="0">
                <a:latin typeface="Arial" panose="020B0604020202020204" pitchFamily="34" charset="0"/>
                <a:cs typeface="Arial" panose="020B0604020202020204" pitchFamily="34" charset="0"/>
              </a:rPr>
              <a:t>Isaiah Hoffer, UCCS Freshmen </a:t>
            </a:r>
          </a:p>
          <a:p>
            <a:r>
              <a:rPr lang="en-US" dirty="0">
                <a:latin typeface="Arial" panose="020B0604020202020204" pitchFamily="34" charset="0"/>
                <a:cs typeface="Arial" panose="020B0604020202020204" pitchFamily="34" charset="0"/>
              </a:rPr>
              <a:t>University of Colorado, Colorado Springs </a:t>
            </a:r>
          </a:p>
        </p:txBody>
      </p:sp>
      <p:sp>
        <p:nvSpPr>
          <p:cNvPr id="4" name="Slide Number Placeholder 3">
            <a:extLst>
              <a:ext uri="{FF2B5EF4-FFF2-40B4-BE49-F238E27FC236}">
                <a16:creationId xmlns:a16="http://schemas.microsoft.com/office/drawing/2014/main" id="{11C7CBCD-70FE-452D-1DB8-5BE5B8C89430}"/>
              </a:ext>
            </a:extLst>
          </p:cNvPr>
          <p:cNvSpPr>
            <a:spLocks noGrp="1"/>
          </p:cNvSpPr>
          <p:nvPr>
            <p:ph type="sldNum" sz="quarter" idx="11"/>
          </p:nvPr>
        </p:nvSpPr>
        <p:spPr>
          <a:xfrm>
            <a:off x="8458200" y="6356350"/>
            <a:ext cx="228600" cy="365125"/>
          </a:xfrm>
        </p:spPr>
        <p:txBody>
          <a:bodyPr/>
          <a:lstStyle/>
          <a:p>
            <a:fld id="{19FF497D-4DFC-4747-8835-E0C0A5689040}" type="slidenum">
              <a:rPr lang="en-US" smtClean="0"/>
              <a:pPr/>
              <a:t>1</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533401" y="990599"/>
            <a:ext cx="5978718" cy="5219369"/>
          </a:xfrm>
        </p:spPr>
        <p:txBody>
          <a:bodyPr>
            <a:normAutofit lnSpcReduction="10000"/>
          </a:bodyPr>
          <a:lstStyle/>
          <a:p>
            <a:pPr marL="0" indent="0">
              <a:buNone/>
            </a:pPr>
            <a:r>
              <a:rPr lang="en-US" sz="3200" i="1">
                <a:solidFill>
                  <a:schemeClr val="accent4">
                    <a:lumMod val="75000"/>
                  </a:schemeClr>
                </a:solidFill>
                <a:latin typeface="Arial" panose="020B0604020202020204" pitchFamily="34" charset="0"/>
                <a:cs typeface="Arial" panose="020B0604020202020204" pitchFamily="34" charset="0"/>
              </a:rPr>
              <a:t>The Concern With Video Games  </a:t>
            </a:r>
            <a:r>
              <a:rPr lang="en-US" sz="3200"/>
              <a:t>      </a:t>
            </a:r>
          </a:p>
          <a:p>
            <a:pPr marL="0" indent="0">
              <a:spcBef>
                <a:spcPts val="360"/>
              </a:spcBef>
              <a:buNone/>
            </a:pPr>
            <a:endParaRPr lang="en-US" sz="2000">
              <a:latin typeface="Arial" panose="020B0604020202020204" pitchFamily="34" charset="0"/>
              <a:cs typeface="Arial" panose="020B0604020202020204" pitchFamily="34" charset="0"/>
            </a:endParaRPr>
          </a:p>
          <a:p>
            <a:pPr marL="0" indent="0">
              <a:spcBef>
                <a:spcPts val="360"/>
              </a:spcBef>
              <a:buNone/>
            </a:pPr>
            <a:r>
              <a:rPr lang="en-US" sz="1800">
                <a:latin typeface="Arial" panose="020B0604020202020204" pitchFamily="34" charset="0"/>
                <a:cs typeface="Arial" panose="020B0604020202020204" pitchFamily="34" charset="0"/>
              </a:rPr>
              <a:t>The rise of video games in the 21</a:t>
            </a:r>
            <a:r>
              <a:rPr lang="en-US" sz="1800" baseline="30000">
                <a:latin typeface="Arial" panose="020B0604020202020204" pitchFamily="34" charset="0"/>
                <a:cs typeface="Arial" panose="020B0604020202020204" pitchFamily="34" charset="0"/>
              </a:rPr>
              <a:t>st</a:t>
            </a:r>
            <a:r>
              <a:rPr lang="en-US" sz="1800">
                <a:latin typeface="Arial" panose="020B0604020202020204" pitchFamily="34" charset="0"/>
                <a:cs typeface="Arial" panose="020B0604020202020204" pitchFamily="34" charset="0"/>
              </a:rPr>
              <a:t> century, has sparked a growing concern among the public. The public fears that there is a link between aggression and video games and has voiced this fear so extensively that some researches have begun to try to prove or disprove that video games cause violence.</a:t>
            </a:r>
          </a:p>
          <a:p>
            <a:pPr marL="0" indent="0">
              <a:spcBef>
                <a:spcPts val="360"/>
              </a:spcBef>
              <a:buNone/>
            </a:pPr>
            <a:endParaRPr lang="en-US" sz="1800">
              <a:latin typeface="Arial" panose="020B0604020202020204" pitchFamily="34" charset="0"/>
              <a:cs typeface="Arial" panose="020B0604020202020204" pitchFamily="34" charset="0"/>
            </a:endParaRPr>
          </a:p>
          <a:p>
            <a:pPr marL="0" indent="0">
              <a:spcBef>
                <a:spcPts val="360"/>
              </a:spcBef>
              <a:buNone/>
            </a:pPr>
            <a:r>
              <a:rPr lang="en-US" sz="1800">
                <a:latin typeface="Arial" panose="020B0604020202020204" pitchFamily="34" charset="0"/>
                <a:cs typeface="Arial" panose="020B0604020202020204" pitchFamily="34" charset="0"/>
              </a:rPr>
              <a:t>One such study [1], was researching reasons why nations homicides and suicides differ between each other. The study proposed three different theories “economy, presence of guns and even exposure to violence in video games”, showing how significant this concern for violent video game is [1].</a:t>
            </a:r>
          </a:p>
          <a:p>
            <a:pPr marL="0" indent="0">
              <a:spcBef>
                <a:spcPts val="360"/>
              </a:spcBef>
              <a:buNone/>
            </a:pPr>
            <a:endParaRPr lang="en-US" sz="1400">
              <a:latin typeface="Arial" panose="020B0604020202020204" pitchFamily="34" charset="0"/>
              <a:cs typeface="Arial" panose="020B0604020202020204" pitchFamily="34" charset="0"/>
            </a:endParaRPr>
          </a:p>
          <a:p>
            <a:pPr marL="0" indent="0">
              <a:spcBef>
                <a:spcPts val="360"/>
              </a:spcBef>
              <a:buNone/>
            </a:pPr>
            <a:r>
              <a:rPr lang="en-US" sz="1400">
                <a:latin typeface="Arial" panose="020B0604020202020204" pitchFamily="34" charset="0"/>
                <a:cs typeface="Arial" panose="020B0604020202020204" pitchFamily="34" charset="0"/>
              </a:rPr>
              <a:t>	  </a:t>
            </a:r>
            <a:endParaRPr lang="en-US" sz="2000"/>
          </a:p>
          <a:p>
            <a:pPr>
              <a:buNone/>
            </a:pPr>
            <a:endParaRPr lang="en-US" sz="1900" i="1">
              <a:solidFill>
                <a:schemeClr val="accent4">
                  <a:lumMod val="75000"/>
                </a:schemeClr>
              </a:solidFill>
            </a:endParaRPr>
          </a:p>
          <a:p>
            <a:pPr>
              <a:buNone/>
            </a:pPr>
            <a:endParaRPr lang="en-US" sz="1900" i="1">
              <a:solidFill>
                <a:schemeClr val="accent4">
                  <a:lumMod val="75000"/>
                </a:schemeClr>
              </a:solidFill>
            </a:endParaRPr>
          </a:p>
          <a:p>
            <a:pPr>
              <a:buNone/>
            </a:pPr>
            <a:endParaRPr lang="en-US" sz="2000"/>
          </a:p>
          <a:p>
            <a:pPr>
              <a:buNone/>
            </a:pPr>
            <a:endParaRPr lang="en-US" sz="2000"/>
          </a:p>
          <a:p>
            <a:endParaRPr lang="en-US" sz="2000">
              <a:solidFill>
                <a:schemeClr val="tx2">
                  <a:lumMod val="75000"/>
                </a:schemeClr>
              </a:solidFill>
            </a:endParaRPr>
          </a:p>
        </p:txBody>
      </p:sp>
      <p:sp>
        <p:nvSpPr>
          <p:cNvPr id="7" name="Footer Placeholder 5"/>
          <p:cNvSpPr>
            <a:spLocks noGrp="1"/>
          </p:cNvSpPr>
          <p:nvPr>
            <p:ph type="ftr" sz="quarter" idx="12"/>
          </p:nvPr>
        </p:nvSpPr>
        <p:spPr>
          <a:xfrm>
            <a:off x="447040" y="6418580"/>
            <a:ext cx="7924800" cy="304800"/>
          </a:xfrm>
        </p:spPr>
        <p:txBody>
          <a:bodyPr/>
          <a:lstStyle/>
          <a:p>
            <a:r>
              <a:rPr lang="en-US"/>
              <a:t>UCCS                                                                                                                                                                                        Hoffer</a:t>
            </a:r>
          </a:p>
        </p:txBody>
      </p:sp>
      <p:sp>
        <p:nvSpPr>
          <p:cNvPr id="3" name="Slide Number Placeholder 2">
            <a:extLst>
              <a:ext uri="{FF2B5EF4-FFF2-40B4-BE49-F238E27FC236}">
                <a16:creationId xmlns:a16="http://schemas.microsoft.com/office/drawing/2014/main" id="{46AAFE33-C4D7-4FA1-9583-81EA874AF1F7}"/>
              </a:ext>
            </a:extLst>
          </p:cNvPr>
          <p:cNvSpPr>
            <a:spLocks noGrp="1"/>
          </p:cNvSpPr>
          <p:nvPr>
            <p:ph type="sldNum" sz="quarter" idx="11"/>
          </p:nvPr>
        </p:nvSpPr>
        <p:spPr/>
        <p:txBody>
          <a:bodyPr/>
          <a:lstStyle/>
          <a:p>
            <a:fld id="{19FF497D-4DFC-4747-8835-E0C0A5689040}" type="slidenum">
              <a:rPr lang="en-US" smtClean="0"/>
              <a:pPr/>
              <a:t>2</a:t>
            </a:fld>
            <a:endParaRPr lang="en-US"/>
          </a:p>
        </p:txBody>
      </p:sp>
      <p:pic>
        <p:nvPicPr>
          <p:cNvPr id="2" name="Picture 1" descr="ESRB Ratings | Entertainment Software ...">
            <a:extLst>
              <a:ext uri="{FF2B5EF4-FFF2-40B4-BE49-F238E27FC236}">
                <a16:creationId xmlns:a16="http://schemas.microsoft.com/office/drawing/2014/main" id="{64987F19-9049-9B5E-2199-2308E45342B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25953" y="3766409"/>
            <a:ext cx="2790825" cy="1638300"/>
          </a:xfrm>
          <a:prstGeom prst="rect">
            <a:avLst/>
          </a:prstGeom>
          <a:noFill/>
          <a:ln>
            <a:noFill/>
          </a:ln>
        </p:spPr>
      </p:pic>
      <p:sp>
        <p:nvSpPr>
          <p:cNvPr id="4" name="TextBox 3">
            <a:extLst>
              <a:ext uri="{FF2B5EF4-FFF2-40B4-BE49-F238E27FC236}">
                <a16:creationId xmlns:a16="http://schemas.microsoft.com/office/drawing/2014/main" id="{CC15C784-F4FF-D4A8-A2C9-3B024EDF6277}"/>
              </a:ext>
            </a:extLst>
          </p:cNvPr>
          <p:cNvSpPr txBox="1"/>
          <p:nvPr/>
        </p:nvSpPr>
        <p:spPr>
          <a:xfrm>
            <a:off x="5947576" y="5412746"/>
            <a:ext cx="3196424" cy="769441"/>
          </a:xfrm>
          <a:prstGeom prst="rect">
            <a:avLst/>
          </a:prstGeom>
          <a:noFill/>
        </p:spPr>
        <p:txBody>
          <a:bodyPr wrap="square" rtlCol="0">
            <a:spAutoFit/>
          </a:bodyPr>
          <a:lstStyle/>
          <a:p>
            <a:pPr algn="ctr"/>
            <a:r>
              <a:rPr lang="en-US" sz="1300" i="1"/>
              <a:t>Video games' legal rating under U.S. laws shows content and age recommendation. </a:t>
            </a:r>
            <a:endParaRPr lang="en-US" sz="1300"/>
          </a:p>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AA3161-16BD-7B43-2ED3-B2493E765954}"/>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E11982F-BB20-AECC-381B-88B903996A6E}"/>
              </a:ext>
            </a:extLst>
          </p:cNvPr>
          <p:cNvSpPr>
            <a:spLocks noGrp="1"/>
          </p:cNvSpPr>
          <p:nvPr>
            <p:ph sz="half" idx="1"/>
          </p:nvPr>
        </p:nvSpPr>
        <p:spPr>
          <a:xfrm>
            <a:off x="304800" y="962108"/>
            <a:ext cx="6294784" cy="5394242"/>
          </a:xfrm>
        </p:spPr>
        <p:txBody>
          <a:bodyPr>
            <a:normAutofit/>
          </a:bodyPr>
          <a:lstStyle/>
          <a:p>
            <a:pPr>
              <a:buNone/>
            </a:pPr>
            <a:r>
              <a:rPr lang="en-US" sz="3200" i="1">
                <a:solidFill>
                  <a:schemeClr val="accent4">
                    <a:lumMod val="75000"/>
                  </a:schemeClr>
                </a:solidFill>
                <a:latin typeface="Arial" panose="020B0604020202020204" pitchFamily="34" charset="0"/>
                <a:cs typeface="Arial" panose="020B0604020202020204" pitchFamily="34" charset="0"/>
              </a:rPr>
              <a:t>Difference Between Aggression and Violence  </a:t>
            </a:r>
            <a:r>
              <a:rPr lang="en-US" sz="2000"/>
              <a:t>    </a:t>
            </a:r>
          </a:p>
          <a:p>
            <a:pPr>
              <a:buNone/>
            </a:pPr>
            <a:r>
              <a:rPr lang="en-US" sz="2000"/>
              <a:t>   </a:t>
            </a:r>
          </a:p>
          <a:p>
            <a:pPr marL="0" indent="0">
              <a:buNone/>
            </a:pPr>
            <a:r>
              <a:rPr lang="en-US" sz="1700">
                <a:latin typeface="Arial" panose="020B0604020202020204" pitchFamily="34" charset="0"/>
                <a:cs typeface="Arial" panose="020B0604020202020204" pitchFamily="34" charset="0"/>
              </a:rPr>
              <a:t>Most studies investigating video game and aggression only record short-term aggression, with the signs being a change in behavior or language. However, this way of testing is inconclusive. The changes in behavior are only temporary and disappear shorty after meaning this aggression has no correlation towards violence. </a:t>
            </a:r>
          </a:p>
          <a:p>
            <a:pPr marL="0" indent="0">
              <a:buNone/>
            </a:pPr>
            <a:endParaRPr lang="en-US" sz="1700">
              <a:latin typeface="Arial" panose="020B0604020202020204" pitchFamily="34" charset="0"/>
              <a:cs typeface="Arial" panose="020B0604020202020204" pitchFamily="34" charset="0"/>
            </a:endParaRPr>
          </a:p>
          <a:p>
            <a:pPr marL="0" indent="0">
              <a:buNone/>
            </a:pPr>
            <a:r>
              <a:rPr lang="en-US" sz="1700">
                <a:latin typeface="Arial" panose="020B0604020202020204" pitchFamily="34" charset="0"/>
                <a:cs typeface="Arial" panose="020B0604020202020204" pitchFamily="34" charset="0"/>
              </a:rPr>
              <a:t>Study [2] decided to study long-term behavior and concluded that aggression was still proven to be found weeks after. However, the effect size was 1% meaning video games only caused 1% of the recorded aggression. This suggests that other factors have a much bigger impact than video games. </a:t>
            </a:r>
            <a:endParaRPr lang="en-US" sz="1700" i="1">
              <a:solidFill>
                <a:schemeClr val="accent4">
                  <a:lumMod val="75000"/>
                </a:schemeClr>
              </a:solidFill>
            </a:endParaRPr>
          </a:p>
          <a:p>
            <a:pPr>
              <a:buNone/>
            </a:pPr>
            <a:endParaRPr lang="en-US" sz="1500"/>
          </a:p>
          <a:p>
            <a:pPr>
              <a:buNone/>
            </a:pPr>
            <a:endParaRPr lang="en-US" sz="2000"/>
          </a:p>
          <a:p>
            <a:endParaRPr lang="en-US" sz="2000">
              <a:solidFill>
                <a:schemeClr val="tx2">
                  <a:lumMod val="75000"/>
                </a:schemeClr>
              </a:solidFill>
            </a:endParaRPr>
          </a:p>
        </p:txBody>
      </p:sp>
      <p:sp>
        <p:nvSpPr>
          <p:cNvPr id="7" name="Footer Placeholder 5">
            <a:extLst>
              <a:ext uri="{FF2B5EF4-FFF2-40B4-BE49-F238E27FC236}">
                <a16:creationId xmlns:a16="http://schemas.microsoft.com/office/drawing/2014/main" id="{E2702C7E-2485-0E0E-7242-2A06A5F96E9E}"/>
              </a:ext>
            </a:extLst>
          </p:cNvPr>
          <p:cNvSpPr>
            <a:spLocks noGrp="1"/>
          </p:cNvSpPr>
          <p:nvPr>
            <p:ph type="ftr" sz="quarter" idx="12"/>
          </p:nvPr>
        </p:nvSpPr>
        <p:spPr>
          <a:xfrm>
            <a:off x="452120" y="6416675"/>
            <a:ext cx="7924800" cy="304800"/>
          </a:xfrm>
        </p:spPr>
        <p:txBody>
          <a:bodyPr/>
          <a:lstStyle/>
          <a:p>
            <a:r>
              <a:rPr lang="en-US"/>
              <a:t>UCCS                                                                                                                                                                                        Hoffer</a:t>
            </a:r>
          </a:p>
        </p:txBody>
      </p:sp>
      <p:sp>
        <p:nvSpPr>
          <p:cNvPr id="3" name="Slide Number Placeholder 2">
            <a:extLst>
              <a:ext uri="{FF2B5EF4-FFF2-40B4-BE49-F238E27FC236}">
                <a16:creationId xmlns:a16="http://schemas.microsoft.com/office/drawing/2014/main" id="{210ED8D9-BF4E-3D2E-D7DB-844F39C42C2E}"/>
              </a:ext>
            </a:extLst>
          </p:cNvPr>
          <p:cNvSpPr>
            <a:spLocks noGrp="1"/>
          </p:cNvSpPr>
          <p:nvPr>
            <p:ph type="sldNum" sz="quarter" idx="11"/>
          </p:nvPr>
        </p:nvSpPr>
        <p:spPr/>
        <p:txBody>
          <a:bodyPr/>
          <a:lstStyle/>
          <a:p>
            <a:fld id="{19FF497D-4DFC-4747-8835-E0C0A5689040}" type="slidenum">
              <a:rPr lang="en-US" smtClean="0"/>
              <a:pPr/>
              <a:t>3</a:t>
            </a:fld>
            <a:endParaRPr lang="en-US"/>
          </a:p>
        </p:txBody>
      </p:sp>
      <p:sp>
        <p:nvSpPr>
          <p:cNvPr id="11" name="TextBox 10">
            <a:extLst>
              <a:ext uri="{FF2B5EF4-FFF2-40B4-BE49-F238E27FC236}">
                <a16:creationId xmlns:a16="http://schemas.microsoft.com/office/drawing/2014/main" id="{69B4EB08-21E9-B3A1-8E2F-E4CC403033E8}"/>
              </a:ext>
            </a:extLst>
          </p:cNvPr>
          <p:cNvSpPr txBox="1"/>
          <p:nvPr/>
        </p:nvSpPr>
        <p:spPr>
          <a:xfrm>
            <a:off x="6248400" y="4942205"/>
            <a:ext cx="2871216" cy="492443"/>
          </a:xfrm>
          <a:prstGeom prst="rect">
            <a:avLst/>
          </a:prstGeom>
          <a:noFill/>
        </p:spPr>
        <p:txBody>
          <a:bodyPr wrap="square" rtlCol="0">
            <a:spAutoFit/>
          </a:bodyPr>
          <a:lstStyle/>
          <a:p>
            <a:pPr algn="ctr"/>
            <a:r>
              <a:rPr lang="en-US" sz="1300" i="1">
                <a:latin typeface="Arial" panose="020B0604020202020204" pitchFamily="34" charset="0"/>
                <a:cs typeface="Arial" panose="020B0604020202020204" pitchFamily="34" charset="0"/>
              </a:rPr>
              <a:t>Chart shows causes of Long-term aggression</a:t>
            </a:r>
          </a:p>
        </p:txBody>
      </p:sp>
      <p:graphicFrame>
        <p:nvGraphicFramePr>
          <p:cNvPr id="14" name="Chart 13">
            <a:extLst>
              <a:ext uri="{FF2B5EF4-FFF2-40B4-BE49-F238E27FC236}">
                <a16:creationId xmlns:a16="http://schemas.microsoft.com/office/drawing/2014/main" id="{76D5235A-8E3D-AFC0-8D89-3A394F6BB2C4}"/>
              </a:ext>
            </a:extLst>
          </p:cNvPr>
          <p:cNvGraphicFramePr/>
          <p:nvPr>
            <p:extLst>
              <p:ext uri="{D42A27DB-BD31-4B8C-83A1-F6EECF244321}">
                <p14:modId xmlns:p14="http://schemas.microsoft.com/office/powerpoint/2010/main" val="3822530978"/>
              </p:ext>
            </p:extLst>
          </p:nvPr>
        </p:nvGraphicFramePr>
        <p:xfrm>
          <a:off x="6044184" y="2478405"/>
          <a:ext cx="3099816" cy="24638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40569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63764-2FA6-0BC8-8D50-48DCE081720F}"/>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673AAC28-E39C-BFBD-79BA-0390A8C2B005}"/>
              </a:ext>
            </a:extLst>
          </p:cNvPr>
          <p:cNvSpPr>
            <a:spLocks noGrp="1"/>
          </p:cNvSpPr>
          <p:nvPr>
            <p:ph sz="half" idx="1"/>
          </p:nvPr>
        </p:nvSpPr>
        <p:spPr>
          <a:xfrm>
            <a:off x="304800" y="882869"/>
            <a:ext cx="8072120" cy="3026979"/>
          </a:xfrm>
        </p:spPr>
        <p:txBody>
          <a:bodyPr>
            <a:normAutofit/>
          </a:bodyPr>
          <a:lstStyle/>
          <a:p>
            <a:pPr>
              <a:buNone/>
            </a:pPr>
            <a:r>
              <a:rPr lang="en-US" sz="3200" i="1" dirty="0">
                <a:solidFill>
                  <a:schemeClr val="accent4">
                    <a:lumMod val="75000"/>
                  </a:schemeClr>
                </a:solidFill>
                <a:latin typeface="Arial" panose="020B0604020202020204" pitchFamily="34" charset="0"/>
                <a:cs typeface="Arial" panose="020B0604020202020204" pitchFamily="34" charset="0"/>
              </a:rPr>
              <a:t>Video Games Stop Violent Crimes  </a:t>
            </a:r>
            <a:r>
              <a:rPr lang="en-US" sz="2000" dirty="0"/>
              <a:t>       </a:t>
            </a:r>
          </a:p>
          <a:p>
            <a:pPr marL="54610" marR="6985" indent="0" algn="just">
              <a:lnSpc>
                <a:spcPct val="101000"/>
              </a:lnSpc>
              <a:spcBef>
                <a:spcPts val="0"/>
              </a:spcBef>
              <a:spcAft>
                <a:spcPts val="50"/>
              </a:spcAft>
              <a:buNone/>
            </a:pPr>
            <a:endParaRPr lang="en-US" sz="1500" dirty="0">
              <a:latin typeface="Arial" panose="020B0604020202020204" pitchFamily="34" charset="0"/>
              <a:cs typeface="Arial" panose="020B0604020202020204" pitchFamily="34" charset="0"/>
            </a:endParaRPr>
          </a:p>
          <a:p>
            <a:pPr marL="54610" marR="6985" indent="0" algn="just">
              <a:lnSpc>
                <a:spcPct val="101000"/>
              </a:lnSpc>
              <a:spcBef>
                <a:spcPts val="0"/>
              </a:spcBef>
              <a:spcAft>
                <a:spcPts val="50"/>
              </a:spcAft>
              <a:buNone/>
            </a:pPr>
            <a:r>
              <a:rPr lang="en-US" sz="2200" dirty="0">
                <a:latin typeface="Arial" panose="020B0604020202020204" pitchFamily="34" charset="0"/>
                <a:cs typeface="Arial" panose="020B0604020202020204" pitchFamily="34" charset="0"/>
              </a:rPr>
              <a:t>If video games do cause violence than violent crime should be on the rise with video games. However, Study [3], found the opposite. Study [3] found, “crime data compared to video game sales, implying higher video game play rates, shows a decrease in property and violent crime in areas where violent video game play is increased” [3].  </a:t>
            </a:r>
            <a:endParaRPr lang="en-US" sz="1900" i="1" dirty="0">
              <a:solidFill>
                <a:schemeClr val="accent4">
                  <a:lumMod val="75000"/>
                </a:schemeClr>
              </a:solidFill>
            </a:endParaRPr>
          </a:p>
          <a:p>
            <a:pPr>
              <a:buNone/>
            </a:pPr>
            <a:endParaRPr lang="en-US" sz="1900" i="1" dirty="0">
              <a:solidFill>
                <a:schemeClr val="accent4">
                  <a:lumMod val="75000"/>
                </a:schemeClr>
              </a:solidFill>
            </a:endParaRPr>
          </a:p>
          <a:p>
            <a:pPr>
              <a:buNone/>
            </a:pPr>
            <a:endParaRPr lang="en-US" sz="2000" dirty="0"/>
          </a:p>
          <a:p>
            <a:pPr>
              <a:buNone/>
            </a:pPr>
            <a:endParaRPr lang="en-US" sz="2000" dirty="0"/>
          </a:p>
          <a:p>
            <a:pPr marL="0" indent="0">
              <a:buNone/>
            </a:pPr>
            <a:endParaRPr lang="en-US" sz="2000" dirty="0">
              <a:solidFill>
                <a:schemeClr val="tx2">
                  <a:lumMod val="75000"/>
                </a:schemeClr>
              </a:solidFill>
            </a:endParaRPr>
          </a:p>
        </p:txBody>
      </p:sp>
      <p:sp>
        <p:nvSpPr>
          <p:cNvPr id="7" name="Footer Placeholder 5">
            <a:extLst>
              <a:ext uri="{FF2B5EF4-FFF2-40B4-BE49-F238E27FC236}">
                <a16:creationId xmlns:a16="http://schemas.microsoft.com/office/drawing/2014/main" id="{14F7D02D-0995-B51D-BE51-AE634E8ED88D}"/>
              </a:ext>
            </a:extLst>
          </p:cNvPr>
          <p:cNvSpPr>
            <a:spLocks noGrp="1"/>
          </p:cNvSpPr>
          <p:nvPr>
            <p:ph type="ftr" sz="quarter" idx="12"/>
          </p:nvPr>
        </p:nvSpPr>
        <p:spPr>
          <a:xfrm>
            <a:off x="452120" y="6416675"/>
            <a:ext cx="7924800" cy="304800"/>
          </a:xfrm>
        </p:spPr>
        <p:txBody>
          <a:bodyPr/>
          <a:lstStyle/>
          <a:p>
            <a:r>
              <a:rPr lang="en-US"/>
              <a:t>UCCS                                                                                                                                                                                        Hoffer</a:t>
            </a:r>
          </a:p>
        </p:txBody>
      </p:sp>
      <p:sp>
        <p:nvSpPr>
          <p:cNvPr id="3" name="Slide Number Placeholder 2">
            <a:extLst>
              <a:ext uri="{FF2B5EF4-FFF2-40B4-BE49-F238E27FC236}">
                <a16:creationId xmlns:a16="http://schemas.microsoft.com/office/drawing/2014/main" id="{FD9AFAFB-A794-8B87-A633-718121A5A64A}"/>
              </a:ext>
            </a:extLst>
          </p:cNvPr>
          <p:cNvSpPr>
            <a:spLocks noGrp="1"/>
          </p:cNvSpPr>
          <p:nvPr>
            <p:ph type="sldNum" sz="quarter" idx="11"/>
          </p:nvPr>
        </p:nvSpPr>
        <p:spPr/>
        <p:txBody>
          <a:bodyPr/>
          <a:lstStyle/>
          <a:p>
            <a:fld id="{19FF497D-4DFC-4747-8835-E0C0A5689040}" type="slidenum">
              <a:rPr lang="en-US" smtClean="0"/>
              <a:pPr/>
              <a:t>4</a:t>
            </a:fld>
            <a:endParaRPr lang="en-US"/>
          </a:p>
        </p:txBody>
      </p:sp>
      <p:pic>
        <p:nvPicPr>
          <p:cNvPr id="1026" name="Picture 2" descr="If video games cause violence, there should be a correlation between game  sales and violent crime, right? - Gamesbrief - Gamesbrief">
            <a:extLst>
              <a:ext uri="{FF2B5EF4-FFF2-40B4-BE49-F238E27FC236}">
                <a16:creationId xmlns:a16="http://schemas.microsoft.com/office/drawing/2014/main" id="{9FB97BCE-7803-3251-BC8D-4268DF2E27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434" y="3619609"/>
            <a:ext cx="4020573" cy="254914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20D7EE5-D048-DA25-8CF3-6536707939F8}"/>
              </a:ext>
            </a:extLst>
          </p:cNvPr>
          <p:cNvSpPr txBox="1"/>
          <p:nvPr/>
        </p:nvSpPr>
        <p:spPr>
          <a:xfrm>
            <a:off x="2590435" y="6168750"/>
            <a:ext cx="4020572" cy="492443"/>
          </a:xfrm>
          <a:prstGeom prst="rect">
            <a:avLst/>
          </a:prstGeom>
          <a:noFill/>
        </p:spPr>
        <p:txBody>
          <a:bodyPr wrap="square" rtlCol="0">
            <a:spAutoFit/>
          </a:bodyPr>
          <a:lstStyle/>
          <a:p>
            <a:pPr algn="ctr"/>
            <a:r>
              <a:rPr lang="en-US" sz="1300" i="1">
                <a:latin typeface="Arial" panose="020B0604020202020204" pitchFamily="34" charset="0"/>
                <a:cs typeface="Arial" panose="020B0604020202020204" pitchFamily="34" charset="0"/>
              </a:rPr>
              <a:t>Chart from Gamesbreif. Shows rates for video game sales v. crime rates</a:t>
            </a:r>
          </a:p>
        </p:txBody>
      </p:sp>
    </p:spTree>
    <p:extLst>
      <p:ext uri="{BB962C8B-B14F-4D97-AF65-F5344CB8AC3E}">
        <p14:creationId xmlns:p14="http://schemas.microsoft.com/office/powerpoint/2010/main" val="1112759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D5B0DC-7619-A269-9FD4-25207B8D6EDA}"/>
              </a:ext>
            </a:extLst>
          </p:cNvPr>
          <p:cNvSpPr>
            <a:spLocks noGrp="1"/>
          </p:cNvSpPr>
          <p:nvPr>
            <p:ph idx="1"/>
          </p:nvPr>
        </p:nvSpPr>
        <p:spPr>
          <a:xfrm>
            <a:off x="457200" y="930584"/>
            <a:ext cx="8229600" cy="5025154"/>
          </a:xfrm>
        </p:spPr>
        <p:txBody>
          <a:bodyPr>
            <a:normAutofit/>
          </a:bodyPr>
          <a:lstStyle/>
          <a:p>
            <a:pPr marL="0" indent="0">
              <a:buNone/>
            </a:pPr>
            <a:r>
              <a:rPr lang="en-US" sz="3400" i="1" dirty="0">
                <a:solidFill>
                  <a:schemeClr val="accent4">
                    <a:lumMod val="75000"/>
                  </a:schemeClr>
                </a:solidFill>
                <a:latin typeface="Arial" panose="020B0604020202020204" pitchFamily="34" charset="0"/>
                <a:cs typeface="Arial" panose="020B0604020202020204" pitchFamily="34" charset="0"/>
              </a:rPr>
              <a:t>Legal Rulings and Conclusion </a:t>
            </a:r>
            <a:endParaRPr lang="en-US" sz="3100" dirty="0">
              <a:latin typeface="Arial" panose="020B0604020202020204" pitchFamily="34" charset="0"/>
              <a:cs typeface="Arial" panose="020B0604020202020204" pitchFamily="34" charset="0"/>
            </a:endParaRPr>
          </a:p>
          <a:p>
            <a:pPr marL="0" indent="0">
              <a:buNone/>
            </a:pPr>
            <a:endParaRPr lang="en-US" sz="19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From a legal standpoint, video games are seen as expressive media and thus are protected under the first amendment as shown in the Brown v. EMA (2011). “The case details reflect the inextricability of materiality and experience in considering video games as a form of expression”[4].</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From these three areas: legal, psychological, and statistical, this report can only come to one conclusion: video games do not cause violence. While slight aggression has been observed; consistency and magnitude cannot justify the assumption. Other factors play a far bigger role than video games. </a:t>
            </a:r>
          </a:p>
        </p:txBody>
      </p:sp>
      <p:sp>
        <p:nvSpPr>
          <p:cNvPr id="5" name="Slide Number Placeholder 4">
            <a:extLst>
              <a:ext uri="{FF2B5EF4-FFF2-40B4-BE49-F238E27FC236}">
                <a16:creationId xmlns:a16="http://schemas.microsoft.com/office/drawing/2014/main" id="{EDBFA0D2-4986-4C32-EEF4-D90AE0DEEF1B}"/>
              </a:ext>
            </a:extLst>
          </p:cNvPr>
          <p:cNvSpPr>
            <a:spLocks noGrp="1"/>
          </p:cNvSpPr>
          <p:nvPr>
            <p:ph type="sldNum" sz="quarter" idx="12"/>
          </p:nvPr>
        </p:nvSpPr>
        <p:spPr/>
        <p:txBody>
          <a:bodyPr/>
          <a:lstStyle/>
          <a:p>
            <a:fld id="{19FF497D-4DFC-4747-8835-E0C0A5689040}" type="slidenum">
              <a:rPr lang="en-US" smtClean="0"/>
              <a:pPr/>
              <a:t>5</a:t>
            </a:fld>
            <a:endParaRPr lang="en-US"/>
          </a:p>
        </p:txBody>
      </p:sp>
      <p:sp>
        <p:nvSpPr>
          <p:cNvPr id="8" name="Footer Placeholder 5">
            <a:extLst>
              <a:ext uri="{FF2B5EF4-FFF2-40B4-BE49-F238E27FC236}">
                <a16:creationId xmlns:a16="http://schemas.microsoft.com/office/drawing/2014/main" id="{F84A4F67-4C9D-8760-5401-103D30E465F4}"/>
              </a:ext>
            </a:extLst>
          </p:cNvPr>
          <p:cNvSpPr txBox="1">
            <a:spLocks/>
          </p:cNvSpPr>
          <p:nvPr/>
        </p:nvSpPr>
        <p:spPr>
          <a:xfrm>
            <a:off x="457200" y="6416675"/>
            <a:ext cx="7924800" cy="304800"/>
          </a:xfrm>
          <a:prstGeom prst="rect">
            <a:avLst/>
          </a:prstGeom>
        </p:spPr>
        <p:txBody>
          <a:bodyPr vert="horz" lIns="0" tIns="0" rIns="0" bIns="0" anchor="b"/>
          <a:lstStyle>
            <a:defPPr>
              <a:defRPr lang="en-US"/>
            </a:defPPr>
            <a:lvl1pPr marL="0" algn="r" defTabSz="914400" rtl="0" eaLnBrk="1" latinLnBrk="0" hangingPunct="1">
              <a:defRPr kumimoji="0" sz="1200" kern="1200">
                <a:solidFill>
                  <a:schemeClr val="tx2">
                    <a:shade val="9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UCCS                                                                                                                                                                                        Hoffer</a:t>
            </a:r>
          </a:p>
        </p:txBody>
      </p:sp>
    </p:spTree>
    <p:extLst>
      <p:ext uri="{BB962C8B-B14F-4D97-AF65-F5344CB8AC3E}">
        <p14:creationId xmlns:p14="http://schemas.microsoft.com/office/powerpoint/2010/main" val="2909991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457200" y="1143000"/>
            <a:ext cx="8305800" cy="5047488"/>
          </a:xfrm>
        </p:spPr>
        <p:txBody>
          <a:bodyPr>
            <a:noAutofit/>
          </a:bodyPr>
          <a:lstStyle/>
          <a:p>
            <a:pPr algn="ctr">
              <a:buNone/>
            </a:pPr>
            <a:r>
              <a:rPr lang="en-US" sz="3600" i="1" dirty="0">
                <a:solidFill>
                  <a:schemeClr val="accent4">
                    <a:lumMod val="75000"/>
                  </a:schemeClr>
                </a:solidFill>
                <a:latin typeface="Arial" panose="020B0604020202020204" pitchFamily="34" charset="0"/>
                <a:cs typeface="Arial" panose="020B0604020202020204" pitchFamily="34" charset="0"/>
              </a:rPr>
              <a:t>References</a:t>
            </a:r>
          </a:p>
          <a:p>
            <a:pPr algn="ctr">
              <a:buNone/>
            </a:pPr>
            <a:endParaRPr lang="en-US" sz="1600" u="sng" dirty="0"/>
          </a:p>
          <a:p>
            <a:pPr marL="0" indent="0">
              <a:buNone/>
            </a:pPr>
            <a:r>
              <a:rPr lang="en-US" sz="1600" dirty="0"/>
              <a:t>[1] Ferguson, C. J., &amp; Smith, S. (2021). Examining homicides and suicides cross‐nationally: Economic factors, guns, and video games. International Journal of Psychology, 56(5), 812-823. </a:t>
            </a:r>
            <a:r>
              <a:rPr lang="en-US" sz="1600" u="sng" dirty="0">
                <a:hlinkClick r:id="rId3"/>
              </a:rPr>
              <a:t>https://doi.org/10.1002/ijop.12760</a:t>
            </a:r>
            <a:endParaRPr lang="en-US" sz="1600" u="sng" dirty="0"/>
          </a:p>
          <a:p>
            <a:pPr marL="0" indent="0">
              <a:buNone/>
            </a:pPr>
            <a:endParaRPr lang="en-US" sz="1600" u="sng" dirty="0"/>
          </a:p>
          <a:p>
            <a:pPr marL="0" indent="0">
              <a:buNone/>
            </a:pPr>
            <a:r>
              <a:rPr lang="en-US" sz="1600" dirty="0"/>
              <a:t>[2] Prescott, A. T., Sargent, J. D., &amp; Hull, J. G. (2018). Meta-analysis of the relationship between violent video game play and physical aggression over time.</a:t>
            </a:r>
            <a:r>
              <a:rPr lang="en-US" sz="1600" i="1" dirty="0"/>
              <a:t> Proceedings of the National Academy of Sciences - PNAS, 115</a:t>
            </a:r>
            <a:r>
              <a:rPr lang="en-US" sz="1600" dirty="0"/>
              <a:t>(40), 9882-9888.  </a:t>
            </a:r>
            <a:r>
              <a:rPr lang="en-US" sz="1600" u="sng" dirty="0">
                <a:hlinkClick r:id="rId4"/>
              </a:rPr>
              <a:t>https://doi.org/10.1073/pnas.1611617114</a:t>
            </a:r>
            <a:endParaRPr lang="en-US" sz="1600" u="sng" dirty="0"/>
          </a:p>
          <a:p>
            <a:pPr marL="0" indent="0">
              <a:buNone/>
            </a:pPr>
            <a:endParaRPr lang="en-US" sz="1600" u="sng" dirty="0"/>
          </a:p>
          <a:p>
            <a:pPr marL="0" indent="0">
              <a:buNone/>
            </a:pPr>
            <a:r>
              <a:rPr lang="en-US" sz="1600" dirty="0"/>
              <a:t>[3] Batty, S. (2021). A positive side of violent video game play.</a:t>
            </a:r>
            <a:r>
              <a:rPr lang="en-US" sz="1600" i="1" dirty="0"/>
              <a:t> University of Saskatchewan Undergraduate Research Journal, 7</a:t>
            </a:r>
            <a:r>
              <a:rPr lang="en-US" sz="1600" dirty="0"/>
              <a:t>(1) </a:t>
            </a:r>
            <a:r>
              <a:rPr lang="en-US" sz="1600" u="sng" dirty="0">
                <a:hlinkClick r:id="rId5"/>
              </a:rPr>
              <a:t>https://doi.org/10.32396/usurj.v7i1.473</a:t>
            </a:r>
            <a:endParaRPr lang="en-US" sz="1600" u="sng" dirty="0"/>
          </a:p>
          <a:p>
            <a:pPr marL="0" indent="0">
              <a:buNone/>
            </a:pPr>
            <a:endParaRPr lang="en-US" sz="1600" u="sng" dirty="0"/>
          </a:p>
          <a:p>
            <a:pPr marL="0" indent="0">
              <a:buNone/>
            </a:pPr>
            <a:r>
              <a:rPr lang="en-US" sz="1600" dirty="0"/>
              <a:t>[4] Hakimi, J. (2020). “Why are video games so special?”: The Supreme Court and the case against medium specificity.</a:t>
            </a:r>
            <a:r>
              <a:rPr lang="en-US" sz="1600" i="1" dirty="0"/>
              <a:t> Games and Culture, 15</a:t>
            </a:r>
            <a:r>
              <a:rPr lang="en-US" sz="1600" dirty="0"/>
              <a:t>(8), 923-942. </a:t>
            </a:r>
            <a:r>
              <a:rPr lang="en-US" sz="1600" u="sng" dirty="0">
                <a:hlinkClick r:id="rId6"/>
              </a:rPr>
              <a:t>https://doi.org/10.1177/1555412019857982</a:t>
            </a:r>
            <a:endParaRPr lang="en-US" sz="1600" dirty="0"/>
          </a:p>
          <a:p>
            <a:pPr marL="0" indent="0">
              <a:buNone/>
            </a:pPr>
            <a:endParaRPr lang="en-US" sz="1600" u="sng" dirty="0"/>
          </a:p>
          <a:p>
            <a:pPr marL="0" indent="0">
              <a:buNone/>
            </a:pPr>
            <a:endParaRPr lang="en-US" sz="1600" u="sng" dirty="0"/>
          </a:p>
          <a:p>
            <a:pPr marL="0" indent="0">
              <a:buNone/>
            </a:pPr>
            <a:endParaRPr lang="en-US" sz="1600" u="sng" dirty="0"/>
          </a:p>
          <a:p>
            <a:pPr marL="0" indent="0">
              <a:buNone/>
            </a:pPr>
            <a:endParaRPr lang="en-US" sz="1600" dirty="0"/>
          </a:p>
          <a:p>
            <a:pPr marL="0" indent="0">
              <a:buNone/>
            </a:pPr>
            <a:endParaRPr lang="en-US" sz="1600" dirty="0"/>
          </a:p>
          <a:p>
            <a:pPr marL="0" indent="0">
              <a:buNone/>
            </a:pPr>
            <a:endParaRPr lang="en-US" sz="1600" dirty="0"/>
          </a:p>
          <a:p>
            <a:pPr marL="0" indent="0">
              <a:buNone/>
            </a:pPr>
            <a:r>
              <a:rPr lang="en-US" sz="1600" dirty="0"/>
              <a:t>	</a:t>
            </a:r>
          </a:p>
          <a:p>
            <a:pPr>
              <a:buNone/>
            </a:pPr>
            <a:endParaRPr lang="en-US" sz="1600" dirty="0"/>
          </a:p>
        </p:txBody>
      </p:sp>
      <p:sp>
        <p:nvSpPr>
          <p:cNvPr id="11" name="Footer Placeholder 5"/>
          <p:cNvSpPr>
            <a:spLocks noGrp="1"/>
          </p:cNvSpPr>
          <p:nvPr>
            <p:ph type="ftr" sz="quarter" idx="12"/>
          </p:nvPr>
        </p:nvSpPr>
        <p:spPr>
          <a:xfrm>
            <a:off x="457200" y="6416675"/>
            <a:ext cx="7924800" cy="304800"/>
          </a:xfrm>
        </p:spPr>
        <p:txBody>
          <a:bodyPr/>
          <a:lstStyle/>
          <a:p>
            <a:r>
              <a:rPr lang="en-US"/>
              <a:t>UCCS                                                                                                                                                                                        Hoffer</a:t>
            </a:r>
          </a:p>
        </p:txBody>
      </p:sp>
      <p:sp>
        <p:nvSpPr>
          <p:cNvPr id="7" name="Slide Number Placeholder 6">
            <a:extLst>
              <a:ext uri="{FF2B5EF4-FFF2-40B4-BE49-F238E27FC236}">
                <a16:creationId xmlns:a16="http://schemas.microsoft.com/office/drawing/2014/main" id="{C39085CF-AC9B-7B44-9498-F99C7CB299CD}"/>
              </a:ext>
            </a:extLst>
          </p:cNvPr>
          <p:cNvSpPr>
            <a:spLocks noGrp="1"/>
          </p:cNvSpPr>
          <p:nvPr>
            <p:ph type="sldNum" sz="quarter" idx="11"/>
          </p:nvPr>
        </p:nvSpPr>
        <p:spPr/>
        <p:txBody>
          <a:bodyPr/>
          <a:lstStyle/>
          <a:p>
            <a:fld id="{19FF497D-4DFC-4747-8835-E0C0A5689040}" type="slidenum">
              <a:rPr lang="en-US" smtClean="0"/>
              <a:pPr/>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ntr" presetSubtype="16" fill="hold" nodeType="afterEffect">
                                  <p:stCondLst>
                                    <p:cond delay="0"/>
                                  </p:stCondLst>
                                  <p:childTnLst>
                                    <p:set>
                                      <p:cBhvr>
                                        <p:cTn id="6" dur="1" fill="hold">
                                          <p:stCondLst>
                                            <p:cond delay="0"/>
                                          </p:stCondLst>
                                        </p:cTn>
                                        <p:tgtEl>
                                          <p:spTgt spid="5">
                                            <p:txEl>
                                              <p:pRg st="15" end="15"/>
                                            </p:txEl>
                                          </p:spTgt>
                                        </p:tgtEl>
                                        <p:attrNameLst>
                                          <p:attrName>style.visibility</p:attrName>
                                        </p:attrNameLst>
                                      </p:cBhvr>
                                      <p:to>
                                        <p:strVal val="visible"/>
                                      </p:to>
                                    </p:set>
                                    <p:animEffect transition="in" filter="diamond(in)">
                                      <p:cBhvr>
                                        <p:cTn id="7" dur="2000"/>
                                        <p:tgtEl>
                                          <p:spTgt spid="5">
                                            <p:txEl>
                                              <p:pRg st="15" end="15"/>
                                            </p:txEl>
                                          </p:spTgt>
                                        </p:tgtEl>
                                      </p:cBhvr>
                                    </p:animEffect>
                                  </p:childTnLst>
                                </p:cTn>
                              </p:par>
                            </p:childTnLst>
                          </p:cTn>
                        </p:par>
                        <p:par>
                          <p:cTn id="8" fill="hold">
                            <p:stCondLst>
                              <p:cond delay="2000"/>
                            </p:stCondLst>
                            <p:childTnLst>
                              <p:par>
                                <p:cTn id="9" presetID="8" presetClass="entr" presetSubtype="16" fill="hold" nodeType="after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diamond(in)">
                                      <p:cBhvr>
                                        <p:cTn id="11" dur="2000"/>
                                        <p:tgtEl>
                                          <p:spTgt spid="5">
                                            <p:txEl>
                                              <p:pRg st="0" end="0"/>
                                            </p:txEl>
                                          </p:spTgt>
                                        </p:tgtEl>
                                      </p:cBhvr>
                                    </p:animEffect>
                                  </p:childTnLst>
                                </p:cTn>
                              </p:par>
                            </p:childTnLst>
                          </p:cTn>
                        </p:par>
                        <p:par>
                          <p:cTn id="12" fill="hold">
                            <p:stCondLst>
                              <p:cond delay="4000"/>
                            </p:stCondLst>
                            <p:childTnLst>
                              <p:par>
                                <p:cTn id="13" presetID="8" presetClass="entr" presetSubtype="16"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diamond(in)">
                                      <p:cBhvr>
                                        <p:cTn id="15" dur="2000"/>
                                        <p:tgtEl>
                                          <p:spTgt spid="5">
                                            <p:txEl>
                                              <p:pRg st="2" end="2"/>
                                            </p:txEl>
                                          </p:spTgt>
                                        </p:tgtEl>
                                      </p:cBhvr>
                                    </p:animEffect>
                                  </p:childTnLst>
                                </p:cTn>
                              </p:par>
                            </p:childTnLst>
                          </p:cTn>
                        </p:par>
                        <p:par>
                          <p:cTn id="16" fill="hold">
                            <p:stCondLst>
                              <p:cond delay="6000"/>
                            </p:stCondLst>
                            <p:childTnLst>
                              <p:par>
                                <p:cTn id="17" presetID="8" presetClass="entr" presetSubtype="16" fill="hold" nodeType="after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diamond(in)">
                                      <p:cBhvr>
                                        <p:cTn id="19" dur="2000"/>
                                        <p:tgtEl>
                                          <p:spTgt spid="5">
                                            <p:txEl>
                                              <p:pRg st="4" end="4"/>
                                            </p:txEl>
                                          </p:spTgt>
                                        </p:tgtEl>
                                      </p:cBhvr>
                                    </p:animEffect>
                                  </p:childTnLst>
                                </p:cTn>
                              </p:par>
                            </p:childTnLst>
                          </p:cTn>
                        </p:par>
                        <p:par>
                          <p:cTn id="20" fill="hold">
                            <p:stCondLst>
                              <p:cond delay="8000"/>
                            </p:stCondLst>
                            <p:childTnLst>
                              <p:par>
                                <p:cTn id="21" presetID="8" presetClass="entr" presetSubtype="16" fill="hold" nodeType="after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diamond(in)">
                                      <p:cBhvr>
                                        <p:cTn id="23" dur="2000"/>
                                        <p:tgtEl>
                                          <p:spTgt spid="5">
                                            <p:txEl>
                                              <p:pRg st="6" end="6"/>
                                            </p:txEl>
                                          </p:spTgt>
                                        </p:tgtEl>
                                      </p:cBhvr>
                                    </p:animEffect>
                                  </p:childTnLst>
                                </p:cTn>
                              </p:par>
                            </p:childTnLst>
                          </p:cTn>
                        </p:par>
                        <p:par>
                          <p:cTn id="24" fill="hold">
                            <p:stCondLst>
                              <p:cond delay="10000"/>
                            </p:stCondLst>
                            <p:childTnLst>
                              <p:par>
                                <p:cTn id="25" presetID="8" presetClass="entr" presetSubtype="16" fill="hold" nodeType="after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Effect transition="in" filter="diamond(in)">
                                      <p:cBhvr>
                                        <p:cTn id="27" dur="20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Sample Radioactive Waste Presentation 2025 1</Template>
  <TotalTime>0</TotalTime>
  <Words>716</Words>
  <Application>Microsoft Office PowerPoint</Application>
  <PresentationFormat>On-screen Show (4:3)</PresentationFormat>
  <Paragraphs>70</Paragraphs>
  <Slides>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Constantia</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Isaiah Hoffer</dc:creator>
  <cp:lastModifiedBy>Isaiah Hoffer</cp:lastModifiedBy>
  <cp:revision>1</cp:revision>
  <dcterms:created xsi:type="dcterms:W3CDTF">2025-07-19T22:24:05Z</dcterms:created>
  <dcterms:modified xsi:type="dcterms:W3CDTF">2025-07-22T02:04:14Z</dcterms:modified>
</cp:coreProperties>
</file>