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3" r:id="rId5"/>
    <p:sldId id="274" r:id="rId6"/>
    <p:sldId id="259" r:id="rId7"/>
    <p:sldId id="264" r:id="rId8"/>
    <p:sldId id="260" r:id="rId9"/>
    <p:sldId id="265" r:id="rId10"/>
    <p:sldId id="268" r:id="rId11"/>
    <p:sldId id="269" r:id="rId12"/>
    <p:sldId id="261" r:id="rId13"/>
    <p:sldId id="266" r:id="rId14"/>
    <p:sldId id="267" r:id="rId15"/>
    <p:sldId id="262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889773-64CB-CB6E-9B15-FF65E5CCF4B4}" v="6" dt="2025-03-17T03:07:45.190"/>
    <p1510:client id="{79C8ED62-2CCE-48EC-BD77-E50DA2768F2C}" v="5529" dt="2025-03-17T05:02:45.1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93" d="100"/>
          <a:sy n="93" d="100"/>
        </p:scale>
        <p:origin x="77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29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32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84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724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88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79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70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06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14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0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90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768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H77fRz1rybs?feature=oembed" TargetMode="External"/><Relationship Id="rId5" Type="http://schemas.openxmlformats.org/officeDocument/2006/relationships/image" Target="../media/image2.jpeg"/><Relationship Id="rId4" Type="http://schemas.openxmlformats.org/officeDocument/2006/relationships/hyperlink" Target="https://www.youtube.com/watch?v=H77fRz1ryb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James Brown's "It's A Man's </a:t>
            </a:r>
            <a:r>
              <a:rPr lang="en-US" dirty="0" err="1"/>
              <a:t>Man's</a:t>
            </a:r>
            <a:r>
              <a:rPr lang="en-US" dirty="0"/>
              <a:t> </a:t>
            </a:r>
            <a:r>
              <a:rPr lang="en-US" dirty="0" err="1"/>
              <a:t>Man's</a:t>
            </a:r>
            <a:r>
              <a:rPr lang="en-US" dirty="0"/>
              <a:t> world"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By Isaiah, Eli, </a:t>
            </a:r>
            <a:r>
              <a:rPr lang="en-US"/>
              <a:t>Dawson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0F09D-ED5E-26DD-429B-FF04F2877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Ethos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F50EE-7BC2-E7FD-603B-AD84FA61D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Ground:</a:t>
            </a:r>
            <a:endParaRPr lang="en-US" sz="2400" dirty="0">
              <a:solidFill>
                <a:srgbClr val="92D0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6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“But it wouldn't be nothing, nothing, not one little thing, without a woman or a girl”</a:t>
            </a:r>
          </a:p>
          <a:p>
            <a:pPr marL="1200150" lvl="2" indent="-285750">
              <a:lnSpc>
                <a:spcPct val="116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Humbles himself, no matter how much work we/he does, it is worthless without women </a:t>
            </a:r>
            <a:endParaRPr lang="en-US" sz="2400" dirty="0">
              <a:solidFill>
                <a:srgbClr val="92D0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6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“Man thinks about our little bitty baby girls and our baby boys Man made them happy, </a:t>
            </a:r>
            <a:r>
              <a:rPr lang="en-US" dirty="0" err="1">
                <a:solidFill>
                  <a:srgbClr val="92D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'cause</a:t>
            </a:r>
            <a:r>
              <a:rPr lang="en-US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man made them toys” </a:t>
            </a:r>
          </a:p>
          <a:p>
            <a:pPr marL="1200150" lvl="2" indent="-285750">
              <a:lnSpc>
                <a:spcPct val="116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James relates to men who create for those around him, wants to make life better for his family/friends</a:t>
            </a:r>
            <a:endParaRPr lang="en-US" sz="2400" dirty="0">
              <a:solidFill>
                <a:srgbClr val="92D05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16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US" sz="2400" dirty="0">
              <a:solidFill>
                <a:srgbClr val="92D05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273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E1F53-745E-9854-F036-4420DEEED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Ethos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F618C-B1B6-5EC8-4DEC-241AF8CE2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5834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Goodwill: </a:t>
            </a:r>
          </a:p>
          <a:p>
            <a:pPr>
              <a:buNone/>
            </a:pPr>
            <a:endParaRPr lang="en-US" sz="2400" dirty="0">
              <a:solidFill>
                <a:srgbClr val="92D0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6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“He's lost in the wilderness He's lost in bitterness, he's lost </a:t>
            </a:r>
            <a:r>
              <a:rPr lang="en-US" dirty="0" err="1">
                <a:solidFill>
                  <a:srgbClr val="92D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lost</a:t>
            </a:r>
            <a:r>
              <a:rPr lang="en-US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1200150" lvl="2" indent="-285750">
              <a:lnSpc>
                <a:spcPct val="116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Warning for those who are against women rights, think they are above women</a:t>
            </a:r>
          </a:p>
          <a:p>
            <a:pPr marL="1200150" lvl="2" indent="-285750">
              <a:lnSpc>
                <a:spcPct val="116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 will have no purpose, because they will live without women </a:t>
            </a:r>
            <a:endParaRPr lang="en-US" sz="2400" dirty="0">
              <a:solidFill>
                <a:srgbClr val="92D0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6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“This is a man's world, this is a man's world, But it wouldn't be nothing, nothing without a woman or a girl”</a:t>
            </a:r>
          </a:p>
          <a:p>
            <a:pPr marL="1200150" lvl="2" indent="-285750">
              <a:lnSpc>
                <a:spcPct val="116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World may be created by men, but it is pointless without women there</a:t>
            </a:r>
            <a:endParaRPr lang="en-US" sz="2400" dirty="0">
              <a:solidFill>
                <a:srgbClr val="92D05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526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9094A-8781-AE77-3366-ECAD4F86F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Pathos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0ABB8-0B53-CB9F-7E2B-769596A34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7030A0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James Brown’s </a:t>
            </a:r>
            <a:r>
              <a:rPr lang="en-US" i="1" dirty="0">
                <a:solidFill>
                  <a:srgbClr val="7030A0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“</a:t>
            </a:r>
            <a:r>
              <a:rPr lang="en-US" i="1" dirty="0">
                <a:solidFill>
                  <a:srgbClr val="7030A0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It’s a Man’s </a:t>
            </a:r>
            <a:r>
              <a:rPr lang="en-US" i="1" dirty="0" err="1">
                <a:solidFill>
                  <a:srgbClr val="7030A0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Man’s</a:t>
            </a:r>
            <a:r>
              <a:rPr lang="en-US" i="1" dirty="0">
                <a:solidFill>
                  <a:srgbClr val="7030A0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i="1" dirty="0" err="1">
                <a:solidFill>
                  <a:srgbClr val="7030A0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Man’s</a:t>
            </a:r>
            <a:r>
              <a:rPr lang="en-US" i="1" dirty="0">
                <a:solidFill>
                  <a:srgbClr val="7030A0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 World” </a:t>
            </a:r>
            <a:r>
              <a:rPr lang="en-US" dirty="0">
                <a:solidFill>
                  <a:srgbClr val="7030A0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appeals to pathos by evoking a sense of loneliness and vulnerability, emphasizing the emotional weight of his lyrics."</a:t>
            </a:r>
          </a:p>
          <a:p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643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FCF85-5A91-2DCB-9DAA-D14965CB4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Pathos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5E354-CDF7-4C9F-3A8A-75DACA3BA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 Choice: </a:t>
            </a:r>
          </a:p>
          <a:p>
            <a:pPr lvl="1"/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the word “nothing” shows that nothing can replace women and the joy they bring to men. Without women men would be lonely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“Lost”, women keep men in one place, meaning without women, men would kept building and building, but it will never fill their longing for love/ joy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Vivid: </a:t>
            </a:r>
          </a:p>
          <a:p>
            <a:pPr lvl="1"/>
            <a:r>
              <a:rPr lang="en-US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“Man thinks about our little bitty baby girls and our baby boys</a:t>
            </a:r>
            <a:br>
              <a:rPr lang="en-US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 made them happy, </a:t>
            </a:r>
            <a:r>
              <a:rPr lang="en-US" dirty="0" err="1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'cause</a:t>
            </a:r>
            <a:r>
              <a:rPr lang="en-US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man made them toys”, shows that men are vulnerable around those he loves, man will stop building elaborate creations and make simple toys to make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other happy </a:t>
            </a:r>
            <a:endParaRPr lang="en-US" dirty="0">
              <a:solidFill>
                <a:srgbClr val="7030A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747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B0902-C5C8-7C24-3783-F4DB8AD98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Pathos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62A70-1705-6AF8-7754-A5FAA3EB6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spc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Sensory: </a:t>
            </a:r>
          </a:p>
          <a:p>
            <a:pPr lvl="1"/>
            <a:r>
              <a:rPr lang="en-US" spc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“Lost” gives the audience the sense of sight, shows that men are blind (to life) without women their to guid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e them </a:t>
            </a:r>
          </a:p>
          <a:p>
            <a:pPr marL="457200" lvl="1" indent="0">
              <a:buNone/>
            </a:pPr>
            <a:endParaRPr lang="en-US" spc="0" dirty="0">
              <a:solidFill>
                <a:srgbClr val="7030A0"/>
              </a:solidFill>
              <a:effectLst/>
              <a:latin typeface="Times New Roman" panose="02020603050405020304" pitchFamily="18" charset="0"/>
              <a:ea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Scare Tactic: </a:t>
            </a:r>
          </a:p>
          <a:p>
            <a:pPr lvl="1"/>
            <a:r>
              <a:rPr lang="en-US" spc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“But it wouldn't be nothing, nothing, not one little thing, without a woman or a girl He's lost in the wilderness He's lost in bitterness, he's lost lost”, Brown is scaring his audience b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portraying a man as lost without a woman, he suggests a sense of dependence and fear, suggesting that those who undervalue women should recognize their importance and the consequences of their absence.</a:t>
            </a:r>
            <a:endParaRPr lang="en-US" spc="0" dirty="0">
              <a:solidFill>
                <a:srgbClr val="7030A0"/>
              </a:solidFill>
              <a:effectLst/>
              <a:latin typeface="Times New Roman" panose="02020603050405020304" pitchFamily="18" charset="0"/>
              <a:ea typeface="Courier New" panose="020703090202050204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194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2907B-7876-CF0B-2F8C-B61121168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049F2-3048-3606-548C-BBC29338D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James Brown’s “</a:t>
            </a:r>
            <a:r>
              <a:rPr lang="en-US" sz="24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It’s a Man’s </a:t>
            </a:r>
            <a:r>
              <a:rPr lang="en-US" sz="2400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Man’s</a:t>
            </a:r>
            <a:r>
              <a:rPr lang="en-US" sz="24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World” </a:t>
            </a:r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effectively used rhetorical situation, logos, ethos, and pathos to highlight the unique purpose men and  women have with each other. </a:t>
            </a:r>
          </a:p>
          <a:p>
            <a:endParaRPr lang="en-US" sz="24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FFC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559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8E4B1-2B16-8EDB-CA7E-B9670B878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B9E0-EFC7-2AD2-4C52-F37E3FB62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Rhetorical Situation:</a:t>
            </a:r>
          </a:p>
          <a:p>
            <a:pPr lvl="1"/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James Brown is trying to argue that man and women require a coexistence with each other</a:t>
            </a:r>
          </a:p>
          <a:p>
            <a:pPr marL="457200" lvl="1" indent="0">
              <a:buNone/>
            </a:pPr>
            <a:endParaRPr lang="en-US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 can build to make the world safer and better, but there is no point without women to bring purpose into the world</a:t>
            </a:r>
          </a:p>
          <a:p>
            <a:pPr marL="914400" lvl="2" indent="0">
              <a:buNone/>
            </a:pPr>
            <a:endParaRPr lang="en-US" sz="24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Jame Brown wrote this song to argue for women rights, men and women should live equally, equality </a:t>
            </a:r>
          </a:p>
          <a:p>
            <a:pPr lvl="1"/>
            <a:endParaRPr lang="en-US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sz="24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907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0F0EA-2F35-38F0-4836-5F271D720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Conclusion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34603-7FFE-3C94-37C7-9F87C55A8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Logos: </a:t>
            </a:r>
          </a:p>
          <a:p>
            <a:pPr lvl="1"/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James Brown main claim in his song is that men and women require coexistence, men create, and women bring purpose for those creations</a:t>
            </a:r>
          </a:p>
          <a:p>
            <a:pPr lvl="2"/>
            <a:r>
              <a:rPr lang="en-US" sz="24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“This is a man's world, this is a man's world</a:t>
            </a:r>
            <a:br>
              <a:rPr lang="en-US" sz="24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But it wouldn't be nothing, nothing without a woman or a girl.”</a:t>
            </a:r>
          </a:p>
          <a:p>
            <a:pPr lvl="1"/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 tries to claim his argument with:</a:t>
            </a:r>
          </a:p>
          <a:p>
            <a:pPr lvl="2"/>
            <a:r>
              <a:rPr lang="en-US" sz="24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“</a:t>
            </a:r>
            <a:r>
              <a:rPr lang="en-US" sz="24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 thinks about our little bitty baby girls And our baby boys Man make them happy </a:t>
            </a:r>
            <a:r>
              <a:rPr lang="en-US" sz="2400" dirty="0" err="1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'Cause</a:t>
            </a:r>
            <a:r>
              <a:rPr lang="en-US" sz="24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man make them toys</a:t>
            </a:r>
          </a:p>
          <a:p>
            <a:pPr lvl="1"/>
            <a:r>
              <a:rPr lang="en-US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 create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help others, man would have to reason to create if women were not around, women give men the reason to build </a:t>
            </a:r>
            <a:br>
              <a:rPr lang="en-US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/>
            <a:endParaRPr lang="en-US" sz="24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309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A9B19-FA5C-45C7-6009-8BCCCC4AB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Conclusion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8CFA5-B7E0-0DE2-B77A-1B945F979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Ethos: 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Uses his position as a popular singer to argue that men require women and women require men 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Humbles himself and all men, men are useless, nothing, without women with them 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Relates to men who work to benefit those he loves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Men create/work to support his family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Warns men who think women are useless, will be lost, no purpose </a:t>
            </a:r>
          </a:p>
          <a:p>
            <a:pPr lvl="1"/>
            <a:endParaRPr lang="en-US" dirty="0">
              <a:solidFill>
                <a:srgbClr val="FFC000"/>
              </a:solidFill>
            </a:endParaRPr>
          </a:p>
          <a:p>
            <a:pPr lvl="1"/>
            <a:endParaRPr lang="en-US" dirty="0">
              <a:solidFill>
                <a:srgbClr val="FFC000"/>
              </a:solidFill>
            </a:endParaRPr>
          </a:p>
          <a:p>
            <a:pPr lvl="1"/>
            <a:endParaRPr lang="en-US" dirty="0">
              <a:solidFill>
                <a:srgbClr val="FFC000"/>
              </a:solidFill>
            </a:endParaRPr>
          </a:p>
          <a:p>
            <a:pPr lvl="1"/>
            <a:endParaRPr lang="en-US" dirty="0">
              <a:solidFill>
                <a:srgbClr val="FFC000"/>
              </a:solidFill>
            </a:endParaRPr>
          </a:p>
          <a:p>
            <a:pPr lvl="1"/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177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E28F5-BA9E-B95D-155C-AAC85E90C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Conclusion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DA90C-E8C7-5978-1569-BE43EA77D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Pathos: 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 The word “nothing” means that women are irreplaceable, and man’s creations are worthless without women 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Men build to better the lives of those around him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Men are “lost” without women in the world, no reason to create, no purpose 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Men are dependent on women, and those who disagree will live a depressing life</a:t>
            </a:r>
          </a:p>
          <a:p>
            <a:pPr lvl="1"/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462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73D0-5899-DF44-11BC-E5F0FC18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Lyrics, and video</a:t>
            </a:r>
          </a:p>
        </p:txBody>
      </p:sp>
      <p:pic>
        <p:nvPicPr>
          <p:cNvPr id="9" name="Content Placeholder 8" descr="James Brown This Is A Mans World love this song | Cool lyrics, Mans world, James brown">
            <a:extLst>
              <a:ext uri="{FF2B5EF4-FFF2-40B4-BE49-F238E27FC236}">
                <a16:creationId xmlns:a16="http://schemas.microsoft.com/office/drawing/2014/main" id="{FA4734E0-7938-1B61-A243-4C69E5D64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3748" y="1925017"/>
            <a:ext cx="2562155" cy="4682641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E6341ED-7969-DD63-64EE-474A12DF41C4}"/>
              </a:ext>
            </a:extLst>
          </p:cNvPr>
          <p:cNvSpPr txBox="1"/>
          <p:nvPr/>
        </p:nvSpPr>
        <p:spPr>
          <a:xfrm>
            <a:off x="5611741" y="5637770"/>
            <a:ext cx="51495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hlinkClick r:id="rId4"/>
              </a:rPr>
              <a:t>James Brown - It's A Man's </a:t>
            </a:r>
            <a:r>
              <a:rPr lang="en-US" dirty="0" err="1">
                <a:hlinkClick r:id="rId4"/>
              </a:rPr>
              <a:t>Man's</a:t>
            </a:r>
            <a:r>
              <a:rPr lang="en-US" dirty="0">
                <a:hlinkClick r:id="rId4"/>
              </a:rPr>
              <a:t> </a:t>
            </a:r>
            <a:r>
              <a:rPr lang="en-US" dirty="0" err="1">
                <a:hlinkClick r:id="rId4"/>
              </a:rPr>
              <a:t>Man's</a:t>
            </a:r>
            <a:r>
              <a:rPr lang="en-US" dirty="0">
                <a:hlinkClick r:id="rId4"/>
              </a:rPr>
              <a:t> World</a:t>
            </a:r>
            <a:endParaRPr lang="en-US" dirty="0"/>
          </a:p>
        </p:txBody>
      </p:sp>
      <p:pic>
        <p:nvPicPr>
          <p:cNvPr id="3" name="Online Media 2" title="James Brown - It's A Man's Man's Man's World">
            <a:hlinkClick r:id="" action="ppaction://media"/>
            <a:extLst>
              <a:ext uri="{FF2B5EF4-FFF2-40B4-BE49-F238E27FC236}">
                <a16:creationId xmlns:a16="http://schemas.microsoft.com/office/drawing/2014/main" id="{F82A5161-0850-C945-DC91-5A97E8DA3A4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5542350" y="2084172"/>
            <a:ext cx="5712633" cy="322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17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62A4B-4756-D123-AF85-C01A3026A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  <a:latin typeface="Times New Roman"/>
                <a:cs typeface="Times New Roman"/>
              </a:rPr>
              <a:t>Rhetorical Situation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7E915-1C84-586D-3BE7-FBCEAB424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016" y="2509365"/>
            <a:ext cx="10515600" cy="16033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00"/>
                </a:solidFill>
                <a:latin typeface="Times New Roman"/>
                <a:cs typeface="Times New Roman"/>
              </a:rPr>
              <a:t>James Brown’s </a:t>
            </a:r>
            <a:r>
              <a:rPr lang="en-US" i="1" dirty="0">
                <a:solidFill>
                  <a:srgbClr val="FFFF00"/>
                </a:solidFill>
                <a:latin typeface="Times New Roman"/>
                <a:cs typeface="Times New Roman"/>
              </a:rPr>
              <a:t>“It’s a Man’s </a:t>
            </a:r>
            <a:r>
              <a:rPr lang="en-US" i="1" dirty="0" err="1">
                <a:solidFill>
                  <a:srgbClr val="FFFF00"/>
                </a:solidFill>
                <a:latin typeface="Times New Roman"/>
                <a:cs typeface="Times New Roman"/>
              </a:rPr>
              <a:t>Man’s</a:t>
            </a:r>
            <a:r>
              <a:rPr lang="en-US" i="1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lang="en-US" i="1" dirty="0" err="1">
                <a:solidFill>
                  <a:srgbClr val="FFFF00"/>
                </a:solidFill>
                <a:latin typeface="Times New Roman"/>
                <a:cs typeface="Times New Roman"/>
              </a:rPr>
              <a:t>Man’s</a:t>
            </a:r>
            <a:r>
              <a:rPr lang="en-US" i="1" dirty="0">
                <a:solidFill>
                  <a:srgbClr val="FFFF00"/>
                </a:solidFill>
                <a:latin typeface="Times New Roman"/>
                <a:cs typeface="Times New Roman"/>
              </a:rPr>
              <a:t> World”</a:t>
            </a:r>
            <a:r>
              <a:rPr lang="en-US" dirty="0">
                <a:solidFill>
                  <a:srgbClr val="FFFF00"/>
                </a:solidFill>
                <a:latin typeface="Times New Roman"/>
                <a:cs typeface="Times New Roman"/>
              </a:rPr>
              <a:t> effectively uses rhetorical situation to argue that while men and women can live independently, true fulfillment comes when they come together.</a:t>
            </a:r>
          </a:p>
        </p:txBody>
      </p:sp>
    </p:spTree>
    <p:extLst>
      <p:ext uri="{BB962C8B-B14F-4D97-AF65-F5344CB8AC3E}">
        <p14:creationId xmlns:p14="http://schemas.microsoft.com/office/powerpoint/2010/main" val="652658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0ADBB-4877-8372-911C-98DDD4CF1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FF00"/>
                </a:solidFill>
                <a:latin typeface="Times New Roman"/>
                <a:cs typeface="Times New Roman"/>
              </a:rPr>
              <a:t>Text: </a:t>
            </a:r>
          </a:p>
          <a:p>
            <a:pPr lvl="1"/>
            <a:r>
              <a:rPr lang="en-US" dirty="0">
                <a:solidFill>
                  <a:srgbClr val="FFFF00"/>
                </a:solidFill>
                <a:latin typeface="Times New Roman"/>
                <a:cs typeface="Times New Roman"/>
              </a:rPr>
              <a:t>Soul Music </a:t>
            </a:r>
          </a:p>
          <a:p>
            <a:pPr lvl="1"/>
            <a:r>
              <a:rPr lang="en-US" dirty="0">
                <a:solidFill>
                  <a:srgbClr val="FFFF00"/>
                </a:solidFill>
                <a:latin typeface="Times New Roman"/>
                <a:cs typeface="Times New Roman"/>
              </a:rPr>
              <a:t>Having the song be slower lets his audience think about the lyrics more deeply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00"/>
                </a:solidFill>
                <a:latin typeface="Times New Roman"/>
                <a:cs typeface="Times New Roman"/>
              </a:rPr>
              <a:t>Author: </a:t>
            </a:r>
          </a:p>
          <a:p>
            <a:r>
              <a:rPr lang="en-US" sz="2400" dirty="0">
                <a:solidFill>
                  <a:srgbClr val="FFFF00"/>
                </a:solidFill>
                <a:latin typeface="Times New Roman"/>
                <a:cs typeface="Times New Roman"/>
              </a:rPr>
              <a:t>The artist is James Brown, who started as a gospel singer and then would become known as the God Father of soul music.</a:t>
            </a:r>
          </a:p>
          <a:p>
            <a:r>
              <a:rPr lang="en-US" sz="2400" dirty="0">
                <a:solidFill>
                  <a:srgbClr val="FFFF00"/>
                </a:solidFill>
                <a:latin typeface="Times New Roman"/>
                <a:cs typeface="Times New Roman"/>
              </a:rPr>
              <a:t>His genre is best identified is soul/RNB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00"/>
                </a:solidFill>
                <a:latin typeface="Times New Roman"/>
                <a:cs typeface="Times New Roman"/>
              </a:rPr>
              <a:t>Audience: </a:t>
            </a:r>
          </a:p>
          <a:p>
            <a:pPr lvl="1"/>
            <a:r>
              <a:rPr lang="en-US" sz="2000" dirty="0">
                <a:solidFill>
                  <a:srgbClr val="FFFF00"/>
                </a:solidFill>
                <a:latin typeface="Times New Roman"/>
                <a:cs typeface="Times New Roman"/>
              </a:rPr>
              <a:t>Soul Music fans are usually more open-minded and reflective inward to themselves </a:t>
            </a:r>
          </a:p>
          <a:p>
            <a:endParaRPr lang="en-US" sz="2400" dirty="0">
              <a:solidFill>
                <a:srgbClr val="FFFF00"/>
              </a:solidFill>
              <a:latin typeface="Times New Roman"/>
              <a:cs typeface="Times New Roman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75950E-5EB4-4EA1-09D0-B0F0CA9D8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Times New Roman"/>
                <a:cs typeface="Times New Roman"/>
              </a:rPr>
              <a:t>Rhetorical Situation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428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8B195-89F6-6633-7FBE-FB4CD5065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Times New Roman"/>
                <a:cs typeface="Times New Roman"/>
              </a:rPr>
              <a:t>Rhetorical Situation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9C3DC-4610-325E-EE8B-8B3527D06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102" y="1684381"/>
            <a:ext cx="10515600" cy="5073564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Purpose: </a:t>
            </a:r>
          </a:p>
          <a:p>
            <a:pPr lvl="2"/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James Brown want to make his audience aware of the fact a world without women would be a world without a purpose, nothing</a:t>
            </a:r>
          </a:p>
          <a:p>
            <a:pPr lvl="2"/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 create for women and women give purpose to those creations </a:t>
            </a:r>
          </a:p>
          <a:p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Kairos:</a:t>
            </a:r>
          </a:p>
          <a:p>
            <a:pPr lvl="1"/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Brown shows all the achievements of man, but not women, showing that women are too often overlooked and should be see as equally to men </a:t>
            </a:r>
          </a:p>
          <a:p>
            <a:pPr marL="971550" lvl="2" indent="-285750">
              <a:lnSpc>
                <a:spcPct val="116000"/>
              </a:lnSpc>
              <a:spcAft>
                <a:spcPts val="800"/>
              </a:spcAft>
            </a:pPr>
            <a:r>
              <a:rPr lang="en-US" sz="24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“You see, man made the cars to take us over the road Man made the train to carry the heavy load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 made electric light to take us out of the dark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 made the boat for the water, like Noah made the ark.</a:t>
            </a:r>
          </a:p>
          <a:p>
            <a:pPr marL="514350" lvl="1" indent="-285750">
              <a:lnSpc>
                <a:spcPct val="116000"/>
              </a:lnSpc>
              <a:spcAft>
                <a:spcPts val="800"/>
              </a:spcAft>
            </a:pPr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Women, when Brown wrote the song, were still look as lesser than man and Brown wanted argue against that belief</a:t>
            </a:r>
            <a:endParaRPr lang="en-US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2" indent="-285750">
              <a:lnSpc>
                <a:spcPct val="116000"/>
              </a:lnSpc>
              <a:spcAft>
                <a:spcPts val="800"/>
              </a:spcAft>
            </a:pPr>
            <a:endParaRPr lang="en-US" sz="2400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/>
            <a:endParaRPr lang="en-US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955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6858F-1E94-F27D-DE14-39108C5E8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Logos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DDDDB-4B3E-1725-161B-FB08F1EB6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-In “</a:t>
            </a:r>
            <a:r>
              <a:rPr lang="en-US" i="1" dirty="0">
                <a:solidFill>
                  <a:srgbClr val="FF0000"/>
                </a:solidFill>
              </a:rPr>
              <a:t>It’s a Man’s </a:t>
            </a:r>
            <a:r>
              <a:rPr lang="en-US" i="1" dirty="0" err="1">
                <a:solidFill>
                  <a:srgbClr val="FF0000"/>
                </a:solidFill>
              </a:rPr>
              <a:t>Man’s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Man’s</a:t>
            </a:r>
            <a:r>
              <a:rPr lang="en-US" i="1" dirty="0">
                <a:solidFill>
                  <a:srgbClr val="FF0000"/>
                </a:solidFill>
              </a:rPr>
              <a:t> World</a:t>
            </a:r>
            <a:r>
              <a:rPr lang="en-US" dirty="0">
                <a:solidFill>
                  <a:srgbClr val="FF0000"/>
                </a:solidFill>
              </a:rPr>
              <a:t>” by James Brown, he claims that the achievements men and humankind can complete in this world are only possible with women too. 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017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C9B52-CEC1-7708-D7E3-038D25358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Logos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FB4EC-7B38-321E-66EF-212685636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Claim: 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While men created this world, women gave the creations purpose and meaning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"This is a man's world, this is a man's world But it wouldn't be nothing, nothing without a woman or a girl."</a:t>
            </a:r>
          </a:p>
          <a:p>
            <a:pPr lvl="1"/>
            <a:r>
              <a:rPr lang="en-US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Lato" panose="020F0502020204030203" pitchFamily="34" charset="0"/>
              </a:rPr>
              <a:t>“</a:t>
            </a:r>
            <a:r>
              <a:rPr lang="en-US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 thinks about our little bitty baby girls And our baby boys Man make them happy </a:t>
            </a:r>
            <a:r>
              <a:rPr lang="en-US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'Cause</a:t>
            </a:r>
            <a:r>
              <a:rPr lang="en-US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man make them toy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hows that man’s creations require a reason to be made, and women give man that reason </a:t>
            </a:r>
          </a:p>
          <a:p>
            <a:pPr lvl="1"/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194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DB7B4-27A3-74C1-781C-B6AE533E3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535" y="47728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Ethos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517D8-C405-1236-3CC5-EB265664C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535" y="2501127"/>
            <a:ext cx="10515600" cy="20214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James Brown’s </a:t>
            </a:r>
            <a:r>
              <a:rPr lang="en-US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“It’s a Man’s </a:t>
            </a:r>
            <a:r>
              <a:rPr lang="en-US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Man’s</a:t>
            </a:r>
            <a:r>
              <a:rPr lang="en-US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Man’s</a:t>
            </a:r>
            <a:r>
              <a:rPr lang="en-US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World”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employs ethos by referencing human history to illustrate that while men may build, their achievements are meaningless without women."</a:t>
            </a:r>
          </a:p>
        </p:txBody>
      </p:sp>
    </p:spTree>
    <p:extLst>
      <p:ext uri="{BB962C8B-B14F-4D97-AF65-F5344CB8AC3E}">
        <p14:creationId xmlns:p14="http://schemas.microsoft.com/office/powerpoint/2010/main" val="3162619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41F33-221B-639E-4F66-FF782D742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Ethos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12FEA-1621-EC0D-30FE-96F499CEC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Authority: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James Brown has inherent authority by being a successful artist/singer, which made his voice a powerful tool to use for protesting </a:t>
            </a:r>
          </a:p>
          <a:p>
            <a:pPr marL="0" indent="0">
              <a:buNone/>
            </a:pPr>
            <a:endParaRPr lang="en-US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Shows moral authority by saying, both men and women have their roles in life, both need each other</a:t>
            </a:r>
          </a:p>
          <a:p>
            <a:endParaRPr lang="en-US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used the authority for the history of mankind, to show the roles for men and women, men create, women bring life/purpose/reason</a:t>
            </a:r>
          </a:p>
          <a:p>
            <a:endParaRPr lang="en-US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672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6248</TotalTime>
  <Words>1264</Words>
  <Application>Microsoft Office PowerPoint</Application>
  <PresentationFormat>Widescreen</PresentationFormat>
  <Paragraphs>108</Paragraphs>
  <Slides>19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</vt:lpstr>
      <vt:lpstr>Aptos Display</vt:lpstr>
      <vt:lpstr>Arial</vt:lpstr>
      <vt:lpstr>Courier New</vt:lpstr>
      <vt:lpstr>Times New Roman</vt:lpstr>
      <vt:lpstr>Office Theme</vt:lpstr>
      <vt:lpstr>James Brown's "It's A Man's Man's Man's world"</vt:lpstr>
      <vt:lpstr>Lyrics, and video</vt:lpstr>
      <vt:lpstr>Rhetorical Situation</vt:lpstr>
      <vt:lpstr>Rhetorical Situation</vt:lpstr>
      <vt:lpstr>Rhetorical Situation</vt:lpstr>
      <vt:lpstr>Logos</vt:lpstr>
      <vt:lpstr>Logos</vt:lpstr>
      <vt:lpstr>Ethos</vt:lpstr>
      <vt:lpstr>Ethos</vt:lpstr>
      <vt:lpstr>Ethos</vt:lpstr>
      <vt:lpstr>Ethos</vt:lpstr>
      <vt:lpstr>Pathos</vt:lpstr>
      <vt:lpstr>Pathos</vt:lpstr>
      <vt:lpstr>Pathos</vt:lpstr>
      <vt:lpstr>Conclusion</vt:lpstr>
      <vt:lpstr>Conclusion </vt:lpstr>
      <vt:lpstr>Conclusion </vt:lpstr>
      <vt:lpstr>Conclusion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Isaiah Hoffer</dc:creator>
  <cp:lastModifiedBy>Isaiah Hoffer</cp:lastModifiedBy>
  <cp:revision>37</cp:revision>
  <dcterms:created xsi:type="dcterms:W3CDTF">2025-03-12T20:09:34Z</dcterms:created>
  <dcterms:modified xsi:type="dcterms:W3CDTF">2025-03-17T05:15:35Z</dcterms:modified>
</cp:coreProperties>
</file>