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4"/>
  </p:sldMasterIdLst>
  <p:sldIdLst>
    <p:sldId id="256" r:id="rId5"/>
    <p:sldId id="258" r:id="rId6"/>
    <p:sldId id="265" r:id="rId7"/>
    <p:sldId id="257" r:id="rId8"/>
    <p:sldId id="274" r:id="rId9"/>
    <p:sldId id="266" r:id="rId10"/>
    <p:sldId id="259" r:id="rId11"/>
    <p:sldId id="260" r:id="rId12"/>
    <p:sldId id="275" r:id="rId13"/>
    <p:sldId id="264" r:id="rId14"/>
    <p:sldId id="276" r:id="rId15"/>
    <p:sldId id="268" r:id="rId16"/>
    <p:sldId id="277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09B"/>
    <a:srgbClr val="0FC6F1"/>
    <a:srgbClr val="61C7DD"/>
    <a:srgbClr val="2AA9C4"/>
    <a:srgbClr val="1E7BAA"/>
    <a:srgbClr val="0868F6"/>
    <a:srgbClr val="DD5509"/>
    <a:srgbClr val="EA6908"/>
    <a:srgbClr val="FCAD56"/>
    <a:srgbClr val="E97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Hoffman" userId="db33558f-c10f-4f62-b19f-ed14d2c15c6d" providerId="ADAL" clId="{F5C6C342-354C-428E-9CED-83643D45E283}"/>
    <pc:docChg chg="undo redo custSel addSld delSld modSld sldOrd">
      <pc:chgData name="Chris Hoffman" userId="db33558f-c10f-4f62-b19f-ed14d2c15c6d" providerId="ADAL" clId="{F5C6C342-354C-428E-9CED-83643D45E283}" dt="2022-05-11T03:28:09.920" v="2924" actId="47"/>
      <pc:docMkLst>
        <pc:docMk/>
      </pc:docMkLst>
      <pc:sldChg chg="modSp mod">
        <pc:chgData name="Chris Hoffman" userId="db33558f-c10f-4f62-b19f-ed14d2c15c6d" providerId="ADAL" clId="{F5C6C342-354C-428E-9CED-83643D45E283}" dt="2022-05-10T15:56:45.126" v="21" actId="313"/>
        <pc:sldMkLst>
          <pc:docMk/>
          <pc:sldMk cId="109857222" sldId="256"/>
        </pc:sldMkLst>
        <pc:spChg chg="mod">
          <ac:chgData name="Chris Hoffman" userId="db33558f-c10f-4f62-b19f-ed14d2c15c6d" providerId="ADAL" clId="{F5C6C342-354C-428E-9CED-83643D45E283}" dt="2022-05-10T15:56:45.126" v="21" actId="313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">
        <pc:chgData name="Chris Hoffman" userId="db33558f-c10f-4f62-b19f-ed14d2c15c6d" providerId="ADAL" clId="{F5C6C342-354C-428E-9CED-83643D45E283}" dt="2022-05-11T02:49:02.583" v="2563" actId="1076"/>
        <pc:sldMkLst>
          <pc:docMk/>
          <pc:sldMk cId="1461627100" sldId="257"/>
        </pc:sldMkLst>
        <pc:spChg chg="mod">
          <ac:chgData name="Chris Hoffman" userId="db33558f-c10f-4f62-b19f-ed14d2c15c6d" providerId="ADAL" clId="{F5C6C342-354C-428E-9CED-83643D45E283}" dt="2022-05-10T16:25:10.676" v="407" actId="20577"/>
          <ac:spMkLst>
            <pc:docMk/>
            <pc:sldMk cId="1461627100" sldId="257"/>
            <ac:spMk id="2" creationId="{C72BB263-4328-4555-BF99-9831410DBF07}"/>
          </ac:spMkLst>
        </pc:spChg>
        <pc:spChg chg="mod">
          <ac:chgData name="Chris Hoffman" userId="db33558f-c10f-4f62-b19f-ed14d2c15c6d" providerId="ADAL" clId="{F5C6C342-354C-428E-9CED-83643D45E283}" dt="2022-05-10T16:28:09.400" v="410" actId="14826"/>
          <ac:spMkLst>
            <pc:docMk/>
            <pc:sldMk cId="1461627100" sldId="257"/>
            <ac:spMk id="8" creationId="{0FEA4845-7F89-49FD-8D05-E0EAE5AD4619}"/>
          </ac:spMkLst>
        </pc:spChg>
        <pc:spChg chg="add mod">
          <ac:chgData name="Chris Hoffman" userId="db33558f-c10f-4f62-b19f-ed14d2c15c6d" providerId="ADAL" clId="{F5C6C342-354C-428E-9CED-83643D45E283}" dt="2022-05-11T02:49:02.583" v="2563" actId="1076"/>
          <ac:spMkLst>
            <pc:docMk/>
            <pc:sldMk cId="1461627100" sldId="257"/>
            <ac:spMk id="11" creationId="{CB2F2339-9076-7E1F-8F2F-76CCC1DA9BD6}"/>
          </ac:spMkLst>
        </pc:spChg>
        <pc:spChg chg="add del mod">
          <ac:chgData name="Chris Hoffman" userId="db33558f-c10f-4f62-b19f-ed14d2c15c6d" providerId="ADAL" clId="{F5C6C342-354C-428E-9CED-83643D45E283}" dt="2022-05-10T16:51:52.027" v="903" actId="11529"/>
          <ac:spMkLst>
            <pc:docMk/>
            <pc:sldMk cId="1461627100" sldId="257"/>
            <ac:spMk id="18" creationId="{E2911EE3-9155-20B5-7E0D-CB461B8A1B4C}"/>
          </ac:spMkLst>
        </pc:spChg>
        <pc:spChg chg="add del">
          <ac:chgData name="Chris Hoffman" userId="db33558f-c10f-4f62-b19f-ed14d2c15c6d" providerId="ADAL" clId="{F5C6C342-354C-428E-9CED-83643D45E283}" dt="2022-05-10T16:51:48.863" v="895" actId="11529"/>
          <ac:spMkLst>
            <pc:docMk/>
            <pc:sldMk cId="1461627100" sldId="257"/>
            <ac:spMk id="19" creationId="{E22F06EB-3FBF-CBDF-05AD-CA571B27BE45}"/>
          </ac:spMkLst>
        </pc:spChg>
        <pc:spChg chg="add del mod">
          <ac:chgData name="Chris Hoffman" userId="db33558f-c10f-4f62-b19f-ed14d2c15c6d" providerId="ADAL" clId="{F5C6C342-354C-428E-9CED-83643D45E283}" dt="2022-05-10T16:51:47.792" v="893" actId="11529"/>
          <ac:spMkLst>
            <pc:docMk/>
            <pc:sldMk cId="1461627100" sldId="257"/>
            <ac:spMk id="20" creationId="{236A3C29-06ED-1D3C-FA7A-8AAF79988C6F}"/>
          </ac:spMkLst>
        </pc:spChg>
        <pc:grpChg chg="mod">
          <ac:chgData name="Chris Hoffman" userId="db33558f-c10f-4f62-b19f-ed14d2c15c6d" providerId="ADAL" clId="{F5C6C342-354C-428E-9CED-83643D45E283}" dt="2022-05-10T16:28:09.400" v="410" actId="14826"/>
          <ac:grpSpMkLst>
            <pc:docMk/>
            <pc:sldMk cId="1461627100" sldId="257"/>
            <ac:grpSpMk id="7" creationId="{6E9D93FE-0036-49C4-855C-5A13DE6FBECE}"/>
          </ac:grpSpMkLst>
        </pc:grpChg>
        <pc:graphicFrameChg chg="add del mod modGraphic">
          <ac:chgData name="Chris Hoffman" userId="db33558f-c10f-4f62-b19f-ed14d2c15c6d" providerId="ADAL" clId="{F5C6C342-354C-428E-9CED-83643D45E283}" dt="2022-05-10T16:51:52.471" v="904" actId="478"/>
          <ac:graphicFrameMkLst>
            <pc:docMk/>
            <pc:sldMk cId="1461627100" sldId="257"/>
            <ac:graphicFrameMk id="13" creationId="{03B9C9F5-5BC8-A998-E87D-EBF5E271D97C}"/>
          </ac:graphicFrameMkLst>
        </pc:graphicFrameChg>
        <pc:graphicFrameChg chg="del">
          <ac:chgData name="Chris Hoffman" userId="db33558f-c10f-4f62-b19f-ed14d2c15c6d" providerId="ADAL" clId="{F5C6C342-354C-428E-9CED-83643D45E283}" dt="2022-05-10T16:24:34.897" v="402" actId="478"/>
          <ac:graphicFrameMkLst>
            <pc:docMk/>
            <pc:sldMk cId="1461627100" sldId="257"/>
            <ac:graphicFrameMk id="30" creationId="{5AD2F429-7F24-4CFD-AF7C-A5FD05C2EAEE}"/>
          </ac:graphicFrameMkLst>
        </pc:graphicFrameChg>
        <pc:picChg chg="add del mod">
          <ac:chgData name="Chris Hoffman" userId="db33558f-c10f-4f62-b19f-ed14d2c15c6d" providerId="ADAL" clId="{F5C6C342-354C-428E-9CED-83643D45E283}" dt="2022-05-10T16:35:19.714" v="684" actId="478"/>
          <ac:picMkLst>
            <pc:docMk/>
            <pc:sldMk cId="1461627100" sldId="257"/>
            <ac:picMk id="5" creationId="{965C0921-B99F-363C-8144-D57112117573}"/>
          </ac:picMkLst>
        </pc:picChg>
        <pc:picChg chg="del">
          <ac:chgData name="Chris Hoffman" userId="db33558f-c10f-4f62-b19f-ed14d2c15c6d" providerId="ADAL" clId="{F5C6C342-354C-428E-9CED-83643D45E283}" dt="2022-05-10T16:24:36.800" v="403" actId="478"/>
          <ac:picMkLst>
            <pc:docMk/>
            <pc:sldMk cId="1461627100" sldId="257"/>
            <ac:picMk id="6" creationId="{DB8BA27E-8826-4DF7-8E33-5C11A394AF21}"/>
          </ac:picMkLst>
        </pc:picChg>
        <pc:picChg chg="mod">
          <ac:chgData name="Chris Hoffman" userId="db33558f-c10f-4f62-b19f-ed14d2c15c6d" providerId="ADAL" clId="{F5C6C342-354C-428E-9CED-83643D45E283}" dt="2022-05-10T16:28:09.400" v="410" actId="14826"/>
          <ac:picMkLst>
            <pc:docMk/>
            <pc:sldMk cId="1461627100" sldId="257"/>
            <ac:picMk id="9" creationId="{B7397DAC-9E03-4D36-B0A3-8FED4DD5D60C}"/>
          </ac:picMkLst>
        </pc:picChg>
        <pc:picChg chg="add del mod">
          <ac:chgData name="Chris Hoffman" userId="db33558f-c10f-4f62-b19f-ed14d2c15c6d" providerId="ADAL" clId="{F5C6C342-354C-428E-9CED-83643D45E283}" dt="2022-05-10T16:35:18.364" v="683" actId="478"/>
          <ac:picMkLst>
            <pc:docMk/>
            <pc:sldMk cId="1461627100" sldId="257"/>
            <ac:picMk id="12" creationId="{B809EBA0-EE51-D968-F44E-7C7931A92F04}"/>
          </ac:picMkLst>
        </pc:picChg>
        <pc:picChg chg="add del mod">
          <ac:chgData name="Chris Hoffman" userId="db33558f-c10f-4f62-b19f-ed14d2c15c6d" providerId="ADAL" clId="{F5C6C342-354C-428E-9CED-83643D45E283}" dt="2022-05-10T16:35:20.839" v="685" actId="478"/>
          <ac:picMkLst>
            <pc:docMk/>
            <pc:sldMk cId="1461627100" sldId="257"/>
            <ac:picMk id="15" creationId="{FD00B1C3-631A-AD4E-B714-B7C7307CAD5D}"/>
          </ac:picMkLst>
        </pc:picChg>
        <pc:picChg chg="add del mod">
          <ac:chgData name="Chris Hoffman" userId="db33558f-c10f-4f62-b19f-ed14d2c15c6d" providerId="ADAL" clId="{F5C6C342-354C-428E-9CED-83643D45E283}" dt="2022-05-10T16:37:34.025" v="704" actId="478"/>
          <ac:picMkLst>
            <pc:docMk/>
            <pc:sldMk cId="1461627100" sldId="257"/>
            <ac:picMk id="17" creationId="{9A64687B-D980-2788-D546-8E23D883A046}"/>
          </ac:picMkLst>
        </pc:picChg>
        <pc:picChg chg="del">
          <ac:chgData name="Chris Hoffman" userId="db33558f-c10f-4f62-b19f-ed14d2c15c6d" providerId="ADAL" clId="{F5C6C342-354C-428E-9CED-83643D45E283}" dt="2022-05-10T16:24:37.885" v="404" actId="478"/>
          <ac:picMkLst>
            <pc:docMk/>
            <pc:sldMk cId="1461627100" sldId="257"/>
            <ac:picMk id="46" creationId="{758C6B7E-1512-416C-B579-ECA741A6550D}"/>
          </ac:picMkLst>
        </pc:picChg>
        <pc:picChg chg="del">
          <ac:chgData name="Chris Hoffman" userId="db33558f-c10f-4f62-b19f-ed14d2c15c6d" providerId="ADAL" clId="{F5C6C342-354C-428E-9CED-83643D45E283}" dt="2022-05-10T16:24:39.777" v="405" actId="478"/>
          <ac:picMkLst>
            <pc:docMk/>
            <pc:sldMk cId="1461627100" sldId="257"/>
            <ac:picMk id="47" creationId="{A6FEEA89-A1EA-4963-BCBC-20EABF26625E}"/>
          </ac:picMkLst>
        </pc:picChg>
        <pc:picChg chg="add del">
          <ac:chgData name="Chris Hoffman" userId="db33558f-c10f-4f62-b19f-ed14d2c15c6d" providerId="ADAL" clId="{F5C6C342-354C-428E-9CED-83643D45E283}" dt="2022-05-10T16:51:46.973" v="890"/>
          <ac:picMkLst>
            <pc:docMk/>
            <pc:sldMk cId="1461627100" sldId="257"/>
            <ac:picMk id="1026" creationId="{529EA5CE-6172-2BAC-D75A-CED1455E4EAD}"/>
          </ac:picMkLst>
        </pc:picChg>
        <pc:cxnChg chg="add mod">
          <ac:chgData name="Chris Hoffman" userId="db33558f-c10f-4f62-b19f-ed14d2c15c6d" providerId="ADAL" clId="{F5C6C342-354C-428E-9CED-83643D45E283}" dt="2022-05-10T16:40:12.395" v="822"/>
          <ac:cxnSpMkLst>
            <pc:docMk/>
            <pc:sldMk cId="1461627100" sldId="257"/>
            <ac:cxnSpMk id="21" creationId="{ED2EF13D-A719-B617-F886-A199198EB29C}"/>
          </ac:cxnSpMkLst>
        </pc:cxnChg>
      </pc:sldChg>
      <pc:sldChg chg="addSp delSp modSp mod addAnim delAnim modAnim">
        <pc:chgData name="Chris Hoffman" userId="db33558f-c10f-4f62-b19f-ed14d2c15c6d" providerId="ADAL" clId="{F5C6C342-354C-428E-9CED-83643D45E283}" dt="2022-05-10T16:22:16.799" v="311" actId="20577"/>
        <pc:sldMkLst>
          <pc:docMk/>
          <pc:sldMk cId="2326318348" sldId="258"/>
        </pc:sldMkLst>
        <pc:spChg chg="mod">
          <ac:chgData name="Chris Hoffman" userId="db33558f-c10f-4f62-b19f-ed14d2c15c6d" providerId="ADAL" clId="{F5C6C342-354C-428E-9CED-83643D45E283}" dt="2022-05-10T16:00:08.616" v="84" actId="20577"/>
          <ac:spMkLst>
            <pc:docMk/>
            <pc:sldMk cId="2326318348" sldId="258"/>
            <ac:spMk id="2" creationId="{297207FD-8BC1-4F85-AAA0-E8F46DDA2430}"/>
          </ac:spMkLst>
        </pc:spChg>
        <pc:spChg chg="mod">
          <ac:chgData name="Chris Hoffman" userId="db33558f-c10f-4f62-b19f-ed14d2c15c6d" providerId="ADAL" clId="{F5C6C342-354C-428E-9CED-83643D45E283}" dt="2022-05-10T16:15:04.511" v="231" actId="1076"/>
          <ac:spMkLst>
            <pc:docMk/>
            <pc:sldMk cId="2326318348" sldId="258"/>
            <ac:spMk id="5" creationId="{FE3ED577-E303-4240-A259-1E7B44DF9F8E}"/>
          </ac:spMkLst>
        </pc:spChg>
        <pc:spChg chg="mod">
          <ac:chgData name="Chris Hoffman" userId="db33558f-c10f-4f62-b19f-ed14d2c15c6d" providerId="ADAL" clId="{F5C6C342-354C-428E-9CED-83643D45E283}" dt="2022-05-10T15:57:56.368" v="30" actId="14826"/>
          <ac:spMkLst>
            <pc:docMk/>
            <pc:sldMk cId="2326318348" sldId="258"/>
            <ac:spMk id="8" creationId="{9AC7BC7E-7754-4932-8721-C4403210F182}"/>
          </ac:spMkLst>
        </pc:spChg>
        <pc:spChg chg="mod">
          <ac:chgData name="Chris Hoffman" userId="db33558f-c10f-4f62-b19f-ed14d2c15c6d" providerId="ADAL" clId="{F5C6C342-354C-428E-9CED-83643D45E283}" dt="2022-05-10T16:02:43.529" v="170" actId="14826"/>
          <ac:spMkLst>
            <pc:docMk/>
            <pc:sldMk cId="2326318348" sldId="258"/>
            <ac:spMk id="17" creationId="{86BCFDB3-3CF1-4126-8531-965508135493}"/>
          </ac:spMkLst>
        </pc:spChg>
        <pc:spChg chg="mod">
          <ac:chgData name="Chris Hoffman" userId="db33558f-c10f-4f62-b19f-ed14d2c15c6d" providerId="ADAL" clId="{F5C6C342-354C-428E-9CED-83643D45E283}" dt="2022-05-10T16:03:34.089" v="171" actId="14826"/>
          <ac:spMkLst>
            <pc:docMk/>
            <pc:sldMk cId="2326318348" sldId="258"/>
            <ac:spMk id="20" creationId="{75CBC5E8-E61D-4F33-A5E1-5EAC615BE315}"/>
          </ac:spMkLst>
        </pc:spChg>
        <pc:spChg chg="mod">
          <ac:chgData name="Chris Hoffman" userId="db33558f-c10f-4f62-b19f-ed14d2c15c6d" providerId="ADAL" clId="{F5C6C342-354C-428E-9CED-83643D45E283}" dt="2022-05-10T16:22:16.799" v="311" actId="20577"/>
          <ac:spMkLst>
            <pc:docMk/>
            <pc:sldMk cId="2326318348" sldId="258"/>
            <ac:spMk id="23" creationId="{C9848E63-DE4D-4B03-8013-AA6F64EE707D}"/>
          </ac:spMkLst>
        </pc:spChg>
        <pc:spChg chg="mod">
          <ac:chgData name="Chris Hoffman" userId="db33558f-c10f-4f62-b19f-ed14d2c15c6d" providerId="ADAL" clId="{F5C6C342-354C-428E-9CED-83643D45E283}" dt="2022-05-10T16:20:55.666" v="254" actId="1076"/>
          <ac:spMkLst>
            <pc:docMk/>
            <pc:sldMk cId="2326318348" sldId="258"/>
            <ac:spMk id="24" creationId="{87A2AF3C-5CFA-4097-9D12-4A2F7814D018}"/>
          </ac:spMkLst>
        </pc:spChg>
        <pc:spChg chg="mod">
          <ac:chgData name="Chris Hoffman" userId="db33558f-c10f-4f62-b19f-ed14d2c15c6d" providerId="ADAL" clId="{F5C6C342-354C-428E-9CED-83643D45E283}" dt="2022-05-10T16:20:28.176" v="251" actId="14826"/>
          <ac:spMkLst>
            <pc:docMk/>
            <pc:sldMk cId="2326318348" sldId="258"/>
            <ac:spMk id="26" creationId="{A280340C-D125-C29C-02DB-B915224C8E57}"/>
          </ac:spMkLst>
        </pc:spChg>
        <pc:spChg chg="add mod">
          <ac:chgData name="Chris Hoffman" userId="db33558f-c10f-4f62-b19f-ed14d2c15c6d" providerId="ADAL" clId="{F5C6C342-354C-428E-9CED-83643D45E283}" dt="2022-05-10T16:21:03.452" v="255" actId="1076"/>
          <ac:spMkLst>
            <pc:docMk/>
            <pc:sldMk cId="2326318348" sldId="258"/>
            <ac:spMk id="28" creationId="{AF51E30F-BF0F-D8B0-78CC-11AB12DBBF8C}"/>
          </ac:spMkLst>
        </pc:spChg>
        <pc:spChg chg="mod">
          <ac:chgData name="Chris Hoffman" userId="db33558f-c10f-4f62-b19f-ed14d2c15c6d" providerId="ADAL" clId="{F5C6C342-354C-428E-9CED-83643D45E283}" dt="2022-05-10T16:09:40.163" v="189"/>
          <ac:spMkLst>
            <pc:docMk/>
            <pc:sldMk cId="2326318348" sldId="258"/>
            <ac:spMk id="30" creationId="{4D3E0A1E-045E-6ED0-7318-08E15432E64E}"/>
          </ac:spMkLst>
        </pc:spChg>
        <pc:spChg chg="add del mod">
          <ac:chgData name="Chris Hoffman" userId="db33558f-c10f-4f62-b19f-ed14d2c15c6d" providerId="ADAL" clId="{F5C6C342-354C-428E-9CED-83643D45E283}" dt="2022-05-10T16:14:17.908" v="226" actId="478"/>
          <ac:spMkLst>
            <pc:docMk/>
            <pc:sldMk cId="2326318348" sldId="258"/>
            <ac:spMk id="32" creationId="{6BBBBCD0-0559-A89E-28D8-78318AEE93A9}"/>
          </ac:spMkLst>
        </pc:spChg>
        <pc:grpChg chg="mod">
          <ac:chgData name="Chris Hoffman" userId="db33558f-c10f-4f62-b19f-ed14d2c15c6d" providerId="ADAL" clId="{F5C6C342-354C-428E-9CED-83643D45E283}" dt="2022-05-10T16:15:04.511" v="231" actId="1076"/>
          <ac:grpSpMkLst>
            <pc:docMk/>
            <pc:sldMk cId="2326318348" sldId="258"/>
            <ac:grpSpMk id="16" creationId="{0ABA3F5B-A6C6-44CD-B91D-80853DAC7B94}"/>
          </ac:grpSpMkLst>
        </pc:grpChg>
        <pc:grpChg chg="mod">
          <ac:chgData name="Chris Hoffman" userId="db33558f-c10f-4f62-b19f-ed14d2c15c6d" providerId="ADAL" clId="{F5C6C342-354C-428E-9CED-83643D45E283}" dt="2022-05-10T16:20:55.666" v="254" actId="1076"/>
          <ac:grpSpMkLst>
            <pc:docMk/>
            <pc:sldMk cId="2326318348" sldId="258"/>
            <ac:grpSpMk id="19" creationId="{C10C406C-D783-477B-AC79-219991310A4E}"/>
          </ac:grpSpMkLst>
        </pc:grpChg>
        <pc:grpChg chg="add mod">
          <ac:chgData name="Chris Hoffman" userId="db33558f-c10f-4f62-b19f-ed14d2c15c6d" providerId="ADAL" clId="{F5C6C342-354C-428E-9CED-83643D45E283}" dt="2022-05-10T16:21:03.452" v="255" actId="1076"/>
          <ac:grpSpMkLst>
            <pc:docMk/>
            <pc:sldMk cId="2326318348" sldId="258"/>
            <ac:grpSpMk id="22" creationId="{6A940B8A-9FB6-EDCE-FC42-C19D7D575612}"/>
          </ac:grpSpMkLst>
        </pc:grpChg>
        <pc:grpChg chg="mod">
          <ac:chgData name="Chris Hoffman" userId="db33558f-c10f-4f62-b19f-ed14d2c15c6d" providerId="ADAL" clId="{F5C6C342-354C-428E-9CED-83643D45E283}" dt="2022-05-10T16:20:48.599" v="253" actId="1076"/>
          <ac:grpSpMkLst>
            <pc:docMk/>
            <pc:sldMk cId="2326318348" sldId="258"/>
            <ac:grpSpMk id="25" creationId="{F268A3EA-994B-4EC5-9113-D25FB2D9CA90}"/>
          </ac:grpSpMkLst>
        </pc:grpChg>
        <pc:grpChg chg="add del mod">
          <ac:chgData name="Chris Hoffman" userId="db33558f-c10f-4f62-b19f-ed14d2c15c6d" providerId="ADAL" clId="{F5C6C342-354C-428E-9CED-83643D45E283}" dt="2022-05-10T16:14:17.908" v="226" actId="478"/>
          <ac:grpSpMkLst>
            <pc:docMk/>
            <pc:sldMk cId="2326318348" sldId="258"/>
            <ac:grpSpMk id="29" creationId="{C75DEDBA-B568-4838-5A4F-512C1DE8DFDC}"/>
          </ac:grpSpMkLst>
        </pc:grpChg>
        <pc:picChg chg="mod">
          <ac:chgData name="Chris Hoffman" userId="db33558f-c10f-4f62-b19f-ed14d2c15c6d" providerId="ADAL" clId="{F5C6C342-354C-428E-9CED-83643D45E283}" dt="2022-05-10T15:57:56.368" v="30" actId="14826"/>
          <ac:picMkLst>
            <pc:docMk/>
            <pc:sldMk cId="2326318348" sldId="258"/>
            <ac:picMk id="4" creationId="{5EFC9C43-E7B8-45A8-A651-7AB763DA7D4C}"/>
          </ac:picMkLst>
        </pc:picChg>
        <pc:picChg chg="mod">
          <ac:chgData name="Chris Hoffman" userId="db33558f-c10f-4f62-b19f-ed14d2c15c6d" providerId="ADAL" clId="{F5C6C342-354C-428E-9CED-83643D45E283}" dt="2022-05-10T16:02:43.529" v="170" actId="14826"/>
          <ac:picMkLst>
            <pc:docMk/>
            <pc:sldMk cId="2326318348" sldId="258"/>
            <ac:picMk id="18" creationId="{7D110122-33DB-4542-91FD-0361388280D9}"/>
          </ac:picMkLst>
        </pc:picChg>
        <pc:picChg chg="mod">
          <ac:chgData name="Chris Hoffman" userId="db33558f-c10f-4f62-b19f-ed14d2c15c6d" providerId="ADAL" clId="{F5C6C342-354C-428E-9CED-83643D45E283}" dt="2022-05-10T16:03:34.089" v="171" actId="14826"/>
          <ac:picMkLst>
            <pc:docMk/>
            <pc:sldMk cId="2326318348" sldId="258"/>
            <ac:picMk id="21" creationId="{ABBB8898-A63E-42D5-BC94-90F97A7BC19C}"/>
          </ac:picMkLst>
        </pc:picChg>
        <pc:picChg chg="mod">
          <ac:chgData name="Chris Hoffman" userId="db33558f-c10f-4f62-b19f-ed14d2c15c6d" providerId="ADAL" clId="{F5C6C342-354C-428E-9CED-83643D45E283}" dt="2022-05-10T16:20:28.176" v="251" actId="14826"/>
          <ac:picMkLst>
            <pc:docMk/>
            <pc:sldMk cId="2326318348" sldId="258"/>
            <ac:picMk id="27" creationId="{07580944-3C70-B7F6-4488-C40A2BA04E87}"/>
          </ac:picMkLst>
        </pc:picChg>
        <pc:picChg chg="mod">
          <ac:chgData name="Chris Hoffman" userId="db33558f-c10f-4f62-b19f-ed14d2c15c6d" providerId="ADAL" clId="{F5C6C342-354C-428E-9CED-83643D45E283}" dt="2022-05-10T16:09:40.163" v="189"/>
          <ac:picMkLst>
            <pc:docMk/>
            <pc:sldMk cId="2326318348" sldId="258"/>
            <ac:picMk id="31" creationId="{13FDE3C8-F2F2-A49F-3EAC-DD31FD4A9792}"/>
          </ac:picMkLst>
        </pc:picChg>
      </pc:sldChg>
      <pc:sldChg chg="addSp delSp modSp mod delAnim">
        <pc:chgData name="Chris Hoffman" userId="db33558f-c10f-4f62-b19f-ed14d2c15c6d" providerId="ADAL" clId="{F5C6C342-354C-428E-9CED-83643D45E283}" dt="2022-05-11T02:49:33.540" v="2575" actId="20577"/>
        <pc:sldMkLst>
          <pc:docMk/>
          <pc:sldMk cId="3506579645" sldId="259"/>
        </pc:sldMkLst>
        <pc:spChg chg="mod">
          <ac:chgData name="Chris Hoffman" userId="db33558f-c10f-4f62-b19f-ed14d2c15c6d" providerId="ADAL" clId="{F5C6C342-354C-428E-9CED-83643D45E283}" dt="2022-05-10T19:19:22.203" v="1872" actId="20577"/>
          <ac:spMkLst>
            <pc:docMk/>
            <pc:sldMk cId="3506579645" sldId="259"/>
            <ac:spMk id="2" creationId="{4911E320-2116-4004-A695-7C463E8F013A}"/>
          </ac:spMkLst>
        </pc:spChg>
        <pc:spChg chg="del">
          <ac:chgData name="Chris Hoffman" userId="db33558f-c10f-4f62-b19f-ed14d2c15c6d" providerId="ADAL" clId="{F5C6C342-354C-428E-9CED-83643D45E283}" dt="2022-05-10T18:52:30.514" v="1364" actId="478"/>
          <ac:spMkLst>
            <pc:docMk/>
            <pc:sldMk cId="3506579645" sldId="259"/>
            <ac:spMk id="41" creationId="{0E4D8F0E-E178-47A9-9959-EEC89ED58478}"/>
          </ac:spMkLst>
        </pc:spChg>
        <pc:spChg chg="mod">
          <ac:chgData name="Chris Hoffman" userId="db33558f-c10f-4f62-b19f-ed14d2c15c6d" providerId="ADAL" clId="{F5C6C342-354C-428E-9CED-83643D45E283}" dt="2022-05-10T18:48:51.572" v="1339" actId="14826"/>
          <ac:spMkLst>
            <pc:docMk/>
            <pc:sldMk cId="3506579645" sldId="259"/>
            <ac:spMk id="55" creationId="{B13CC11D-9334-40E2-96B0-A2EF65CC80BD}"/>
          </ac:spMkLst>
        </pc:spChg>
        <pc:spChg chg="mod">
          <ac:chgData name="Chris Hoffman" userId="db33558f-c10f-4f62-b19f-ed14d2c15c6d" providerId="ADAL" clId="{F5C6C342-354C-428E-9CED-83643D45E283}" dt="2022-05-10T19:17:26.536" v="1837" actId="1076"/>
          <ac:spMkLst>
            <pc:docMk/>
            <pc:sldMk cId="3506579645" sldId="259"/>
            <ac:spMk id="58" creationId="{107A620A-6937-EC69-DC15-070448040F9D}"/>
          </ac:spMkLst>
        </pc:spChg>
        <pc:spChg chg="add mod">
          <ac:chgData name="Chris Hoffman" userId="db33558f-c10f-4f62-b19f-ed14d2c15c6d" providerId="ADAL" clId="{F5C6C342-354C-428E-9CED-83643D45E283}" dt="2022-05-11T02:49:33.540" v="2575" actId="20577"/>
          <ac:spMkLst>
            <pc:docMk/>
            <pc:sldMk cId="3506579645" sldId="259"/>
            <ac:spMk id="72" creationId="{AD47701E-63BE-8A82-2323-43DA4653606E}"/>
          </ac:spMkLst>
        </pc:spChg>
        <pc:spChg chg="add mod">
          <ac:chgData name="Chris Hoffman" userId="db33558f-c10f-4f62-b19f-ed14d2c15c6d" providerId="ADAL" clId="{F5C6C342-354C-428E-9CED-83643D45E283}" dt="2022-05-10T19:17:53.420" v="1841" actId="1076"/>
          <ac:spMkLst>
            <pc:docMk/>
            <pc:sldMk cId="3506579645" sldId="259"/>
            <ac:spMk id="73" creationId="{6C5037D7-1064-78E6-8702-64E9F143D073}"/>
          </ac:spMkLst>
        </pc:spChg>
        <pc:spChg chg="del">
          <ac:chgData name="Chris Hoffman" userId="db33558f-c10f-4f62-b19f-ed14d2c15c6d" providerId="ADAL" clId="{F5C6C342-354C-428E-9CED-83643D45E283}" dt="2022-05-10T18:52:30.514" v="1364" actId="478"/>
          <ac:spMkLst>
            <pc:docMk/>
            <pc:sldMk cId="3506579645" sldId="259"/>
            <ac:spMk id="76" creationId="{AD2064E8-1560-4DB6-A63E-BD9731025FAB}"/>
          </ac:spMkLst>
        </pc:spChg>
        <pc:spChg chg="del">
          <ac:chgData name="Chris Hoffman" userId="db33558f-c10f-4f62-b19f-ed14d2c15c6d" providerId="ADAL" clId="{F5C6C342-354C-428E-9CED-83643D45E283}" dt="2022-05-10T18:52:30.514" v="1364" actId="478"/>
          <ac:spMkLst>
            <pc:docMk/>
            <pc:sldMk cId="3506579645" sldId="259"/>
            <ac:spMk id="78" creationId="{A0FF7C66-D7C6-48C8-AD04-08470BF9AB25}"/>
          </ac:spMkLst>
        </pc:spChg>
        <pc:spChg chg="del">
          <ac:chgData name="Chris Hoffman" userId="db33558f-c10f-4f62-b19f-ed14d2c15c6d" providerId="ADAL" clId="{F5C6C342-354C-428E-9CED-83643D45E283}" dt="2022-05-10T18:52:30.514" v="1364" actId="478"/>
          <ac:spMkLst>
            <pc:docMk/>
            <pc:sldMk cId="3506579645" sldId="259"/>
            <ac:spMk id="79" creationId="{BC0CCA77-BA01-4537-96EF-F37061343D40}"/>
          </ac:spMkLst>
        </pc:spChg>
        <pc:spChg chg="del">
          <ac:chgData name="Chris Hoffman" userId="db33558f-c10f-4f62-b19f-ed14d2c15c6d" providerId="ADAL" clId="{F5C6C342-354C-428E-9CED-83643D45E283}" dt="2022-05-10T18:52:30.514" v="1364" actId="478"/>
          <ac:spMkLst>
            <pc:docMk/>
            <pc:sldMk cId="3506579645" sldId="259"/>
            <ac:spMk id="80" creationId="{BA9C67F1-7F11-47CE-946B-6DDA27C8DD73}"/>
          </ac:spMkLst>
        </pc:spChg>
        <pc:grpChg chg="del">
          <ac:chgData name="Chris Hoffman" userId="db33558f-c10f-4f62-b19f-ed14d2c15c6d" providerId="ADAL" clId="{F5C6C342-354C-428E-9CED-83643D45E283}" dt="2022-05-10T18:52:30.514" v="1364" actId="478"/>
          <ac:grpSpMkLst>
            <pc:docMk/>
            <pc:sldMk cId="3506579645" sldId="259"/>
            <ac:grpSpMk id="3" creationId="{6770C5D1-35B7-4FB9-90C1-78654286FBD0}"/>
          </ac:grpSpMkLst>
        </pc:grpChg>
        <pc:grpChg chg="del">
          <ac:chgData name="Chris Hoffman" userId="db33558f-c10f-4f62-b19f-ed14d2c15c6d" providerId="ADAL" clId="{F5C6C342-354C-428E-9CED-83643D45E283}" dt="2022-05-10T18:52:30.514" v="1364" actId="478"/>
          <ac:grpSpMkLst>
            <pc:docMk/>
            <pc:sldMk cId="3506579645" sldId="259"/>
            <ac:grpSpMk id="14" creationId="{CCE8FE5A-6096-4161-9343-3A74814CBD04}"/>
          </ac:grpSpMkLst>
        </pc:grpChg>
        <pc:grpChg chg="del">
          <ac:chgData name="Chris Hoffman" userId="db33558f-c10f-4f62-b19f-ed14d2c15c6d" providerId="ADAL" clId="{F5C6C342-354C-428E-9CED-83643D45E283}" dt="2022-05-10T18:52:30.514" v="1364" actId="478"/>
          <ac:grpSpMkLst>
            <pc:docMk/>
            <pc:sldMk cId="3506579645" sldId="259"/>
            <ac:grpSpMk id="15" creationId="{81715597-F2D5-4A81-A459-6C6F38A381E2}"/>
          </ac:grpSpMkLst>
        </pc:grpChg>
        <pc:grpChg chg="del">
          <ac:chgData name="Chris Hoffman" userId="db33558f-c10f-4f62-b19f-ed14d2c15c6d" providerId="ADAL" clId="{F5C6C342-354C-428E-9CED-83643D45E283}" dt="2022-05-10T18:52:30.514" v="1364" actId="478"/>
          <ac:grpSpMkLst>
            <pc:docMk/>
            <pc:sldMk cId="3506579645" sldId="259"/>
            <ac:grpSpMk id="16" creationId="{3D3463AB-622F-4523-B035-F7FA6D6FFF2A}"/>
          </ac:grpSpMkLst>
        </pc:grpChg>
        <pc:grpChg chg="del">
          <ac:chgData name="Chris Hoffman" userId="db33558f-c10f-4f62-b19f-ed14d2c15c6d" providerId="ADAL" clId="{F5C6C342-354C-428E-9CED-83643D45E283}" dt="2022-05-10T18:52:30.514" v="1364" actId="478"/>
          <ac:grpSpMkLst>
            <pc:docMk/>
            <pc:sldMk cId="3506579645" sldId="259"/>
            <ac:grpSpMk id="27" creationId="{0BB878D2-3B18-4981-94D4-BC2F3A881D62}"/>
          </ac:grpSpMkLst>
        </pc:grpChg>
        <pc:grpChg chg="mod">
          <ac:chgData name="Chris Hoffman" userId="db33558f-c10f-4f62-b19f-ed14d2c15c6d" providerId="ADAL" clId="{F5C6C342-354C-428E-9CED-83643D45E283}" dt="2022-05-10T18:48:51.572" v="1339" actId="14826"/>
          <ac:grpSpMkLst>
            <pc:docMk/>
            <pc:sldMk cId="3506579645" sldId="259"/>
            <ac:grpSpMk id="54" creationId="{F14FAD22-CBF3-4C53-A938-18C7CED47053}"/>
          </ac:grpSpMkLst>
        </pc:grpChg>
        <pc:grpChg chg="add del mod">
          <ac:chgData name="Chris Hoffman" userId="db33558f-c10f-4f62-b19f-ed14d2c15c6d" providerId="ADAL" clId="{F5C6C342-354C-428E-9CED-83643D45E283}" dt="2022-05-10T19:05:46.506" v="1420" actId="478"/>
          <ac:grpSpMkLst>
            <pc:docMk/>
            <pc:sldMk cId="3506579645" sldId="259"/>
            <ac:grpSpMk id="57" creationId="{2EEA0FFD-03AE-A691-7B72-523E3939D68E}"/>
          </ac:grpSpMkLst>
        </pc:grpChg>
        <pc:picChg chg="del">
          <ac:chgData name="Chris Hoffman" userId="db33558f-c10f-4f62-b19f-ed14d2c15c6d" providerId="ADAL" clId="{F5C6C342-354C-428E-9CED-83643D45E283}" dt="2022-05-10T18:52:30.514" v="1364" actId="478"/>
          <ac:picMkLst>
            <pc:docMk/>
            <pc:sldMk cId="3506579645" sldId="259"/>
            <ac:picMk id="6" creationId="{D6BACDC2-3FD7-4A4C-A400-F38E2255779B}"/>
          </ac:picMkLst>
        </pc:picChg>
        <pc:picChg chg="add del mod">
          <ac:chgData name="Chris Hoffman" userId="db33558f-c10f-4f62-b19f-ed14d2c15c6d" providerId="ADAL" clId="{F5C6C342-354C-428E-9CED-83643D45E283}" dt="2022-05-10T18:55:22.856" v="1370" actId="478"/>
          <ac:picMkLst>
            <pc:docMk/>
            <pc:sldMk cId="3506579645" sldId="259"/>
            <ac:picMk id="7" creationId="{38E6898C-0A83-DB28-81F0-0BEB147E78A6}"/>
          </ac:picMkLst>
        </pc:picChg>
        <pc:picChg chg="add del mod">
          <ac:chgData name="Chris Hoffman" userId="db33558f-c10f-4f62-b19f-ed14d2c15c6d" providerId="ADAL" clId="{F5C6C342-354C-428E-9CED-83643D45E283}" dt="2022-05-10T18:56:36.253" v="1378" actId="478"/>
          <ac:picMkLst>
            <pc:docMk/>
            <pc:sldMk cId="3506579645" sldId="259"/>
            <ac:picMk id="9" creationId="{2C85EF1F-42AF-8C17-5F98-4A9E02A25A04}"/>
          </ac:picMkLst>
        </pc:picChg>
        <pc:picChg chg="add del mod">
          <ac:chgData name="Chris Hoffman" userId="db33558f-c10f-4f62-b19f-ed14d2c15c6d" providerId="ADAL" clId="{F5C6C342-354C-428E-9CED-83643D45E283}" dt="2022-05-10T18:59:14.268" v="1392" actId="478"/>
          <ac:picMkLst>
            <pc:docMk/>
            <pc:sldMk cId="3506579645" sldId="259"/>
            <ac:picMk id="11" creationId="{ECE3A7B6-8FC0-567F-2C66-B0DA18BA6B28}"/>
          </ac:picMkLst>
        </pc:picChg>
        <pc:picChg chg="add del mod">
          <ac:chgData name="Chris Hoffman" userId="db33558f-c10f-4f62-b19f-ed14d2c15c6d" providerId="ADAL" clId="{F5C6C342-354C-428E-9CED-83643D45E283}" dt="2022-05-10T19:02:53.967" v="1402" actId="478"/>
          <ac:picMkLst>
            <pc:docMk/>
            <pc:sldMk cId="3506579645" sldId="259"/>
            <ac:picMk id="13" creationId="{5D030ADC-F2D1-28A5-E4A0-E5947E898F18}"/>
          </ac:picMkLst>
        </pc:picChg>
        <pc:picChg chg="add del mod">
          <ac:chgData name="Chris Hoffman" userId="db33558f-c10f-4f62-b19f-ed14d2c15c6d" providerId="ADAL" clId="{F5C6C342-354C-428E-9CED-83643D45E283}" dt="2022-05-10T19:01:53.901" v="1401" actId="478"/>
          <ac:picMkLst>
            <pc:docMk/>
            <pc:sldMk cId="3506579645" sldId="259"/>
            <ac:picMk id="18" creationId="{F5973537-4253-1AF6-3B6E-0FC5C842E213}"/>
          </ac:picMkLst>
        </pc:picChg>
        <pc:picChg chg="add del mod">
          <ac:chgData name="Chris Hoffman" userId="db33558f-c10f-4f62-b19f-ed14d2c15c6d" providerId="ADAL" clId="{F5C6C342-354C-428E-9CED-83643D45E283}" dt="2022-05-10T19:05:23.924" v="1417" actId="478"/>
          <ac:picMkLst>
            <pc:docMk/>
            <pc:sldMk cId="3506579645" sldId="259"/>
            <ac:picMk id="20" creationId="{52D5EF96-C208-7D57-B582-FD39FF5A5A9C}"/>
          </ac:picMkLst>
        </pc:picChg>
        <pc:picChg chg="add mod">
          <ac:chgData name="Chris Hoffman" userId="db33558f-c10f-4f62-b19f-ed14d2c15c6d" providerId="ADAL" clId="{F5C6C342-354C-428E-9CED-83643D45E283}" dt="2022-05-10T19:17:26.536" v="1837" actId="1076"/>
          <ac:picMkLst>
            <pc:docMk/>
            <pc:sldMk cId="3506579645" sldId="259"/>
            <ac:picMk id="22" creationId="{3CDAE074-3BC5-7547-A959-647E65A56AB5}"/>
          </ac:picMkLst>
        </pc:picChg>
        <pc:picChg chg="mod">
          <ac:chgData name="Chris Hoffman" userId="db33558f-c10f-4f62-b19f-ed14d2c15c6d" providerId="ADAL" clId="{F5C6C342-354C-428E-9CED-83643D45E283}" dt="2022-05-10T18:48:51.572" v="1339" actId="14826"/>
          <ac:picMkLst>
            <pc:docMk/>
            <pc:sldMk cId="3506579645" sldId="259"/>
            <ac:picMk id="56" creationId="{8355B02B-DD81-4C76-9008-23774C52E696}"/>
          </ac:picMkLst>
        </pc:picChg>
        <pc:picChg chg="del mod">
          <ac:chgData name="Chris Hoffman" userId="db33558f-c10f-4f62-b19f-ed14d2c15c6d" providerId="ADAL" clId="{F5C6C342-354C-428E-9CED-83643D45E283}" dt="2022-05-10T19:05:46.506" v="1420" actId="478"/>
          <ac:picMkLst>
            <pc:docMk/>
            <pc:sldMk cId="3506579645" sldId="259"/>
            <ac:picMk id="59" creationId="{15795960-0C84-84B7-0C9F-C1532AF1A7EC}"/>
          </ac:picMkLst>
        </pc:picChg>
        <pc:picChg chg="del mod">
          <ac:chgData name="Chris Hoffman" userId="db33558f-c10f-4f62-b19f-ed14d2c15c6d" providerId="ADAL" clId="{F5C6C342-354C-428E-9CED-83643D45E283}" dt="2022-05-10T19:05:45.047" v="1419" actId="478"/>
          <ac:picMkLst>
            <pc:docMk/>
            <pc:sldMk cId="3506579645" sldId="259"/>
            <ac:picMk id="60" creationId="{EB42B3EB-7AFA-16C0-8247-3DED0340247D}"/>
          </ac:picMkLst>
        </pc:picChg>
        <pc:picChg chg="add del">
          <ac:chgData name="Chris Hoffman" userId="db33558f-c10f-4f62-b19f-ed14d2c15c6d" providerId="ADAL" clId="{F5C6C342-354C-428E-9CED-83643D45E283}" dt="2022-05-10T18:54:40.487" v="1366" actId="478"/>
          <ac:picMkLst>
            <pc:docMk/>
            <pc:sldMk cId="3506579645" sldId="259"/>
            <ac:picMk id="2050" creationId="{FD249A42-5047-FE1F-0853-4E49523CB9D0}"/>
          </ac:picMkLst>
        </pc:picChg>
        <pc:picChg chg="add del">
          <ac:chgData name="Chris Hoffman" userId="db33558f-c10f-4f62-b19f-ed14d2c15c6d" providerId="ADAL" clId="{F5C6C342-354C-428E-9CED-83643D45E283}" dt="2022-05-10T18:57:03.533" v="1380" actId="478"/>
          <ac:picMkLst>
            <pc:docMk/>
            <pc:sldMk cId="3506579645" sldId="259"/>
            <ac:picMk id="2052" creationId="{E54726D2-5D04-D6D6-AA80-5B67DC64789D}"/>
          </ac:picMkLst>
        </pc:picChg>
        <pc:picChg chg="add del">
          <ac:chgData name="Chris Hoffman" userId="db33558f-c10f-4f62-b19f-ed14d2c15c6d" providerId="ADAL" clId="{F5C6C342-354C-428E-9CED-83643D45E283}" dt="2022-05-10T19:01:04.864" v="1396" actId="478"/>
          <ac:picMkLst>
            <pc:docMk/>
            <pc:sldMk cId="3506579645" sldId="259"/>
            <ac:picMk id="2054" creationId="{0BDD2688-8A1F-CF9A-49DF-06B4ABCF0742}"/>
          </ac:picMkLst>
        </pc:picChg>
        <pc:picChg chg="add del mod">
          <ac:chgData name="Chris Hoffman" userId="db33558f-c10f-4f62-b19f-ed14d2c15c6d" providerId="ADAL" clId="{F5C6C342-354C-428E-9CED-83643D45E283}" dt="2022-05-10T19:05:02.821" v="1410" actId="478"/>
          <ac:picMkLst>
            <pc:docMk/>
            <pc:sldMk cId="3506579645" sldId="259"/>
            <ac:picMk id="2056" creationId="{100FE2D3-2744-EF55-3F99-7DA4D0BF53B1}"/>
          </ac:picMkLst>
        </pc:picChg>
        <pc:picChg chg="add del mod">
          <ac:chgData name="Chris Hoffman" userId="db33558f-c10f-4f62-b19f-ed14d2c15c6d" providerId="ADAL" clId="{F5C6C342-354C-428E-9CED-83643D45E283}" dt="2022-05-10T19:17:26.536" v="1837" actId="1076"/>
          <ac:picMkLst>
            <pc:docMk/>
            <pc:sldMk cId="3506579645" sldId="259"/>
            <ac:picMk id="2058" creationId="{547756B1-32FD-ABD5-4584-D98B179595BA}"/>
          </ac:picMkLst>
        </pc:picChg>
        <pc:cxnChg chg="add mod">
          <ac:chgData name="Chris Hoffman" userId="db33558f-c10f-4f62-b19f-ed14d2c15c6d" providerId="ADAL" clId="{F5C6C342-354C-428E-9CED-83643D45E283}" dt="2022-05-10T19:17:46.025" v="1840" actId="1076"/>
          <ac:cxnSpMkLst>
            <pc:docMk/>
            <pc:sldMk cId="3506579645" sldId="259"/>
            <ac:cxnSpMk id="64" creationId="{07967CB9-C349-C7E5-1245-BD28E42E5B3B}"/>
          </ac:cxnSpMkLst>
        </pc:cxnChg>
        <pc:cxnChg chg="add del mod">
          <ac:chgData name="Chris Hoffman" userId="db33558f-c10f-4f62-b19f-ed14d2c15c6d" providerId="ADAL" clId="{F5C6C342-354C-428E-9CED-83643D45E283}" dt="2022-05-10T19:08:39.486" v="1441"/>
          <ac:cxnSpMkLst>
            <pc:docMk/>
            <pc:sldMk cId="3506579645" sldId="259"/>
            <ac:cxnSpMk id="66" creationId="{9C2A0A6C-1F7A-EF2D-5F5B-41980D45495A}"/>
          </ac:cxnSpMkLst>
        </pc:cxnChg>
      </pc:sldChg>
      <pc:sldChg chg="addSp delSp modSp mod">
        <pc:chgData name="Chris Hoffman" userId="db33558f-c10f-4f62-b19f-ed14d2c15c6d" providerId="ADAL" clId="{F5C6C342-354C-428E-9CED-83643D45E283}" dt="2022-05-11T02:08:02.178" v="2373" actId="1076"/>
        <pc:sldMkLst>
          <pc:docMk/>
          <pc:sldMk cId="976829119" sldId="260"/>
        </pc:sldMkLst>
        <pc:spChg chg="mod">
          <ac:chgData name="Chris Hoffman" userId="db33558f-c10f-4f62-b19f-ed14d2c15c6d" providerId="ADAL" clId="{F5C6C342-354C-428E-9CED-83643D45E283}" dt="2022-05-10T18:51:42.892" v="1363" actId="20577"/>
          <ac:spMkLst>
            <pc:docMk/>
            <pc:sldMk cId="976829119" sldId="260"/>
            <ac:spMk id="2" creationId="{862A9B1A-476D-4A1F-A948-F243A356C361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6" creationId="{189A65A6-32BD-45A8-B45A-8D0003B5C0CB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7" creationId="{4FCE1AD9-96E6-4107-929C-1A0D8E94A28F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11" creationId="{06F6194E-DA10-468C-991E-407B64DDFDC6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12" creationId="{F562B4E3-3012-4DAD-BB4A-8852A1279FC2}"/>
          </ac:spMkLst>
        </pc:spChg>
        <pc:spChg chg="mod">
          <ac:chgData name="Chris Hoffman" userId="db33558f-c10f-4f62-b19f-ed14d2c15c6d" providerId="ADAL" clId="{F5C6C342-354C-428E-9CED-83643D45E283}" dt="2022-05-10T19:23:31.923" v="1878" actId="14826"/>
          <ac:spMkLst>
            <pc:docMk/>
            <pc:sldMk cId="976829119" sldId="260"/>
            <ac:spMk id="22" creationId="{8F8CD4D1-15F8-4C35-AE4B-0447D4EC82AF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26" creationId="{7ABE56ED-F28F-490B-9C54-A2364E37132E}"/>
          </ac:spMkLst>
        </pc:spChg>
        <pc:spChg chg="del">
          <ac:chgData name="Chris Hoffman" userId="db33558f-c10f-4f62-b19f-ed14d2c15c6d" providerId="ADAL" clId="{F5C6C342-354C-428E-9CED-83643D45E283}" dt="2022-05-10T19:19:45.018" v="1873" actId="478"/>
          <ac:spMkLst>
            <pc:docMk/>
            <pc:sldMk cId="976829119" sldId="260"/>
            <ac:spMk id="27" creationId="{A428EF0E-992B-46E2-95A8-187F81219687}"/>
          </ac:spMkLst>
        </pc:spChg>
        <pc:spChg chg="del">
          <ac:chgData name="Chris Hoffman" userId="db33558f-c10f-4f62-b19f-ed14d2c15c6d" providerId="ADAL" clId="{F5C6C342-354C-428E-9CED-83643D45E283}" dt="2022-05-10T19:19:50.947" v="1874" actId="478"/>
          <ac:spMkLst>
            <pc:docMk/>
            <pc:sldMk cId="976829119" sldId="260"/>
            <ac:spMk id="29" creationId="{C444C0C0-D181-45C6-8B8D-E0AE4DA56379}"/>
          </ac:spMkLst>
        </pc:spChg>
        <pc:grpChg chg="mod">
          <ac:chgData name="Chris Hoffman" userId="db33558f-c10f-4f62-b19f-ed14d2c15c6d" providerId="ADAL" clId="{F5C6C342-354C-428E-9CED-83643D45E283}" dt="2022-05-10T19:23:31.923" v="1878" actId="14826"/>
          <ac:grpSpMkLst>
            <pc:docMk/>
            <pc:sldMk cId="976829119" sldId="260"/>
            <ac:grpSpMk id="20" creationId="{3E53EADE-7ED5-4D87-933B-6EF26F730D09}"/>
          </ac:grpSpMkLst>
        </pc:grpChg>
        <pc:graphicFrameChg chg="add del mod modGraphic">
          <ac:chgData name="Chris Hoffman" userId="db33558f-c10f-4f62-b19f-ed14d2c15c6d" providerId="ADAL" clId="{F5C6C342-354C-428E-9CED-83643D45E283}" dt="2022-05-10T19:37:38.917" v="2281" actId="478"/>
          <ac:graphicFrameMkLst>
            <pc:docMk/>
            <pc:sldMk cId="976829119" sldId="260"/>
            <ac:graphicFrameMk id="4" creationId="{247151BF-7AFC-58A9-2119-B0905A49A9AB}"/>
          </ac:graphicFrameMkLst>
        </pc:graphicFrameChg>
        <pc:graphicFrameChg chg="add del mod modGraphic">
          <ac:chgData name="Chris Hoffman" userId="db33558f-c10f-4f62-b19f-ed14d2c15c6d" providerId="ADAL" clId="{F5C6C342-354C-428E-9CED-83643D45E283}" dt="2022-05-10T19:37:31.571" v="2279" actId="1032"/>
          <ac:graphicFrameMkLst>
            <pc:docMk/>
            <pc:sldMk cId="976829119" sldId="260"/>
            <ac:graphicFrameMk id="5" creationId="{B3B7F278-830F-8542-D711-3EA266C47E71}"/>
          </ac:graphicFrameMkLst>
        </pc:graphicFrameChg>
        <pc:graphicFrameChg chg="add del mod modGraphic">
          <ac:chgData name="Chris Hoffman" userId="db33558f-c10f-4f62-b19f-ed14d2c15c6d" providerId="ADAL" clId="{F5C6C342-354C-428E-9CED-83643D45E283}" dt="2022-05-11T02:05:46.518" v="2349" actId="478"/>
          <ac:graphicFrameMkLst>
            <pc:docMk/>
            <pc:sldMk cId="976829119" sldId="260"/>
            <ac:graphicFrameMk id="8" creationId="{7FB1850F-3F75-4415-E691-3BDF299A1892}"/>
          </ac:graphicFrameMkLst>
        </pc:graphicFrameChg>
        <pc:graphicFrameChg chg="add del mod modGraphic">
          <ac:chgData name="Chris Hoffman" userId="db33558f-c10f-4f62-b19f-ed14d2c15c6d" providerId="ADAL" clId="{F5C6C342-354C-428E-9CED-83643D45E283}" dt="2022-05-11T02:08:02.178" v="2373" actId="1076"/>
          <ac:graphicFrameMkLst>
            <pc:docMk/>
            <pc:sldMk cId="976829119" sldId="260"/>
            <ac:graphicFrameMk id="14" creationId="{4A2198F0-6E27-2EBC-6095-59C14BC36667}"/>
          </ac:graphicFrameMkLst>
        </pc:graphicFrameChg>
        <pc:picChg chg="mod">
          <ac:chgData name="Chris Hoffman" userId="db33558f-c10f-4f62-b19f-ed14d2c15c6d" providerId="ADAL" clId="{F5C6C342-354C-428E-9CED-83643D45E283}" dt="2022-05-10T19:23:31.923" v="1878" actId="14826"/>
          <ac:picMkLst>
            <pc:docMk/>
            <pc:sldMk cId="976829119" sldId="260"/>
            <ac:picMk id="23" creationId="{D9797388-4CDE-4EB1-AF6B-6FFF504407CA}"/>
          </ac:picMkLst>
        </pc:pic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9" creationId="{A49D3D71-6920-4B41-9CB0-269C82A30CDE}"/>
          </ac:cxnSpMkLst>
        </pc:cxn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10" creationId="{7981C228-567A-41B2-A6BE-40593B1A6672}"/>
          </ac:cxnSpMkLst>
        </pc:cxn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13" creationId="{ADEAAD09-A53D-47B0-8BD4-00CD595A2E8D}"/>
          </ac:cxnSpMkLst>
        </pc:cxn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19" creationId="{26D6C22B-59B9-4C60-8F70-02ABF5BE08D3}"/>
          </ac:cxnSpMkLst>
        </pc:cxn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21" creationId="{2AB8FB22-0483-4B2A-B3A8-9BB2B054C8DD}"/>
          </ac:cxnSpMkLst>
        </pc:cxnChg>
        <pc:cxnChg chg="del">
          <ac:chgData name="Chris Hoffman" userId="db33558f-c10f-4f62-b19f-ed14d2c15c6d" providerId="ADAL" clId="{F5C6C342-354C-428E-9CED-83643D45E283}" dt="2022-05-10T19:19:45.018" v="1873" actId="478"/>
          <ac:cxnSpMkLst>
            <pc:docMk/>
            <pc:sldMk cId="976829119" sldId="260"/>
            <ac:cxnSpMk id="31" creationId="{B7AFBE20-8A2F-4D5D-B43C-CBD48325B501}"/>
          </ac:cxnSpMkLst>
        </pc:cxnChg>
      </pc:sldChg>
      <pc:sldChg chg="del">
        <pc:chgData name="Chris Hoffman" userId="db33558f-c10f-4f62-b19f-ed14d2c15c6d" providerId="ADAL" clId="{F5C6C342-354C-428E-9CED-83643D45E283}" dt="2022-05-11T02:17:27.276" v="2385" actId="47"/>
        <pc:sldMkLst>
          <pc:docMk/>
          <pc:sldMk cId="774308696" sldId="261"/>
        </pc:sldMkLst>
      </pc:sldChg>
      <pc:sldChg chg="del">
        <pc:chgData name="Chris Hoffman" userId="db33558f-c10f-4f62-b19f-ed14d2c15c6d" providerId="ADAL" clId="{F5C6C342-354C-428E-9CED-83643D45E283}" dt="2022-05-11T02:17:30.610" v="2387" actId="47"/>
        <pc:sldMkLst>
          <pc:docMk/>
          <pc:sldMk cId="372340055" sldId="262"/>
        </pc:sldMkLst>
      </pc:sldChg>
      <pc:sldChg chg="add del">
        <pc:chgData name="Chris Hoffman" userId="db33558f-c10f-4f62-b19f-ed14d2c15c6d" providerId="ADAL" clId="{F5C6C342-354C-428E-9CED-83643D45E283}" dt="2022-05-11T03:28:09.920" v="2924" actId="47"/>
        <pc:sldMkLst>
          <pc:docMk/>
          <pc:sldMk cId="631752034" sldId="263"/>
        </pc:sldMkLst>
      </pc:sldChg>
      <pc:sldChg chg="addSp delSp modSp mod ord">
        <pc:chgData name="Chris Hoffman" userId="db33558f-c10f-4f62-b19f-ed14d2c15c6d" providerId="ADAL" clId="{F5C6C342-354C-428E-9CED-83643D45E283}" dt="2022-05-11T03:19:01.024" v="2633" actId="21"/>
        <pc:sldMkLst>
          <pc:docMk/>
          <pc:sldMk cId="4184487668" sldId="264"/>
        </pc:sldMkLst>
        <pc:spChg chg="mod">
          <ac:chgData name="Chris Hoffman" userId="db33558f-c10f-4f62-b19f-ed14d2c15c6d" providerId="ADAL" clId="{F5C6C342-354C-428E-9CED-83643D45E283}" dt="2022-05-11T02:19:38.515" v="2453" actId="20577"/>
          <ac:spMkLst>
            <pc:docMk/>
            <pc:sldMk cId="4184487668" sldId="264"/>
            <ac:spMk id="2" creationId="{2ACD1EF6-9CCF-4167-ABF1-8FDA6119BC43}"/>
          </ac:spMkLst>
        </pc:spChg>
        <pc:spChg chg="del">
          <ac:chgData name="Chris Hoffman" userId="db33558f-c10f-4f62-b19f-ed14d2c15c6d" providerId="ADAL" clId="{F5C6C342-354C-428E-9CED-83643D45E283}" dt="2022-05-11T02:23:19.048" v="2454" actId="478"/>
          <ac:spMkLst>
            <pc:docMk/>
            <pc:sldMk cId="4184487668" sldId="264"/>
            <ac:spMk id="3" creationId="{8CFA7A08-CAEF-4E21-A125-7946F5F5AAFA}"/>
          </ac:spMkLst>
        </pc:spChg>
        <pc:spChg chg="del">
          <ac:chgData name="Chris Hoffman" userId="db33558f-c10f-4f62-b19f-ed14d2c15c6d" providerId="ADAL" clId="{F5C6C342-354C-428E-9CED-83643D45E283}" dt="2022-05-11T02:23:22.665" v="2455" actId="478"/>
          <ac:spMkLst>
            <pc:docMk/>
            <pc:sldMk cId="4184487668" sldId="264"/>
            <ac:spMk id="7" creationId="{83C719D1-8CD3-4D3B-AEE6-52FB1465AA9C}"/>
          </ac:spMkLst>
        </pc:spChg>
        <pc:spChg chg="del">
          <ac:chgData name="Chris Hoffman" userId="db33558f-c10f-4f62-b19f-ed14d2c15c6d" providerId="ADAL" clId="{F5C6C342-354C-428E-9CED-83643D45E283}" dt="2022-05-11T02:23:19.048" v="2454" actId="478"/>
          <ac:spMkLst>
            <pc:docMk/>
            <pc:sldMk cId="4184487668" sldId="264"/>
            <ac:spMk id="9" creationId="{3B4A92AA-47BB-485B-839D-F87A280BB434}"/>
          </ac:spMkLst>
        </pc:spChg>
        <pc:spChg chg="add mod">
          <ac:chgData name="Chris Hoffman" userId="db33558f-c10f-4f62-b19f-ed14d2c15c6d" providerId="ADAL" clId="{F5C6C342-354C-428E-9CED-83643D45E283}" dt="2022-05-11T02:31:29.881" v="2482" actId="207"/>
          <ac:spMkLst>
            <pc:docMk/>
            <pc:sldMk cId="4184487668" sldId="264"/>
            <ac:spMk id="13" creationId="{5F311018-0E2C-5363-6488-7929CE164B7F}"/>
          </ac:spMkLst>
        </pc:spChg>
        <pc:spChg chg="add mod ord">
          <ac:chgData name="Chris Hoffman" userId="db33558f-c10f-4f62-b19f-ed14d2c15c6d" providerId="ADAL" clId="{F5C6C342-354C-428E-9CED-83643D45E283}" dt="2022-05-11T02:38:26.904" v="2523" actId="14100"/>
          <ac:spMkLst>
            <pc:docMk/>
            <pc:sldMk cId="4184487668" sldId="264"/>
            <ac:spMk id="16" creationId="{16FE9182-E7CB-FAAA-BAC5-9B594D4208FE}"/>
          </ac:spMkLst>
        </pc:spChg>
        <pc:spChg chg="add del mod">
          <ac:chgData name="Chris Hoffman" userId="db33558f-c10f-4f62-b19f-ed14d2c15c6d" providerId="ADAL" clId="{F5C6C342-354C-428E-9CED-83643D45E283}" dt="2022-05-11T02:33:22.723" v="2497" actId="478"/>
          <ac:spMkLst>
            <pc:docMk/>
            <pc:sldMk cId="4184487668" sldId="264"/>
            <ac:spMk id="17" creationId="{AA86F1CC-6101-FBA1-E120-8E3FC4E6A73B}"/>
          </ac:spMkLst>
        </pc:spChg>
        <pc:spChg chg="add del mod">
          <ac:chgData name="Chris Hoffman" userId="db33558f-c10f-4f62-b19f-ed14d2c15c6d" providerId="ADAL" clId="{F5C6C342-354C-428E-9CED-83643D45E283}" dt="2022-05-11T02:38:22.594" v="2522" actId="14100"/>
          <ac:spMkLst>
            <pc:docMk/>
            <pc:sldMk cId="4184487668" sldId="264"/>
            <ac:spMk id="18" creationId="{47AD3778-E91A-D331-FC81-742DCA41F731}"/>
          </ac:spMkLst>
        </pc:spChg>
        <pc:spChg chg="mod">
          <ac:chgData name="Chris Hoffman" userId="db33558f-c10f-4f62-b19f-ed14d2c15c6d" providerId="ADAL" clId="{F5C6C342-354C-428E-9CED-83643D45E283}" dt="2022-05-11T02:33:27.561" v="2498"/>
          <ac:spMkLst>
            <pc:docMk/>
            <pc:sldMk cId="4184487668" sldId="264"/>
            <ac:spMk id="21" creationId="{E31B1644-D944-62B2-6E9B-2494A3E50394}"/>
          </ac:spMkLst>
        </pc:spChg>
        <pc:spChg chg="add mod">
          <ac:chgData name="Chris Hoffman" userId="db33558f-c10f-4f62-b19f-ed14d2c15c6d" providerId="ADAL" clId="{F5C6C342-354C-428E-9CED-83643D45E283}" dt="2022-05-11T02:33:55.332" v="2501"/>
          <ac:spMkLst>
            <pc:docMk/>
            <pc:sldMk cId="4184487668" sldId="264"/>
            <ac:spMk id="24" creationId="{9B77F06C-A574-B4BD-72AC-4EF98DEC7785}"/>
          </ac:spMkLst>
        </pc:spChg>
        <pc:spChg chg="add mod">
          <ac:chgData name="Chris Hoffman" userId="db33558f-c10f-4f62-b19f-ed14d2c15c6d" providerId="ADAL" clId="{F5C6C342-354C-428E-9CED-83643D45E283}" dt="2022-05-11T02:34:50.765" v="2509" actId="207"/>
          <ac:spMkLst>
            <pc:docMk/>
            <pc:sldMk cId="4184487668" sldId="264"/>
            <ac:spMk id="27" creationId="{A24CD597-0A91-63E9-A14F-F2D2369BA875}"/>
          </ac:spMkLst>
        </pc:spChg>
        <pc:spChg chg="add del mod">
          <ac:chgData name="Chris Hoffman" userId="db33558f-c10f-4f62-b19f-ed14d2c15c6d" providerId="ADAL" clId="{F5C6C342-354C-428E-9CED-83643D45E283}" dt="2022-05-11T03:19:01.024" v="2633" actId="21"/>
          <ac:spMkLst>
            <pc:docMk/>
            <pc:sldMk cId="4184487668" sldId="264"/>
            <ac:spMk id="28" creationId="{F3B08A06-6A5D-4EBC-6356-60AB8C49D793}"/>
          </ac:spMkLst>
        </pc:spChg>
        <pc:spChg chg="add mod">
          <ac:chgData name="Chris Hoffman" userId="db33558f-c10f-4f62-b19f-ed14d2c15c6d" providerId="ADAL" clId="{F5C6C342-354C-428E-9CED-83643D45E283}" dt="2022-05-11T03:18:09.047" v="2627" actId="207"/>
          <ac:spMkLst>
            <pc:docMk/>
            <pc:sldMk cId="4184487668" sldId="264"/>
            <ac:spMk id="32" creationId="{3451055C-5704-8C21-BE40-1CFDA8A6B905}"/>
          </ac:spMkLst>
        </pc:spChg>
        <pc:grpChg chg="add mod">
          <ac:chgData name="Chris Hoffman" userId="db33558f-c10f-4f62-b19f-ed14d2c15c6d" providerId="ADAL" clId="{F5C6C342-354C-428E-9CED-83643D45E283}" dt="2022-05-11T02:32:06.056" v="2491" actId="1076"/>
          <ac:grpSpMkLst>
            <pc:docMk/>
            <pc:sldMk cId="4184487668" sldId="264"/>
            <ac:grpSpMk id="11" creationId="{99D783E9-EE93-6FB4-025A-6FA111DA8299}"/>
          </ac:grpSpMkLst>
        </pc:grpChg>
        <pc:grpChg chg="add del mod">
          <ac:chgData name="Chris Hoffman" userId="db33558f-c10f-4f62-b19f-ed14d2c15c6d" providerId="ADAL" clId="{F5C6C342-354C-428E-9CED-83643D45E283}" dt="2022-05-11T02:34:26.595" v="2505" actId="478"/>
          <ac:grpSpMkLst>
            <pc:docMk/>
            <pc:sldMk cId="4184487668" sldId="264"/>
            <ac:grpSpMk id="19" creationId="{70E35F5C-247B-AF74-707B-937D2D601EE5}"/>
          </ac:grpSpMkLst>
        </pc:grpChg>
        <pc:grpChg chg="add mod">
          <ac:chgData name="Chris Hoffman" userId="db33558f-c10f-4f62-b19f-ed14d2c15c6d" providerId="ADAL" clId="{F5C6C342-354C-428E-9CED-83643D45E283}" dt="2022-05-11T02:33:55.332" v="2501"/>
          <ac:grpSpMkLst>
            <pc:docMk/>
            <pc:sldMk cId="4184487668" sldId="264"/>
            <ac:grpSpMk id="22" creationId="{7272817A-42BF-2054-B4AC-F45207B2CEEB}"/>
          </ac:grpSpMkLst>
        </pc:grpChg>
        <pc:grpChg chg="add mod">
          <ac:chgData name="Chris Hoffman" userId="db33558f-c10f-4f62-b19f-ed14d2c15c6d" providerId="ADAL" clId="{F5C6C342-354C-428E-9CED-83643D45E283}" dt="2022-05-11T02:38:16.893" v="2521" actId="1076"/>
          <ac:grpSpMkLst>
            <pc:docMk/>
            <pc:sldMk cId="4184487668" sldId="264"/>
            <ac:grpSpMk id="25" creationId="{2F15EBF0-39FC-EFAA-3E9D-29C92AB18293}"/>
          </ac:grpSpMkLst>
        </pc:grpChg>
        <pc:grpChg chg="add del mod">
          <ac:chgData name="Chris Hoffman" userId="db33558f-c10f-4f62-b19f-ed14d2c15c6d" providerId="ADAL" clId="{F5C6C342-354C-428E-9CED-83643D45E283}" dt="2022-05-11T03:19:01.024" v="2633" actId="21"/>
          <ac:grpSpMkLst>
            <pc:docMk/>
            <pc:sldMk cId="4184487668" sldId="264"/>
            <ac:grpSpMk id="30" creationId="{E9C1D2E7-9D05-C7C6-1D47-281E81D52BB0}"/>
          </ac:grpSpMkLst>
        </pc:grpChg>
        <pc:picChg chg="mod">
          <ac:chgData name="Chris Hoffman" userId="db33558f-c10f-4f62-b19f-ed14d2c15c6d" providerId="ADAL" clId="{F5C6C342-354C-428E-9CED-83643D45E283}" dt="2022-05-11T02:23:54.938" v="2459" actId="14826"/>
          <ac:picMkLst>
            <pc:docMk/>
            <pc:sldMk cId="4184487668" sldId="264"/>
            <ac:picMk id="6" creationId="{6395E1FE-2D03-491D-B319-4E89092C7C22}"/>
          </ac:picMkLst>
        </pc:picChg>
        <pc:picChg chg="add mod">
          <ac:chgData name="Chris Hoffman" userId="db33558f-c10f-4f62-b19f-ed14d2c15c6d" providerId="ADAL" clId="{F5C6C342-354C-428E-9CED-83643D45E283}" dt="2022-05-11T02:28:09.616" v="2461"/>
          <ac:picMkLst>
            <pc:docMk/>
            <pc:sldMk cId="4184487668" sldId="264"/>
            <ac:picMk id="12" creationId="{7CE74745-85BB-FE55-597F-C1C0489CC60F}"/>
          </ac:picMkLst>
        </pc:picChg>
        <pc:picChg chg="add del mod">
          <ac:chgData name="Chris Hoffman" userId="db33558f-c10f-4f62-b19f-ed14d2c15c6d" providerId="ADAL" clId="{F5C6C342-354C-428E-9CED-83643D45E283}" dt="2022-05-11T02:30:07.230" v="2467" actId="478"/>
          <ac:picMkLst>
            <pc:docMk/>
            <pc:sldMk cId="4184487668" sldId="264"/>
            <ac:picMk id="15" creationId="{C54B56F2-9F09-750B-74DD-2E4DF1D76F77}"/>
          </ac:picMkLst>
        </pc:picChg>
        <pc:picChg chg="mod">
          <ac:chgData name="Chris Hoffman" userId="db33558f-c10f-4f62-b19f-ed14d2c15c6d" providerId="ADAL" clId="{F5C6C342-354C-428E-9CED-83643D45E283}" dt="2022-05-11T02:33:27.561" v="2498"/>
          <ac:picMkLst>
            <pc:docMk/>
            <pc:sldMk cId="4184487668" sldId="264"/>
            <ac:picMk id="20" creationId="{28CAD07F-B3D0-626F-5608-45965654C0BB}"/>
          </ac:picMkLst>
        </pc:picChg>
        <pc:picChg chg="add mod">
          <ac:chgData name="Chris Hoffman" userId="db33558f-c10f-4f62-b19f-ed14d2c15c6d" providerId="ADAL" clId="{F5C6C342-354C-428E-9CED-83643D45E283}" dt="2022-05-11T02:33:55.332" v="2501"/>
          <ac:picMkLst>
            <pc:docMk/>
            <pc:sldMk cId="4184487668" sldId="264"/>
            <ac:picMk id="23" creationId="{80DAFF51-C200-7EAE-96F7-156A765ED9BC}"/>
          </ac:picMkLst>
        </pc:picChg>
        <pc:picChg chg="add mod">
          <ac:chgData name="Chris Hoffman" userId="db33558f-c10f-4f62-b19f-ed14d2c15c6d" providerId="ADAL" clId="{F5C6C342-354C-428E-9CED-83643D45E283}" dt="2022-05-11T02:33:59.315" v="2502"/>
          <ac:picMkLst>
            <pc:docMk/>
            <pc:sldMk cId="4184487668" sldId="264"/>
            <ac:picMk id="26" creationId="{FEDAA82E-1543-FD42-CD44-3D2FD006C733}"/>
          </ac:picMkLst>
        </pc:picChg>
        <pc:picChg chg="add del mod">
          <ac:chgData name="Chris Hoffman" userId="db33558f-c10f-4f62-b19f-ed14d2c15c6d" providerId="ADAL" clId="{F5C6C342-354C-428E-9CED-83643D45E283}" dt="2022-05-11T03:17:56.868" v="2625" actId="478"/>
          <ac:picMkLst>
            <pc:docMk/>
            <pc:sldMk cId="4184487668" sldId="264"/>
            <ac:picMk id="29" creationId="{4B5A1637-3FDB-6A41-3E94-00AC7A4B6796}"/>
          </ac:picMkLst>
        </pc:picChg>
        <pc:picChg chg="add mod">
          <ac:chgData name="Chris Hoffman" userId="db33558f-c10f-4f62-b19f-ed14d2c15c6d" providerId="ADAL" clId="{F5C6C342-354C-428E-9CED-83643D45E283}" dt="2022-05-11T03:17:50.112" v="2623"/>
          <ac:picMkLst>
            <pc:docMk/>
            <pc:sldMk cId="4184487668" sldId="264"/>
            <ac:picMk id="31" creationId="{2A0CF0E0-CE6D-B192-C5E0-7F66ADAB22E8}"/>
          </ac:picMkLst>
        </pc:picChg>
        <pc:cxnChg chg="del">
          <ac:chgData name="Chris Hoffman" userId="db33558f-c10f-4f62-b19f-ed14d2c15c6d" providerId="ADAL" clId="{F5C6C342-354C-428E-9CED-83643D45E283}" dt="2022-05-11T02:23:19.048" v="2454" actId="478"/>
          <ac:cxnSpMkLst>
            <pc:docMk/>
            <pc:sldMk cId="4184487668" sldId="264"/>
            <ac:cxnSpMk id="8" creationId="{A6D83657-46F3-426B-8158-EDF0F0E9352B}"/>
          </ac:cxnSpMkLst>
        </pc:cxnChg>
      </pc:sldChg>
      <pc:sldChg chg="modSp mod">
        <pc:chgData name="Chris Hoffman" userId="db33558f-c10f-4f62-b19f-ed14d2c15c6d" providerId="ADAL" clId="{F5C6C342-354C-428E-9CED-83643D45E283}" dt="2022-05-10T16:22:20.994" v="318" actId="20577"/>
        <pc:sldMkLst>
          <pc:docMk/>
          <pc:sldMk cId="1334288726" sldId="265"/>
        </pc:sldMkLst>
        <pc:spChg chg="mod">
          <ac:chgData name="Chris Hoffman" userId="db33558f-c10f-4f62-b19f-ed14d2c15c6d" providerId="ADAL" clId="{F5C6C342-354C-428E-9CED-83643D45E283}" dt="2022-05-10T16:21:45.622" v="256" actId="14826"/>
          <ac:spMkLst>
            <pc:docMk/>
            <pc:sldMk cId="1334288726" sldId="265"/>
            <ac:spMk id="5" creationId="{F6E13A4A-D300-4EB3-99BA-7C199446E6E2}"/>
          </ac:spMkLst>
        </pc:spChg>
        <pc:spChg chg="mod">
          <ac:chgData name="Chris Hoffman" userId="db33558f-c10f-4f62-b19f-ed14d2c15c6d" providerId="ADAL" clId="{F5C6C342-354C-428E-9CED-83643D45E283}" dt="2022-05-10T16:22:20.994" v="318" actId="20577"/>
          <ac:spMkLst>
            <pc:docMk/>
            <pc:sldMk cId="1334288726" sldId="265"/>
            <ac:spMk id="7" creationId="{8C61AA64-B78E-4BA5-9F9B-EE5F61B9E912}"/>
          </ac:spMkLst>
        </pc:spChg>
        <pc:grpChg chg="mod">
          <ac:chgData name="Chris Hoffman" userId="db33558f-c10f-4f62-b19f-ed14d2c15c6d" providerId="ADAL" clId="{F5C6C342-354C-428E-9CED-83643D45E283}" dt="2022-05-10T16:21:45.622" v="256" actId="14826"/>
          <ac:grpSpMkLst>
            <pc:docMk/>
            <pc:sldMk cId="1334288726" sldId="265"/>
            <ac:grpSpMk id="4" creationId="{D23244C7-8EB9-45E0-A4A4-085B9228448E}"/>
          </ac:grpSpMkLst>
        </pc:grpChg>
        <pc:picChg chg="mod">
          <ac:chgData name="Chris Hoffman" userId="db33558f-c10f-4f62-b19f-ed14d2c15c6d" providerId="ADAL" clId="{F5C6C342-354C-428E-9CED-83643D45E283}" dt="2022-05-10T16:21:45.622" v="256" actId="14826"/>
          <ac:picMkLst>
            <pc:docMk/>
            <pc:sldMk cId="1334288726" sldId="265"/>
            <ac:picMk id="6" creationId="{178A8273-92AC-4679-AF12-15E53CF28570}"/>
          </ac:picMkLst>
        </pc:picChg>
      </pc:sldChg>
      <pc:sldChg chg="modSp mod">
        <pc:chgData name="Chris Hoffman" userId="db33558f-c10f-4f62-b19f-ed14d2c15c6d" providerId="ADAL" clId="{F5C6C342-354C-428E-9CED-83643D45E283}" dt="2022-05-10T16:23:17.381" v="351" actId="20577"/>
        <pc:sldMkLst>
          <pc:docMk/>
          <pc:sldMk cId="3524132081" sldId="266"/>
        </pc:sldMkLst>
        <pc:spChg chg="mod">
          <ac:chgData name="Chris Hoffman" userId="db33558f-c10f-4f62-b19f-ed14d2c15c6d" providerId="ADAL" clId="{F5C6C342-354C-428E-9CED-83643D45E283}" dt="2022-05-10T16:23:17.381" v="351" actId="20577"/>
          <ac:spMkLst>
            <pc:docMk/>
            <pc:sldMk cId="3524132081" sldId="266"/>
            <ac:spMk id="7" creationId="{8C61AA64-B78E-4BA5-9F9B-EE5F61B9E912}"/>
          </ac:spMkLst>
        </pc:spChg>
        <pc:spChg chg="mod">
          <ac:chgData name="Chris Hoffman" userId="db33558f-c10f-4f62-b19f-ed14d2c15c6d" providerId="ADAL" clId="{F5C6C342-354C-428E-9CED-83643D45E283}" dt="2022-05-10T16:23:10.685" v="335" actId="14826"/>
          <ac:spMkLst>
            <pc:docMk/>
            <pc:sldMk cId="3524132081" sldId="266"/>
            <ac:spMk id="10" creationId="{196633CD-6B2A-4F05-A941-644D33825ACE}"/>
          </ac:spMkLst>
        </pc:spChg>
        <pc:grpChg chg="mod">
          <ac:chgData name="Chris Hoffman" userId="db33558f-c10f-4f62-b19f-ed14d2c15c6d" providerId="ADAL" clId="{F5C6C342-354C-428E-9CED-83643D45E283}" dt="2022-05-10T16:23:10.685" v="335" actId="14826"/>
          <ac:grpSpMkLst>
            <pc:docMk/>
            <pc:sldMk cId="3524132081" sldId="266"/>
            <ac:grpSpMk id="9" creationId="{25C589FA-600A-435A-9D25-D448ADF62E4A}"/>
          </ac:grpSpMkLst>
        </pc:grpChg>
        <pc:picChg chg="mod">
          <ac:chgData name="Chris Hoffman" userId="db33558f-c10f-4f62-b19f-ed14d2c15c6d" providerId="ADAL" clId="{F5C6C342-354C-428E-9CED-83643D45E283}" dt="2022-05-10T16:23:10.685" v="335" actId="14826"/>
          <ac:picMkLst>
            <pc:docMk/>
            <pc:sldMk cId="3524132081" sldId="266"/>
            <ac:picMk id="11" creationId="{D6CAEDD1-143B-42DA-98D6-E729C23743BC}"/>
          </ac:picMkLst>
        </pc:picChg>
      </pc:sldChg>
      <pc:sldChg chg="addSp delSp modSp mod ord">
        <pc:chgData name="Chris Hoffman" userId="db33558f-c10f-4f62-b19f-ed14d2c15c6d" providerId="ADAL" clId="{F5C6C342-354C-428E-9CED-83643D45E283}" dt="2022-05-11T03:23:10.201" v="2660" actId="20577"/>
        <pc:sldMkLst>
          <pc:docMk/>
          <pc:sldMk cId="254577935" sldId="268"/>
        </pc:sldMkLst>
        <pc:spChg chg="mod">
          <ac:chgData name="Chris Hoffman" userId="db33558f-c10f-4f62-b19f-ed14d2c15c6d" providerId="ADAL" clId="{F5C6C342-354C-428E-9CED-83643D45E283}" dt="2022-05-11T02:46:13.352" v="2555" actId="20577"/>
          <ac:spMkLst>
            <pc:docMk/>
            <pc:sldMk cId="254577935" sldId="268"/>
            <ac:spMk id="2" creationId="{2ACD1EF6-9CCF-4167-ABF1-8FDA6119BC43}"/>
          </ac:spMkLst>
        </pc:spChg>
        <pc:spChg chg="del">
          <ac:chgData name="Chris Hoffman" userId="db33558f-c10f-4f62-b19f-ed14d2c15c6d" providerId="ADAL" clId="{F5C6C342-354C-428E-9CED-83643D45E283}" dt="2022-05-11T02:46:30.751" v="2559" actId="478"/>
          <ac:spMkLst>
            <pc:docMk/>
            <pc:sldMk cId="254577935" sldId="268"/>
            <ac:spMk id="7" creationId="{6A70B290-30A0-4E62-8261-CE331A22B0C7}"/>
          </ac:spMkLst>
        </pc:spChg>
        <pc:spChg chg="del">
          <ac:chgData name="Chris Hoffman" userId="db33558f-c10f-4f62-b19f-ed14d2c15c6d" providerId="ADAL" clId="{F5C6C342-354C-428E-9CED-83643D45E283}" dt="2022-05-11T02:46:33.057" v="2560" actId="478"/>
          <ac:spMkLst>
            <pc:docMk/>
            <pc:sldMk cId="254577935" sldId="268"/>
            <ac:spMk id="9" creationId="{7BB5D94A-BC40-4EAD-8F1A-6BB5988B4E9E}"/>
          </ac:spMkLst>
        </pc:spChg>
        <pc:spChg chg="add mod">
          <ac:chgData name="Chris Hoffman" userId="db33558f-c10f-4f62-b19f-ed14d2c15c6d" providerId="ADAL" clId="{F5C6C342-354C-428E-9CED-83643D45E283}" dt="2022-05-11T02:53:27.178" v="2583" actId="207"/>
          <ac:spMkLst>
            <pc:docMk/>
            <pc:sldMk cId="254577935" sldId="268"/>
            <ac:spMk id="12" creationId="{7033904A-E0C8-1875-240D-C1DFF028E551}"/>
          </ac:spMkLst>
        </pc:spChg>
        <pc:spChg chg="add mod ord">
          <ac:chgData name="Chris Hoffman" userId="db33558f-c10f-4f62-b19f-ed14d2c15c6d" providerId="ADAL" clId="{F5C6C342-354C-428E-9CED-83643D45E283}" dt="2022-05-11T02:55:01.163" v="2587" actId="1076"/>
          <ac:spMkLst>
            <pc:docMk/>
            <pc:sldMk cId="254577935" sldId="268"/>
            <ac:spMk id="13" creationId="{FF21987F-4100-A2EE-181B-C5AF318BBE03}"/>
          </ac:spMkLst>
        </pc:spChg>
        <pc:spChg chg="add mod">
          <ac:chgData name="Chris Hoffman" userId="db33558f-c10f-4f62-b19f-ed14d2c15c6d" providerId="ADAL" clId="{F5C6C342-354C-428E-9CED-83643D45E283}" dt="2022-05-11T02:55:10.632" v="2589" actId="1076"/>
          <ac:spMkLst>
            <pc:docMk/>
            <pc:sldMk cId="254577935" sldId="268"/>
            <ac:spMk id="14" creationId="{6165DD80-20EC-9873-5887-0B953CE1E248}"/>
          </ac:spMkLst>
        </pc:spChg>
        <pc:spChg chg="add mod">
          <ac:chgData name="Chris Hoffman" userId="db33558f-c10f-4f62-b19f-ed14d2c15c6d" providerId="ADAL" clId="{F5C6C342-354C-428E-9CED-83643D45E283}" dt="2022-05-11T03:23:10.201" v="2660" actId="20577"/>
          <ac:spMkLst>
            <pc:docMk/>
            <pc:sldMk cId="254577935" sldId="268"/>
            <ac:spMk id="17" creationId="{9C52BB43-6616-B4F8-839A-5AFF43394832}"/>
          </ac:spMkLst>
        </pc:spChg>
        <pc:grpChg chg="add mod">
          <ac:chgData name="Chris Hoffman" userId="db33558f-c10f-4f62-b19f-ed14d2c15c6d" providerId="ADAL" clId="{F5C6C342-354C-428E-9CED-83643D45E283}" dt="2022-05-11T02:55:01.163" v="2587" actId="1076"/>
          <ac:grpSpMkLst>
            <pc:docMk/>
            <pc:sldMk cId="254577935" sldId="268"/>
            <ac:grpSpMk id="10" creationId="{8CBA5E1E-027E-6B12-AD59-41B6EDC4B6AF}"/>
          </ac:grpSpMkLst>
        </pc:grpChg>
        <pc:grpChg chg="add mod">
          <ac:chgData name="Chris Hoffman" userId="db33558f-c10f-4f62-b19f-ed14d2c15c6d" providerId="ADAL" clId="{F5C6C342-354C-428E-9CED-83643D45E283}" dt="2022-05-11T02:56:49.052" v="2599" actId="1076"/>
          <ac:grpSpMkLst>
            <pc:docMk/>
            <pc:sldMk cId="254577935" sldId="268"/>
            <ac:grpSpMk id="15" creationId="{5B6CF37F-AC56-A13D-D5B5-AD684A537AF2}"/>
          </ac:grpSpMkLst>
        </pc:grpChg>
        <pc:picChg chg="mod">
          <ac:chgData name="Chris Hoffman" userId="db33558f-c10f-4f62-b19f-ed14d2c15c6d" providerId="ADAL" clId="{F5C6C342-354C-428E-9CED-83643D45E283}" dt="2022-05-11T02:24:02.106" v="2460" actId="14826"/>
          <ac:picMkLst>
            <pc:docMk/>
            <pc:sldMk cId="254577935" sldId="268"/>
            <ac:picMk id="6" creationId="{6395E1FE-2D03-491D-B319-4E89092C7C22}"/>
          </ac:picMkLst>
        </pc:picChg>
        <pc:picChg chg="add mod">
          <ac:chgData name="Chris Hoffman" userId="db33558f-c10f-4f62-b19f-ed14d2c15c6d" providerId="ADAL" clId="{F5C6C342-354C-428E-9CED-83643D45E283}" dt="2022-05-11T02:52:43.494" v="2576"/>
          <ac:picMkLst>
            <pc:docMk/>
            <pc:sldMk cId="254577935" sldId="268"/>
            <ac:picMk id="11" creationId="{29D3958F-9E84-0083-DED1-5CE9C2990E3E}"/>
          </ac:picMkLst>
        </pc:picChg>
        <pc:picChg chg="add mod">
          <ac:chgData name="Chris Hoffman" userId="db33558f-c10f-4f62-b19f-ed14d2c15c6d" providerId="ADAL" clId="{F5C6C342-354C-428E-9CED-83643D45E283}" dt="2022-05-11T02:56:25.312" v="2597"/>
          <ac:picMkLst>
            <pc:docMk/>
            <pc:sldMk cId="254577935" sldId="268"/>
            <ac:picMk id="16" creationId="{E91F5DF2-4ED4-9E0E-2D4D-AF1DC1BF0942}"/>
          </ac:picMkLst>
        </pc:picChg>
        <pc:cxnChg chg="del">
          <ac:chgData name="Chris Hoffman" userId="db33558f-c10f-4f62-b19f-ed14d2c15c6d" providerId="ADAL" clId="{F5C6C342-354C-428E-9CED-83643D45E283}" dt="2022-05-11T02:46:27.400" v="2558" actId="478"/>
          <ac:cxnSpMkLst>
            <pc:docMk/>
            <pc:sldMk cId="254577935" sldId="268"/>
            <ac:cxnSpMk id="8" creationId="{55F51885-4CBD-4988-9E34-F3BE15710B2D}"/>
          </ac:cxnSpMkLst>
        </pc:cxnChg>
      </pc:sldChg>
      <pc:sldChg chg="del">
        <pc:chgData name="Chris Hoffman" userId="db33558f-c10f-4f62-b19f-ed14d2c15c6d" providerId="ADAL" clId="{F5C6C342-354C-428E-9CED-83643D45E283}" dt="2022-05-11T02:17:28.890" v="2386" actId="47"/>
        <pc:sldMkLst>
          <pc:docMk/>
          <pc:sldMk cId="1988124784" sldId="270"/>
        </pc:sldMkLst>
      </pc:sldChg>
      <pc:sldChg chg="delSp add del mod">
        <pc:chgData name="Chris Hoffman" userId="db33558f-c10f-4f62-b19f-ed14d2c15c6d" providerId="ADAL" clId="{F5C6C342-354C-428E-9CED-83643D45E283}" dt="2022-05-11T03:28:07.247" v="2922" actId="47"/>
        <pc:sldMkLst>
          <pc:docMk/>
          <pc:sldMk cId="3272363675" sldId="272"/>
        </pc:sldMkLst>
        <pc:picChg chg="del">
          <ac:chgData name="Chris Hoffman" userId="db33558f-c10f-4f62-b19f-ed14d2c15c6d" providerId="ADAL" clId="{F5C6C342-354C-428E-9CED-83643D45E283}" dt="2022-05-11T02:46:20.095" v="2556" actId="478"/>
          <ac:picMkLst>
            <pc:docMk/>
            <pc:sldMk cId="3272363675" sldId="272"/>
            <ac:picMk id="36" creationId="{B1CAE3BA-5FFC-4555-9631-5561F5D5E728}"/>
          </ac:picMkLst>
        </pc:picChg>
      </pc:sldChg>
      <pc:sldChg chg="delSp add del mod">
        <pc:chgData name="Chris Hoffman" userId="db33558f-c10f-4f62-b19f-ed14d2c15c6d" providerId="ADAL" clId="{F5C6C342-354C-428E-9CED-83643D45E283}" dt="2022-05-11T03:28:08.685" v="2923" actId="47"/>
        <pc:sldMkLst>
          <pc:docMk/>
          <pc:sldMk cId="2349526689" sldId="273"/>
        </pc:sldMkLst>
        <pc:picChg chg="del">
          <ac:chgData name="Chris Hoffman" userId="db33558f-c10f-4f62-b19f-ed14d2c15c6d" providerId="ADAL" clId="{F5C6C342-354C-428E-9CED-83643D45E283}" dt="2022-05-11T02:46:23.324" v="2557" actId="478"/>
          <ac:picMkLst>
            <pc:docMk/>
            <pc:sldMk cId="2349526689" sldId="273"/>
            <ac:picMk id="23" creationId="{3C906479-179A-476F-9739-4A221EF79786}"/>
          </ac:picMkLst>
        </pc:picChg>
      </pc:sldChg>
      <pc:sldChg chg="modSp add mod">
        <pc:chgData name="Chris Hoffman" userId="db33558f-c10f-4f62-b19f-ed14d2c15c6d" providerId="ADAL" clId="{F5C6C342-354C-428E-9CED-83643D45E283}" dt="2022-05-10T18:46:26.828" v="1338" actId="14826"/>
        <pc:sldMkLst>
          <pc:docMk/>
          <pc:sldMk cId="3061036211" sldId="274"/>
        </pc:sldMkLst>
        <pc:spChg chg="mod">
          <ac:chgData name="Chris Hoffman" userId="db33558f-c10f-4f62-b19f-ed14d2c15c6d" providerId="ADAL" clId="{F5C6C342-354C-428E-9CED-83643D45E283}" dt="2022-05-10T16:45:53.430" v="870" actId="20577"/>
          <ac:spMkLst>
            <pc:docMk/>
            <pc:sldMk cId="3061036211" sldId="274"/>
            <ac:spMk id="2" creationId="{C72BB263-4328-4555-BF99-9831410DBF07}"/>
          </ac:spMkLst>
        </pc:spChg>
        <pc:spChg chg="mod">
          <ac:chgData name="Chris Hoffman" userId="db33558f-c10f-4f62-b19f-ed14d2c15c6d" providerId="ADAL" clId="{F5C6C342-354C-428E-9CED-83643D45E283}" dt="2022-05-10T16:42:59.490" v="844" actId="14826"/>
          <ac:spMkLst>
            <pc:docMk/>
            <pc:sldMk cId="3061036211" sldId="274"/>
            <ac:spMk id="8" creationId="{0FEA4845-7F89-49FD-8D05-E0EAE5AD4619}"/>
          </ac:spMkLst>
        </pc:spChg>
        <pc:grpChg chg="mod">
          <ac:chgData name="Chris Hoffman" userId="db33558f-c10f-4f62-b19f-ed14d2c15c6d" providerId="ADAL" clId="{F5C6C342-354C-428E-9CED-83643D45E283}" dt="2022-05-10T16:42:59.490" v="844" actId="14826"/>
          <ac:grpSpMkLst>
            <pc:docMk/>
            <pc:sldMk cId="3061036211" sldId="274"/>
            <ac:grpSpMk id="7" creationId="{6E9D93FE-0036-49C4-855C-5A13DE6FBECE}"/>
          </ac:grpSpMkLst>
        </pc:grpChg>
        <pc:graphicFrameChg chg="mod modGraphic">
          <ac:chgData name="Chris Hoffman" userId="db33558f-c10f-4f62-b19f-ed14d2c15c6d" providerId="ADAL" clId="{F5C6C342-354C-428E-9CED-83643D45E283}" dt="2022-05-10T18:45:29.096" v="1336" actId="255"/>
          <ac:graphicFrameMkLst>
            <pc:docMk/>
            <pc:sldMk cId="3061036211" sldId="274"/>
            <ac:graphicFrameMk id="30" creationId="{5AD2F429-7F24-4CFD-AF7C-A5FD05C2EAEE}"/>
          </ac:graphicFrameMkLst>
        </pc:graphicFrameChg>
        <pc:picChg chg="mod">
          <ac:chgData name="Chris Hoffman" userId="db33558f-c10f-4f62-b19f-ed14d2c15c6d" providerId="ADAL" clId="{F5C6C342-354C-428E-9CED-83643D45E283}" dt="2022-05-10T16:58:52.650" v="1216" actId="14826"/>
          <ac:picMkLst>
            <pc:docMk/>
            <pc:sldMk cId="3061036211" sldId="274"/>
            <ac:picMk id="6" creationId="{DB8BA27E-8826-4DF7-8E33-5C11A394AF21}"/>
          </ac:picMkLst>
        </pc:picChg>
        <pc:picChg chg="mod">
          <ac:chgData name="Chris Hoffman" userId="db33558f-c10f-4f62-b19f-ed14d2c15c6d" providerId="ADAL" clId="{F5C6C342-354C-428E-9CED-83643D45E283}" dt="2022-05-10T16:42:59.490" v="844" actId="14826"/>
          <ac:picMkLst>
            <pc:docMk/>
            <pc:sldMk cId="3061036211" sldId="274"/>
            <ac:picMk id="9" creationId="{B7397DAC-9E03-4D36-B0A3-8FED4DD5D60C}"/>
          </ac:picMkLst>
        </pc:picChg>
        <pc:picChg chg="mod">
          <ac:chgData name="Chris Hoffman" userId="db33558f-c10f-4f62-b19f-ed14d2c15c6d" providerId="ADAL" clId="{F5C6C342-354C-428E-9CED-83643D45E283}" dt="2022-05-10T18:46:15.459" v="1337" actId="14826"/>
          <ac:picMkLst>
            <pc:docMk/>
            <pc:sldMk cId="3061036211" sldId="274"/>
            <ac:picMk id="46" creationId="{758C6B7E-1512-416C-B579-ECA741A6550D}"/>
          </ac:picMkLst>
        </pc:picChg>
        <pc:picChg chg="mod">
          <ac:chgData name="Chris Hoffman" userId="db33558f-c10f-4f62-b19f-ed14d2c15c6d" providerId="ADAL" clId="{F5C6C342-354C-428E-9CED-83643D45E283}" dt="2022-05-10T18:46:26.828" v="1338" actId="14826"/>
          <ac:picMkLst>
            <pc:docMk/>
            <pc:sldMk cId="3061036211" sldId="274"/>
            <ac:picMk id="47" creationId="{A6FEEA89-A1EA-4963-BCBC-20EABF26625E}"/>
          </ac:picMkLst>
        </pc:picChg>
      </pc:sldChg>
      <pc:sldChg chg="addSp delSp modSp add mod">
        <pc:chgData name="Chris Hoffman" userId="db33558f-c10f-4f62-b19f-ed14d2c15c6d" providerId="ADAL" clId="{F5C6C342-354C-428E-9CED-83643D45E283}" dt="2022-05-11T02:23:46.248" v="2458" actId="14826"/>
        <pc:sldMkLst>
          <pc:docMk/>
          <pc:sldMk cId="52257088" sldId="275"/>
        </pc:sldMkLst>
        <pc:spChg chg="mod">
          <ac:chgData name="Chris Hoffman" userId="db33558f-c10f-4f62-b19f-ed14d2c15c6d" providerId="ADAL" clId="{F5C6C342-354C-428E-9CED-83643D45E283}" dt="2022-05-11T02:17:08.161" v="2384" actId="20577"/>
          <ac:spMkLst>
            <pc:docMk/>
            <pc:sldMk cId="52257088" sldId="275"/>
            <ac:spMk id="7" creationId="{8C61AA64-B78E-4BA5-9F9B-EE5F61B9E912}"/>
          </ac:spMkLst>
        </pc:spChg>
        <pc:picChg chg="mod">
          <ac:chgData name="Chris Hoffman" userId="db33558f-c10f-4f62-b19f-ed14d2c15c6d" providerId="ADAL" clId="{F5C6C342-354C-428E-9CED-83643D45E283}" dt="2022-05-11T02:23:46.248" v="2458" actId="14826"/>
          <ac:picMkLst>
            <pc:docMk/>
            <pc:sldMk cId="52257088" sldId="275"/>
            <ac:picMk id="11" creationId="{ACFD3934-E906-44F9-9698-6062E7EDC251}"/>
          </ac:picMkLst>
        </pc:picChg>
        <pc:picChg chg="add del mod">
          <ac:chgData name="Chris Hoffman" userId="db33558f-c10f-4f62-b19f-ed14d2c15c6d" providerId="ADAL" clId="{F5C6C342-354C-428E-9CED-83643D45E283}" dt="2022-05-11T02:23:40.449" v="2457"/>
          <ac:picMkLst>
            <pc:docMk/>
            <pc:sldMk cId="52257088" sldId="275"/>
            <ac:picMk id="12" creationId="{9EB85462-078D-6F3C-25AF-7268FC00DA72}"/>
          </ac:picMkLst>
        </pc:picChg>
      </pc:sldChg>
      <pc:sldChg chg="addSp delSp modSp add mod">
        <pc:chgData name="Chris Hoffman" userId="db33558f-c10f-4f62-b19f-ed14d2c15c6d" providerId="ADAL" clId="{F5C6C342-354C-428E-9CED-83643D45E283}" dt="2022-05-11T03:27:56.758" v="2921" actId="20577"/>
        <pc:sldMkLst>
          <pc:docMk/>
          <pc:sldMk cId="606783001" sldId="276"/>
        </pc:sldMkLst>
        <pc:spChg chg="add del mod">
          <ac:chgData name="Chris Hoffman" userId="db33558f-c10f-4f62-b19f-ed14d2c15c6d" providerId="ADAL" clId="{F5C6C342-354C-428E-9CED-83643D45E283}" dt="2022-05-11T03:19:25.980" v="2640" actId="478"/>
          <ac:spMkLst>
            <pc:docMk/>
            <pc:sldMk cId="606783001" sldId="276"/>
            <ac:spMk id="15" creationId="{39CA0441-6DE5-42B5-CB07-87D9735496B3}"/>
          </ac:spMkLst>
        </pc:spChg>
        <pc:spChg chg="del">
          <ac:chgData name="Chris Hoffman" userId="db33558f-c10f-4f62-b19f-ed14d2c15c6d" providerId="ADAL" clId="{F5C6C342-354C-428E-9CED-83643D45E283}" dt="2022-05-11T02:55:40.399" v="2593" actId="478"/>
          <ac:spMkLst>
            <pc:docMk/>
            <pc:sldMk cId="606783001" sldId="276"/>
            <ac:spMk id="16" creationId="{16FE9182-E7CB-FAAA-BAC5-9B594D4208FE}"/>
          </ac:spMkLst>
        </pc:spChg>
        <pc:spChg chg="add mod ord">
          <ac:chgData name="Chris Hoffman" userId="db33558f-c10f-4f62-b19f-ed14d2c15c6d" providerId="ADAL" clId="{F5C6C342-354C-428E-9CED-83643D45E283}" dt="2022-05-11T03:21:38.639" v="2653" actId="1076"/>
          <ac:spMkLst>
            <pc:docMk/>
            <pc:sldMk cId="606783001" sldId="276"/>
            <ac:spMk id="17" creationId="{11340A47-71DD-6F2F-EDAE-B9EC9D5C82A1}"/>
          </ac:spMkLst>
        </pc:spChg>
        <pc:spChg chg="del">
          <ac:chgData name="Chris Hoffman" userId="db33558f-c10f-4f62-b19f-ed14d2c15c6d" providerId="ADAL" clId="{F5C6C342-354C-428E-9CED-83643D45E283}" dt="2022-05-11T02:55:44.616" v="2596" actId="478"/>
          <ac:spMkLst>
            <pc:docMk/>
            <pc:sldMk cId="606783001" sldId="276"/>
            <ac:spMk id="18" creationId="{47AD3778-E91A-D331-FC81-742DCA41F731}"/>
          </ac:spMkLst>
        </pc:spChg>
        <pc:spChg chg="mod topLvl">
          <ac:chgData name="Chris Hoffman" userId="db33558f-c10f-4f62-b19f-ed14d2c15c6d" providerId="ADAL" clId="{F5C6C342-354C-428E-9CED-83643D45E283}" dt="2022-05-11T03:21:38.639" v="2653" actId="1076"/>
          <ac:spMkLst>
            <pc:docMk/>
            <pc:sldMk cId="606783001" sldId="276"/>
            <ac:spMk id="21" creationId="{96B1C868-D18C-972D-3D6C-7A0A3924F867}"/>
          </ac:spMkLst>
        </pc:spChg>
        <pc:spChg chg="add mod">
          <ac:chgData name="Chris Hoffman" userId="db33558f-c10f-4f62-b19f-ed14d2c15c6d" providerId="ADAL" clId="{F5C6C342-354C-428E-9CED-83643D45E283}" dt="2022-05-11T03:27:56.758" v="2921" actId="20577"/>
          <ac:spMkLst>
            <pc:docMk/>
            <pc:sldMk cId="606783001" sldId="276"/>
            <ac:spMk id="24" creationId="{789599B5-4AF3-43A0-E3D3-209CED52089D}"/>
          </ac:spMkLst>
        </pc:spChg>
        <pc:grpChg chg="del">
          <ac:chgData name="Chris Hoffman" userId="db33558f-c10f-4f62-b19f-ed14d2c15c6d" providerId="ADAL" clId="{F5C6C342-354C-428E-9CED-83643D45E283}" dt="2022-05-11T02:55:41.787" v="2594" actId="478"/>
          <ac:grpSpMkLst>
            <pc:docMk/>
            <pc:sldMk cId="606783001" sldId="276"/>
            <ac:grpSpMk id="11" creationId="{99D783E9-EE93-6FB4-025A-6FA111DA8299}"/>
          </ac:grpSpMkLst>
        </pc:grpChg>
        <pc:grpChg chg="add del mod">
          <ac:chgData name="Chris Hoffman" userId="db33558f-c10f-4f62-b19f-ed14d2c15c6d" providerId="ADAL" clId="{F5C6C342-354C-428E-9CED-83643D45E283}" dt="2022-05-11T03:20:50.145" v="2650" actId="478"/>
          <ac:grpSpMkLst>
            <pc:docMk/>
            <pc:sldMk cId="606783001" sldId="276"/>
            <ac:grpSpMk id="19" creationId="{39651AA6-5692-FE21-CB4F-277CDBA8B12F}"/>
          </ac:grpSpMkLst>
        </pc:grpChg>
        <pc:grpChg chg="del">
          <ac:chgData name="Chris Hoffman" userId="db33558f-c10f-4f62-b19f-ed14d2c15c6d" providerId="ADAL" clId="{F5C6C342-354C-428E-9CED-83643D45E283}" dt="2022-05-11T02:55:43.295" v="2595" actId="478"/>
          <ac:grpSpMkLst>
            <pc:docMk/>
            <pc:sldMk cId="606783001" sldId="276"/>
            <ac:grpSpMk id="25" creationId="{2F15EBF0-39FC-EFAA-3E9D-29C92AB18293}"/>
          </ac:grpSpMkLst>
        </pc:grpChg>
        <pc:picChg chg="del mod ord topLvl">
          <ac:chgData name="Chris Hoffman" userId="db33558f-c10f-4f62-b19f-ed14d2c15c6d" providerId="ADAL" clId="{F5C6C342-354C-428E-9CED-83643D45E283}" dt="2022-05-11T03:20:50.145" v="2650" actId="478"/>
          <ac:picMkLst>
            <pc:docMk/>
            <pc:sldMk cId="606783001" sldId="276"/>
            <ac:picMk id="20" creationId="{274E7636-E8D2-B70A-2076-61FD598DD6CB}"/>
          </ac:picMkLst>
        </pc:picChg>
        <pc:picChg chg="add mod">
          <ac:chgData name="Chris Hoffman" userId="db33558f-c10f-4f62-b19f-ed14d2c15c6d" providerId="ADAL" clId="{F5C6C342-354C-428E-9CED-83643D45E283}" dt="2022-05-11T03:21:38.639" v="2653" actId="1076"/>
          <ac:picMkLst>
            <pc:docMk/>
            <pc:sldMk cId="606783001" sldId="276"/>
            <ac:picMk id="22" creationId="{26AB4577-02B3-6037-C6EB-824E5335F21B}"/>
          </ac:picMkLst>
        </pc:picChg>
        <pc:picChg chg="add del mod">
          <ac:chgData name="Chris Hoffman" userId="db33558f-c10f-4f62-b19f-ed14d2c15c6d" providerId="ADAL" clId="{F5C6C342-354C-428E-9CED-83643D45E283}" dt="2022-05-11T03:19:24.836" v="2639" actId="478"/>
          <ac:picMkLst>
            <pc:docMk/>
            <pc:sldMk cId="606783001" sldId="276"/>
            <ac:picMk id="3074" creationId="{A62BBE54-0751-77B2-16A5-78C79130EB22}"/>
          </ac:picMkLst>
        </pc:picChg>
        <pc:cxnChg chg="add mod">
          <ac:chgData name="Chris Hoffman" userId="db33558f-c10f-4f62-b19f-ed14d2c15c6d" providerId="ADAL" clId="{F5C6C342-354C-428E-9CED-83643D45E283}" dt="2022-05-11T03:22:41.639" v="2658" actId="1076"/>
          <ac:cxnSpMkLst>
            <pc:docMk/>
            <pc:sldMk cId="606783001" sldId="276"/>
            <ac:cxnSpMk id="23" creationId="{E56BF8FA-E0D0-0789-CE41-7164804A7AB7}"/>
          </ac:cxnSpMkLst>
        </pc:cxnChg>
      </pc:sldChg>
      <pc:sldChg chg="new del">
        <pc:chgData name="Chris Hoffman" userId="db33558f-c10f-4f62-b19f-ed14d2c15c6d" providerId="ADAL" clId="{F5C6C342-354C-428E-9CED-83643D45E283}" dt="2022-05-11T02:55:32.031" v="2591" actId="47"/>
        <pc:sldMkLst>
          <pc:docMk/>
          <pc:sldMk cId="3623154595" sldId="276"/>
        </pc:sldMkLst>
      </pc:sldChg>
      <pc:sldChg chg="delSp modSp add mod">
        <pc:chgData name="Chris Hoffman" userId="db33558f-c10f-4f62-b19f-ed14d2c15c6d" providerId="ADAL" clId="{F5C6C342-354C-428E-9CED-83643D45E283}" dt="2022-05-11T03:01:36.577" v="2609" actId="478"/>
        <pc:sldMkLst>
          <pc:docMk/>
          <pc:sldMk cId="2534108654" sldId="277"/>
        </pc:sldMkLst>
        <pc:spChg chg="mod">
          <ac:chgData name="Chris Hoffman" userId="db33558f-c10f-4f62-b19f-ed14d2c15c6d" providerId="ADAL" clId="{F5C6C342-354C-428E-9CED-83643D45E283}" dt="2022-05-11T03:00:00.021" v="2605" actId="20577"/>
          <ac:spMkLst>
            <pc:docMk/>
            <pc:sldMk cId="2534108654" sldId="277"/>
            <ac:spMk id="2" creationId="{2ACD1EF6-9CCF-4167-ABF1-8FDA6119BC43}"/>
          </ac:spMkLst>
        </pc:spChg>
        <pc:spChg chg="del">
          <ac:chgData name="Chris Hoffman" userId="db33558f-c10f-4f62-b19f-ed14d2c15c6d" providerId="ADAL" clId="{F5C6C342-354C-428E-9CED-83643D45E283}" dt="2022-05-11T03:01:31.870" v="2606" actId="478"/>
          <ac:spMkLst>
            <pc:docMk/>
            <pc:sldMk cId="2534108654" sldId="277"/>
            <ac:spMk id="13" creationId="{FF21987F-4100-A2EE-181B-C5AF318BBE03}"/>
          </ac:spMkLst>
        </pc:spChg>
        <pc:spChg chg="del">
          <ac:chgData name="Chris Hoffman" userId="db33558f-c10f-4f62-b19f-ed14d2c15c6d" providerId="ADAL" clId="{F5C6C342-354C-428E-9CED-83643D45E283}" dt="2022-05-11T03:01:35.091" v="2608" actId="478"/>
          <ac:spMkLst>
            <pc:docMk/>
            <pc:sldMk cId="2534108654" sldId="277"/>
            <ac:spMk id="14" creationId="{6165DD80-20EC-9873-5887-0B953CE1E248}"/>
          </ac:spMkLst>
        </pc:spChg>
        <pc:grpChg chg="del">
          <ac:chgData name="Chris Hoffman" userId="db33558f-c10f-4f62-b19f-ed14d2c15c6d" providerId="ADAL" clId="{F5C6C342-354C-428E-9CED-83643D45E283}" dt="2022-05-11T03:01:33.355" v="2607" actId="478"/>
          <ac:grpSpMkLst>
            <pc:docMk/>
            <pc:sldMk cId="2534108654" sldId="277"/>
            <ac:grpSpMk id="10" creationId="{8CBA5E1E-027E-6B12-AD59-41B6EDC4B6AF}"/>
          </ac:grpSpMkLst>
        </pc:grpChg>
        <pc:grpChg chg="del">
          <ac:chgData name="Chris Hoffman" userId="db33558f-c10f-4f62-b19f-ed14d2c15c6d" providerId="ADAL" clId="{F5C6C342-354C-428E-9CED-83643D45E283}" dt="2022-05-11T03:01:36.577" v="2609" actId="478"/>
          <ac:grpSpMkLst>
            <pc:docMk/>
            <pc:sldMk cId="2534108654" sldId="277"/>
            <ac:grpSpMk id="15" creationId="{5B6CF37F-AC56-A13D-D5B5-AD684A537AF2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pfgsales-my.sharepoint.com/:w:/r/personal/chris_hoffman_pfgc_com/_layouts/15/Doc.aspx?sourcedoc=%7B910D2DA6-8D46-49E2-9ED1-80924C604DA5%7D&amp;file=BusinessRequirements-Final.docx&amp;action=default&amp;mobileredirect=true" TargetMode="External"/><Relationship Id="rId1" Type="http://schemas.openxmlformats.org/officeDocument/2006/relationships/hyperlink" Target="https://pfgsales-my.sharepoint.com/personal/chris_hoffman_pfgc_com/_layouts/15/onedrive.aspx?id=%2Fpersonal%2Fchris%5Fhoffman%5Fpfgc%5Fcom%2FDocuments%2FAlexa%2DApp%2FProcess%20Flow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pfgsales-my.sharepoint.com/:w:/r/personal/chris_hoffman_pfgc_com/_layouts/15/Doc.aspx?sourcedoc=%7B910D2DA6-8D46-49E2-9ED1-80924C604DA5%7D&amp;file=BusinessRequirements-Final.docx&amp;action=default&amp;mobileredirect=true" TargetMode="External"/><Relationship Id="rId1" Type="http://schemas.openxmlformats.org/officeDocument/2006/relationships/hyperlink" Target="https://pfgsales-my.sharepoint.com/personal/chris_hoffman_pfgc_com/_layouts/15/onedrive.aspx?id=%2Fpersonal%2Fchris%5Fhoffman%5Fpfgc%5Fcom%2FDocuments%2FAlexa%2DApp%2FProcess%20Flow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A3DA1-5ECD-477F-8D65-3C3FC4ABC10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B26363C7-639F-41CC-9C0A-41A0E85A40FC}">
      <dgm:prSet phldrT="[Text]"/>
      <dgm:spPr>
        <a:blipFill rotWithShape="0">
          <a:blip xmlns:r="http://schemas.openxmlformats.org/officeDocument/2006/relationships"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D873A0D3-80E4-46C1-8389-556147206614}" type="sibTrans" cxnId="{651E9F3D-52FC-4AB4-AE8B-6E4169DED373}">
      <dgm:prSet/>
      <dgm:spPr>
        <a:solidFill>
          <a:schemeClr val="tx1"/>
        </a:solidFill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183975-765E-42AF-A63B-0824A48599F4}" type="parTrans" cxnId="{651E9F3D-52FC-4AB4-AE8B-6E4169DED373}">
      <dgm:prSet/>
      <dgm:spPr/>
      <dgm:t>
        <a:bodyPr/>
        <a:lstStyle/>
        <a:p>
          <a:endParaRPr lang="en-US"/>
        </a:p>
      </dgm:t>
    </dgm:pt>
    <dgm:pt modelId="{8936660E-8765-4CF5-81AE-89276EFBEB2F}">
      <dgm:prSet phldrT="[Text]"/>
      <dgm:spPr>
        <a:blipFill rotWithShape="0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51A3A1C0-DFD6-48EA-A5B6-0C66B913508C}" type="sibTrans" cxnId="{5E01C3CE-1109-4578-A46F-E9F93C90064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C354EBF-6D56-4115-A5EE-F304CD4B3EAA}" type="parTrans" cxnId="{5E01C3CE-1109-4578-A46F-E9F93C900646}">
      <dgm:prSet/>
      <dgm:spPr/>
      <dgm:t>
        <a:bodyPr/>
        <a:lstStyle/>
        <a:p>
          <a:endParaRPr lang="en-US"/>
        </a:p>
      </dgm:t>
    </dgm:pt>
    <dgm:pt modelId="{B0B072F6-1456-434E-8302-F5262B4307E7}">
      <dgm:prSet phldrT="[Text]"/>
      <dgm:spPr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dirty="0"/>
            <a:t> </a:t>
          </a:r>
        </a:p>
      </dgm:t>
    </dgm:pt>
    <dgm:pt modelId="{5A4EACAF-9808-4EAD-81E3-29AAAF4649FE}" type="sibTrans" cxnId="{61C60F1C-0D56-43FA-82CA-25F57AD49B31}">
      <dgm:prSet/>
      <dgm:spPr/>
      <dgm:t>
        <a:bodyPr/>
        <a:lstStyle/>
        <a:p>
          <a:endParaRPr lang="en-US"/>
        </a:p>
      </dgm:t>
    </dgm:pt>
    <dgm:pt modelId="{A775F6DC-0235-4A7F-AF07-0A27657FF4FE}" type="parTrans" cxnId="{61C60F1C-0D56-43FA-82CA-25F57AD49B31}">
      <dgm:prSet/>
      <dgm:spPr/>
      <dgm:t>
        <a:bodyPr/>
        <a:lstStyle/>
        <a:p>
          <a:endParaRPr lang="en-US"/>
        </a:p>
      </dgm:t>
    </dgm:pt>
    <dgm:pt modelId="{546A21D0-7116-4B8E-BC81-B789B98F5617}" type="pres">
      <dgm:prSet presAssocID="{9BFA3DA1-5ECD-477F-8D65-3C3FC4ABC105}" presName="Name0" presStyleCnt="0">
        <dgm:presLayoutVars>
          <dgm:dir/>
          <dgm:resizeHandles val="exact"/>
        </dgm:presLayoutVars>
      </dgm:prSet>
      <dgm:spPr/>
    </dgm:pt>
    <dgm:pt modelId="{293FA290-D368-43CE-97E6-AD1C9DEED357}" type="pres">
      <dgm:prSet presAssocID="{9BFA3DA1-5ECD-477F-8D65-3C3FC4ABC105}" presName="vNodes" presStyleCnt="0"/>
      <dgm:spPr/>
    </dgm:pt>
    <dgm:pt modelId="{290B8812-F372-4927-9D1A-A0DD0670F2FD}" type="pres">
      <dgm:prSet presAssocID="{B26363C7-639F-41CC-9C0A-41A0E85A40FC}" presName="node" presStyleLbl="node1" presStyleIdx="0" presStyleCnt="3">
        <dgm:presLayoutVars>
          <dgm:bulletEnabled val="1"/>
        </dgm:presLayoutVars>
      </dgm:prSet>
      <dgm:spPr/>
    </dgm:pt>
    <dgm:pt modelId="{FBD76226-11B3-4D2F-99F3-F8D9770F33F6}" type="pres">
      <dgm:prSet presAssocID="{D873A0D3-80E4-46C1-8389-556147206614}" presName="spacerT" presStyleCnt="0"/>
      <dgm:spPr/>
    </dgm:pt>
    <dgm:pt modelId="{4AEB186C-9987-4748-A2F5-A1EC0EE62CB4}" type="pres">
      <dgm:prSet presAssocID="{D873A0D3-80E4-46C1-8389-556147206614}" presName="sibTrans" presStyleLbl="sibTrans2D1" presStyleIdx="0" presStyleCnt="2"/>
      <dgm:spPr/>
    </dgm:pt>
    <dgm:pt modelId="{9F4AE2DE-A2F7-46FB-9350-4B96C18541AE}" type="pres">
      <dgm:prSet presAssocID="{D873A0D3-80E4-46C1-8389-556147206614}" presName="spacerB" presStyleCnt="0"/>
      <dgm:spPr/>
    </dgm:pt>
    <dgm:pt modelId="{4D84F469-3F83-4253-82A2-A25258192582}" type="pres">
      <dgm:prSet presAssocID="{8936660E-8765-4CF5-81AE-89276EFBEB2F}" presName="node" presStyleLbl="node1" presStyleIdx="1" presStyleCnt="3">
        <dgm:presLayoutVars>
          <dgm:bulletEnabled val="1"/>
        </dgm:presLayoutVars>
      </dgm:prSet>
      <dgm:spPr/>
    </dgm:pt>
    <dgm:pt modelId="{2453C2EF-1911-44F4-BFCD-949661783450}" type="pres">
      <dgm:prSet presAssocID="{9BFA3DA1-5ECD-477F-8D65-3C3FC4ABC105}" presName="sibTransLast" presStyleLbl="sibTrans2D1" presStyleIdx="1" presStyleCnt="2"/>
      <dgm:spPr/>
    </dgm:pt>
    <dgm:pt modelId="{927EBB21-2017-4CE9-8A6E-0B3B6AEDCE53}" type="pres">
      <dgm:prSet presAssocID="{9BFA3DA1-5ECD-477F-8D65-3C3FC4ABC105}" presName="connectorText" presStyleLbl="sibTrans2D1" presStyleIdx="1" presStyleCnt="2"/>
      <dgm:spPr/>
    </dgm:pt>
    <dgm:pt modelId="{A1F612B7-EB24-4597-901C-4B77AD92A7F2}" type="pres">
      <dgm:prSet presAssocID="{9BFA3DA1-5ECD-477F-8D65-3C3FC4ABC105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1C60F1C-0D56-43FA-82CA-25F57AD49B31}" srcId="{9BFA3DA1-5ECD-477F-8D65-3C3FC4ABC105}" destId="{B0B072F6-1456-434E-8302-F5262B4307E7}" srcOrd="2" destOrd="0" parTransId="{A775F6DC-0235-4A7F-AF07-0A27657FF4FE}" sibTransId="{5A4EACAF-9808-4EAD-81E3-29AAAF4649FE}"/>
    <dgm:cxn modelId="{F1960D29-2AEB-44CA-8328-4B416DDA4D86}" type="presOf" srcId="{9BFA3DA1-5ECD-477F-8D65-3C3FC4ABC105}" destId="{546A21D0-7116-4B8E-BC81-B789B98F5617}" srcOrd="0" destOrd="0" presId="urn:microsoft.com/office/officeart/2005/8/layout/equation2"/>
    <dgm:cxn modelId="{B4607C3D-18F5-4885-B437-02C19CCAD0D9}" type="presOf" srcId="{51A3A1C0-DFD6-48EA-A5B6-0C66B913508C}" destId="{927EBB21-2017-4CE9-8A6E-0B3B6AEDCE53}" srcOrd="1" destOrd="0" presId="urn:microsoft.com/office/officeart/2005/8/layout/equation2"/>
    <dgm:cxn modelId="{651E9F3D-52FC-4AB4-AE8B-6E4169DED373}" srcId="{9BFA3DA1-5ECD-477F-8D65-3C3FC4ABC105}" destId="{B26363C7-639F-41CC-9C0A-41A0E85A40FC}" srcOrd="0" destOrd="0" parTransId="{C9183975-765E-42AF-A63B-0824A48599F4}" sibTransId="{D873A0D3-80E4-46C1-8389-556147206614}"/>
    <dgm:cxn modelId="{73B62549-373B-420D-9D8D-1203A5EC80DD}" type="presOf" srcId="{51A3A1C0-DFD6-48EA-A5B6-0C66B913508C}" destId="{2453C2EF-1911-44F4-BFCD-949661783450}" srcOrd="0" destOrd="0" presId="urn:microsoft.com/office/officeart/2005/8/layout/equation2"/>
    <dgm:cxn modelId="{04B6AC7C-971F-4D9E-8090-41FBE64B5B33}" type="presOf" srcId="{D873A0D3-80E4-46C1-8389-556147206614}" destId="{4AEB186C-9987-4748-A2F5-A1EC0EE62CB4}" srcOrd="0" destOrd="0" presId="urn:microsoft.com/office/officeart/2005/8/layout/equation2"/>
    <dgm:cxn modelId="{DFC20BA1-92BE-429F-873E-AB0C1977AA49}" type="presOf" srcId="{B0B072F6-1456-434E-8302-F5262B4307E7}" destId="{A1F612B7-EB24-4597-901C-4B77AD92A7F2}" srcOrd="0" destOrd="0" presId="urn:microsoft.com/office/officeart/2005/8/layout/equation2"/>
    <dgm:cxn modelId="{5E01C3CE-1109-4578-A46F-E9F93C900646}" srcId="{9BFA3DA1-5ECD-477F-8D65-3C3FC4ABC105}" destId="{8936660E-8765-4CF5-81AE-89276EFBEB2F}" srcOrd="1" destOrd="0" parTransId="{CC354EBF-6D56-4115-A5EE-F304CD4B3EAA}" sibTransId="{51A3A1C0-DFD6-48EA-A5B6-0C66B913508C}"/>
    <dgm:cxn modelId="{12E878D2-6F44-4F37-A6F3-9CF787A0B5A4}" type="presOf" srcId="{8936660E-8765-4CF5-81AE-89276EFBEB2F}" destId="{4D84F469-3F83-4253-82A2-A25258192582}" srcOrd="0" destOrd="0" presId="urn:microsoft.com/office/officeart/2005/8/layout/equation2"/>
    <dgm:cxn modelId="{83D647FB-4EA6-4E13-8B0D-FF6D34F7B467}" type="presOf" srcId="{B26363C7-639F-41CC-9C0A-41A0E85A40FC}" destId="{290B8812-F372-4927-9D1A-A0DD0670F2FD}" srcOrd="0" destOrd="0" presId="urn:microsoft.com/office/officeart/2005/8/layout/equation2"/>
    <dgm:cxn modelId="{CBE8F561-3878-4E6A-B57B-73A03EE07AEF}" type="presParOf" srcId="{546A21D0-7116-4B8E-BC81-B789B98F5617}" destId="{293FA290-D368-43CE-97E6-AD1C9DEED357}" srcOrd="0" destOrd="0" presId="urn:microsoft.com/office/officeart/2005/8/layout/equation2"/>
    <dgm:cxn modelId="{1F7744D1-8F14-4897-B6DE-F6B0AFDD5BF0}" type="presParOf" srcId="{293FA290-D368-43CE-97E6-AD1C9DEED357}" destId="{290B8812-F372-4927-9D1A-A0DD0670F2FD}" srcOrd="0" destOrd="0" presId="urn:microsoft.com/office/officeart/2005/8/layout/equation2"/>
    <dgm:cxn modelId="{CF744DB3-CE16-430A-8531-7B806368F9EF}" type="presParOf" srcId="{293FA290-D368-43CE-97E6-AD1C9DEED357}" destId="{FBD76226-11B3-4D2F-99F3-F8D9770F33F6}" srcOrd="1" destOrd="0" presId="urn:microsoft.com/office/officeart/2005/8/layout/equation2"/>
    <dgm:cxn modelId="{1FB880B1-8862-403D-882D-40E99F1F7BB3}" type="presParOf" srcId="{293FA290-D368-43CE-97E6-AD1C9DEED357}" destId="{4AEB186C-9987-4748-A2F5-A1EC0EE62CB4}" srcOrd="2" destOrd="0" presId="urn:microsoft.com/office/officeart/2005/8/layout/equation2"/>
    <dgm:cxn modelId="{403C14D1-9557-4907-B5E8-52F7850ADB87}" type="presParOf" srcId="{293FA290-D368-43CE-97E6-AD1C9DEED357}" destId="{9F4AE2DE-A2F7-46FB-9350-4B96C18541AE}" srcOrd="3" destOrd="0" presId="urn:microsoft.com/office/officeart/2005/8/layout/equation2"/>
    <dgm:cxn modelId="{096DF1D4-6CAE-429F-8E35-282BA2A6932C}" type="presParOf" srcId="{293FA290-D368-43CE-97E6-AD1C9DEED357}" destId="{4D84F469-3F83-4253-82A2-A25258192582}" srcOrd="4" destOrd="0" presId="urn:microsoft.com/office/officeart/2005/8/layout/equation2"/>
    <dgm:cxn modelId="{3A353559-F256-41F7-A8DF-AD1DA12846A2}" type="presParOf" srcId="{546A21D0-7116-4B8E-BC81-B789B98F5617}" destId="{2453C2EF-1911-44F4-BFCD-949661783450}" srcOrd="1" destOrd="0" presId="urn:microsoft.com/office/officeart/2005/8/layout/equation2"/>
    <dgm:cxn modelId="{CA773B52-D9D7-4B9F-BBD3-B5E5E80CF7CC}" type="presParOf" srcId="{2453C2EF-1911-44F4-BFCD-949661783450}" destId="{927EBB21-2017-4CE9-8A6E-0B3B6AEDCE53}" srcOrd="0" destOrd="0" presId="urn:microsoft.com/office/officeart/2005/8/layout/equation2"/>
    <dgm:cxn modelId="{C7B32A75-FDC3-4A1C-B367-1590C4E7A11C}" type="presParOf" srcId="{546A21D0-7116-4B8E-BC81-B789B98F5617}" destId="{A1F612B7-EB24-4597-901C-4B77AD92A7F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28CB8-A983-4EFB-ADF4-03F973E7C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031F6B3-C9AB-4356-AE0C-FBCFE2449B8A}">
      <dgm:prSet custT="1"/>
      <dgm:spPr/>
      <dgm:t>
        <a:bodyPr/>
        <a:lstStyle/>
        <a:p>
          <a:r>
            <a:rPr lang="en-US" sz="2400" u="none" dirty="0"/>
            <a:t>What temperature measurement(s) will be the best predictor(s)?</a:t>
          </a:r>
          <a:endParaRPr lang="en-US" sz="2400" u="none" dirty="0"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8AF81609-81D4-4E24-A9B0-AF9A269F30C7}" type="parTrans" cxnId="{2F9D9F78-0106-48EE-8D27-BF2809DCE043}">
      <dgm:prSet/>
      <dgm:spPr/>
      <dgm:t>
        <a:bodyPr/>
        <a:lstStyle/>
        <a:p>
          <a:endParaRPr lang="en-US"/>
        </a:p>
      </dgm:t>
    </dgm:pt>
    <dgm:pt modelId="{81B6E85B-6746-45BC-9A7A-F27EF20C5888}" type="sibTrans" cxnId="{2F9D9F78-0106-48EE-8D27-BF2809DCE043}">
      <dgm:prSet/>
      <dgm:spPr/>
      <dgm:t>
        <a:bodyPr/>
        <a:lstStyle/>
        <a:p>
          <a:endParaRPr lang="en-US"/>
        </a:p>
      </dgm:t>
    </dgm:pt>
    <dgm:pt modelId="{BA6FB871-26BC-4A80-B209-764D8370CC95}">
      <dgm:prSet custT="1"/>
      <dgm:spPr/>
      <dgm:t>
        <a:bodyPr/>
        <a:lstStyle/>
        <a:p>
          <a:r>
            <a:rPr lang="en-US" sz="2400" u="none" dirty="0">
              <a:solidFill>
                <a:schemeClr val="tx1"/>
              </a:solidFill>
            </a:rPr>
            <a:t>What other attributes can be used with temperature to give better predictions? </a:t>
          </a:r>
          <a:endParaRPr lang="en-US" sz="2400" u="none" dirty="0">
            <a:solidFill>
              <a:schemeClr val="tx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7ABE003F-B958-4EC6-BF4C-F9036C74EF57}" type="parTrans" cxnId="{062CFED3-B847-4A39-B1AE-9598B06988FE}">
      <dgm:prSet/>
      <dgm:spPr/>
      <dgm:t>
        <a:bodyPr/>
        <a:lstStyle/>
        <a:p>
          <a:endParaRPr lang="en-US"/>
        </a:p>
      </dgm:t>
    </dgm:pt>
    <dgm:pt modelId="{69A7F930-0DAE-4282-9F8F-9F358597FAF7}" type="sibTrans" cxnId="{062CFED3-B847-4A39-B1AE-9598B06988FE}">
      <dgm:prSet/>
      <dgm:spPr/>
      <dgm:t>
        <a:bodyPr/>
        <a:lstStyle/>
        <a:p>
          <a:endParaRPr lang="en-US"/>
        </a:p>
      </dgm:t>
    </dgm:pt>
    <dgm:pt modelId="{34062C7E-0E56-4875-A8FC-EA482FD2F99B}">
      <dgm:prSet custT="1"/>
      <dgm:spPr/>
      <dgm:t>
        <a:bodyPr/>
        <a:lstStyle/>
        <a:p>
          <a:r>
            <a:rPr lang="en-US" sz="2400" dirty="0"/>
            <a:t>What metrics should be used to evaluate predictions made? </a:t>
          </a:r>
        </a:p>
      </dgm:t>
    </dgm:pt>
    <dgm:pt modelId="{89479645-6196-4657-AAD7-BBB8F0D7B3C9}" type="parTrans" cxnId="{1A6A812E-8F9C-4656-9895-F37A95AB1565}">
      <dgm:prSet/>
      <dgm:spPr/>
      <dgm:t>
        <a:bodyPr/>
        <a:lstStyle/>
        <a:p>
          <a:endParaRPr lang="en-US"/>
        </a:p>
      </dgm:t>
    </dgm:pt>
    <dgm:pt modelId="{553C156F-A6A9-4FDF-826D-1CC7F6B6FD1C}" type="sibTrans" cxnId="{1A6A812E-8F9C-4656-9895-F37A95AB1565}">
      <dgm:prSet/>
      <dgm:spPr/>
      <dgm:t>
        <a:bodyPr/>
        <a:lstStyle/>
        <a:p>
          <a:endParaRPr lang="en-US"/>
        </a:p>
      </dgm:t>
    </dgm:pt>
    <dgm:pt modelId="{5ECF3B05-8BF8-4FEA-9A8E-62E3C7303330}" type="pres">
      <dgm:prSet presAssocID="{35628CB8-A983-4EFB-ADF4-03F973E7CEBA}" presName="root" presStyleCnt="0">
        <dgm:presLayoutVars>
          <dgm:dir/>
          <dgm:resizeHandles val="exact"/>
        </dgm:presLayoutVars>
      </dgm:prSet>
      <dgm:spPr/>
    </dgm:pt>
    <dgm:pt modelId="{9A46D0AF-4795-44C2-9ECD-9B49854DEA65}" type="pres">
      <dgm:prSet presAssocID="{E031F6B3-C9AB-4356-AE0C-FBCFE2449B8A}" presName="compNode" presStyleCnt="0"/>
      <dgm:spPr/>
    </dgm:pt>
    <dgm:pt modelId="{A24B3C92-2C8B-4037-9F31-4C24D5880A7C}" type="pres">
      <dgm:prSet presAssocID="{E031F6B3-C9AB-4356-AE0C-FBCFE2449B8A}" presName="bgRect" presStyleLbl="bgShp" presStyleIdx="0" presStyleCnt="3" custLinFactNeighborX="-286" custLinFactNeighborY="-1895"/>
      <dgm:spPr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gm:spPr>
    </dgm:pt>
    <dgm:pt modelId="{A1251479-F687-4694-B5EF-6C54AD4EB8A1}" type="pres">
      <dgm:prSet presAssocID="{E031F6B3-C9AB-4356-AE0C-FBCFE2449B8A}" presName="iconRect" presStyleLbl="node1" presStyleIdx="0" presStyleCnt="3"/>
      <dgm:spPr>
        <a:solidFill>
          <a:schemeClr val="bg1">
            <a:lumMod val="95000"/>
            <a:lumOff val="5000"/>
          </a:schemeClr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F86E83-31F4-4100-92BA-DA2A0BDCBA13}" type="pres">
      <dgm:prSet presAssocID="{E031F6B3-C9AB-4356-AE0C-FBCFE2449B8A}" presName="spaceRect" presStyleCnt="0"/>
      <dgm:spPr/>
    </dgm:pt>
    <dgm:pt modelId="{9943C845-D8F0-46E2-A07E-4B201FFDA910}" type="pres">
      <dgm:prSet presAssocID="{E031F6B3-C9AB-4356-AE0C-FBCFE2449B8A}" presName="parTx" presStyleLbl="revTx" presStyleIdx="0" presStyleCnt="3">
        <dgm:presLayoutVars>
          <dgm:chMax val="0"/>
          <dgm:chPref val="0"/>
        </dgm:presLayoutVars>
      </dgm:prSet>
      <dgm:spPr/>
    </dgm:pt>
    <dgm:pt modelId="{9D7DEF04-C1EA-4C32-9A19-96B6F9EDB159}" type="pres">
      <dgm:prSet presAssocID="{81B6E85B-6746-45BC-9A7A-F27EF20C5888}" presName="sibTrans" presStyleCnt="0"/>
      <dgm:spPr/>
    </dgm:pt>
    <dgm:pt modelId="{5F6E91D8-2139-4431-8EEF-180E65C0D74E}" type="pres">
      <dgm:prSet presAssocID="{BA6FB871-26BC-4A80-B209-764D8370CC95}" presName="compNode" presStyleCnt="0"/>
      <dgm:spPr/>
    </dgm:pt>
    <dgm:pt modelId="{B340959F-0511-4C43-99FE-487A51A262B3}" type="pres">
      <dgm:prSet presAssocID="{BA6FB871-26BC-4A80-B209-764D8370CC95}" presName="bgRect" presStyleLbl="bgShp" presStyleIdx="1" presStyleCnt="3"/>
      <dgm:spPr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gm:spPr>
    </dgm:pt>
    <dgm:pt modelId="{3C3652B2-DC29-4CFC-897D-A01849853B8D}" type="pres">
      <dgm:prSet presAssocID="{BA6FB871-26BC-4A80-B209-764D8370CC95}" presName="iconRect" presStyleLbl="node1" presStyleIdx="1" presStyleCnt="3"/>
      <dgm:spPr>
        <a:solidFill>
          <a:schemeClr val="bg1">
            <a:lumMod val="95000"/>
            <a:lumOff val="5000"/>
          </a:schemeClr>
        </a:solid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EDA5462-E3D1-4FEC-9413-E2C50A814EB7}" type="pres">
      <dgm:prSet presAssocID="{BA6FB871-26BC-4A80-B209-764D8370CC95}" presName="spaceRect" presStyleCnt="0"/>
      <dgm:spPr/>
    </dgm:pt>
    <dgm:pt modelId="{E853AE12-6F0B-4D1F-BF39-46B1EB63AC0F}" type="pres">
      <dgm:prSet presAssocID="{BA6FB871-26BC-4A80-B209-764D8370CC95}" presName="parTx" presStyleLbl="revTx" presStyleIdx="1" presStyleCnt="3">
        <dgm:presLayoutVars>
          <dgm:chMax val="0"/>
          <dgm:chPref val="0"/>
        </dgm:presLayoutVars>
      </dgm:prSet>
      <dgm:spPr/>
    </dgm:pt>
    <dgm:pt modelId="{E2DC6513-472B-4175-9975-AAAB5805134E}" type="pres">
      <dgm:prSet presAssocID="{69A7F930-0DAE-4282-9F8F-9F358597FAF7}" presName="sibTrans" presStyleCnt="0"/>
      <dgm:spPr/>
    </dgm:pt>
    <dgm:pt modelId="{5E3DB193-B271-45B6-B29E-C87476524417}" type="pres">
      <dgm:prSet presAssocID="{34062C7E-0E56-4875-A8FC-EA482FD2F99B}" presName="compNode" presStyleCnt="0"/>
      <dgm:spPr/>
    </dgm:pt>
    <dgm:pt modelId="{9E774362-30AE-4E5F-9C6C-7138CA9FFDFA}" type="pres">
      <dgm:prSet presAssocID="{34062C7E-0E56-4875-A8FC-EA482FD2F99B}" presName="bgRect" presStyleLbl="bgShp" presStyleIdx="2" presStyleCnt="3"/>
      <dgm:spPr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gm:spPr>
    </dgm:pt>
    <dgm:pt modelId="{FED51F2C-2D89-4650-9A08-7BA7590FD9F0}" type="pres">
      <dgm:prSet presAssocID="{34062C7E-0E56-4875-A8FC-EA482FD2F99B}" presName="iconRect" presStyleLbl="node1" presStyleIdx="2" presStyleCnt="3"/>
      <dgm:spPr>
        <a:solidFill>
          <a:schemeClr val="bg1">
            <a:lumMod val="95000"/>
            <a:lumOff val="5000"/>
          </a:schemeClr>
        </a:solidFill>
        <a:ln>
          <a:noFill/>
        </a:ln>
      </dgm:spPr>
    </dgm:pt>
    <dgm:pt modelId="{927EE86E-0D7E-4EC8-897A-0C4341EB6849}" type="pres">
      <dgm:prSet presAssocID="{34062C7E-0E56-4875-A8FC-EA482FD2F99B}" presName="spaceRect" presStyleCnt="0"/>
      <dgm:spPr/>
    </dgm:pt>
    <dgm:pt modelId="{4DC338BD-44F7-40BE-AF61-3312CB9146AF}" type="pres">
      <dgm:prSet presAssocID="{34062C7E-0E56-4875-A8FC-EA482FD2F9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64D327-0F5F-4A82-8BE1-D0660C3424B8}" type="presOf" srcId="{E031F6B3-C9AB-4356-AE0C-FBCFE2449B8A}" destId="{9943C845-D8F0-46E2-A07E-4B201FFDA910}" srcOrd="0" destOrd="0" presId="urn:microsoft.com/office/officeart/2018/2/layout/IconVerticalSolidList"/>
    <dgm:cxn modelId="{1A6A812E-8F9C-4656-9895-F37A95AB1565}" srcId="{35628CB8-A983-4EFB-ADF4-03F973E7CEBA}" destId="{34062C7E-0E56-4875-A8FC-EA482FD2F99B}" srcOrd="2" destOrd="0" parTransId="{89479645-6196-4657-AAD7-BBB8F0D7B3C9}" sibTransId="{553C156F-A6A9-4FDF-826D-1CC7F6B6FD1C}"/>
    <dgm:cxn modelId="{34104447-798E-4B56-B7DE-6BB67B1CDEE2}" type="presOf" srcId="{BA6FB871-26BC-4A80-B209-764D8370CC95}" destId="{E853AE12-6F0B-4D1F-BF39-46B1EB63AC0F}" srcOrd="0" destOrd="0" presId="urn:microsoft.com/office/officeart/2018/2/layout/IconVerticalSolidList"/>
    <dgm:cxn modelId="{2F9D9F78-0106-48EE-8D27-BF2809DCE043}" srcId="{35628CB8-A983-4EFB-ADF4-03F973E7CEBA}" destId="{E031F6B3-C9AB-4356-AE0C-FBCFE2449B8A}" srcOrd="0" destOrd="0" parTransId="{8AF81609-81D4-4E24-A9B0-AF9A269F30C7}" sibTransId="{81B6E85B-6746-45BC-9A7A-F27EF20C5888}"/>
    <dgm:cxn modelId="{B26EFCCA-F9C0-4415-8305-DC771425CCA6}" type="presOf" srcId="{35628CB8-A983-4EFB-ADF4-03F973E7CEBA}" destId="{5ECF3B05-8BF8-4FEA-9A8E-62E3C7303330}" srcOrd="0" destOrd="0" presId="urn:microsoft.com/office/officeart/2018/2/layout/IconVerticalSolidList"/>
    <dgm:cxn modelId="{062CFED3-B847-4A39-B1AE-9598B06988FE}" srcId="{35628CB8-A983-4EFB-ADF4-03F973E7CEBA}" destId="{BA6FB871-26BC-4A80-B209-764D8370CC95}" srcOrd="1" destOrd="0" parTransId="{7ABE003F-B958-4EC6-BF4C-F9036C74EF57}" sibTransId="{69A7F930-0DAE-4282-9F8F-9F358597FAF7}"/>
    <dgm:cxn modelId="{1C46F4DC-135E-428B-A1B2-91ECF3EF1B48}" type="presOf" srcId="{34062C7E-0E56-4875-A8FC-EA482FD2F99B}" destId="{4DC338BD-44F7-40BE-AF61-3312CB9146AF}" srcOrd="0" destOrd="0" presId="urn:microsoft.com/office/officeart/2018/2/layout/IconVerticalSolidList"/>
    <dgm:cxn modelId="{E0ACD503-60F9-4788-9A21-EA3D6143FD57}" type="presParOf" srcId="{5ECF3B05-8BF8-4FEA-9A8E-62E3C7303330}" destId="{9A46D0AF-4795-44C2-9ECD-9B49854DEA65}" srcOrd="0" destOrd="0" presId="urn:microsoft.com/office/officeart/2018/2/layout/IconVerticalSolidList"/>
    <dgm:cxn modelId="{10E292C5-4F3E-4E99-9365-8A51B0864F67}" type="presParOf" srcId="{9A46D0AF-4795-44C2-9ECD-9B49854DEA65}" destId="{A24B3C92-2C8B-4037-9F31-4C24D5880A7C}" srcOrd="0" destOrd="0" presId="urn:microsoft.com/office/officeart/2018/2/layout/IconVerticalSolidList"/>
    <dgm:cxn modelId="{4A53ADDA-5520-4BA1-9627-3B17F4BE2605}" type="presParOf" srcId="{9A46D0AF-4795-44C2-9ECD-9B49854DEA65}" destId="{A1251479-F687-4694-B5EF-6C54AD4EB8A1}" srcOrd="1" destOrd="0" presId="urn:microsoft.com/office/officeart/2018/2/layout/IconVerticalSolidList"/>
    <dgm:cxn modelId="{C862A838-87D6-4BC8-80A5-B6511BCEE39E}" type="presParOf" srcId="{9A46D0AF-4795-44C2-9ECD-9B49854DEA65}" destId="{EAF86E83-31F4-4100-92BA-DA2A0BDCBA13}" srcOrd="2" destOrd="0" presId="urn:microsoft.com/office/officeart/2018/2/layout/IconVerticalSolidList"/>
    <dgm:cxn modelId="{7B2E56B2-A1A8-4E27-882D-19E5946366B9}" type="presParOf" srcId="{9A46D0AF-4795-44C2-9ECD-9B49854DEA65}" destId="{9943C845-D8F0-46E2-A07E-4B201FFDA910}" srcOrd="3" destOrd="0" presId="urn:microsoft.com/office/officeart/2018/2/layout/IconVerticalSolidList"/>
    <dgm:cxn modelId="{425D1AF9-B7AF-4DED-A635-020D421A3BE9}" type="presParOf" srcId="{5ECF3B05-8BF8-4FEA-9A8E-62E3C7303330}" destId="{9D7DEF04-C1EA-4C32-9A19-96B6F9EDB159}" srcOrd="1" destOrd="0" presId="urn:microsoft.com/office/officeart/2018/2/layout/IconVerticalSolidList"/>
    <dgm:cxn modelId="{3186951A-9F5E-46D8-89E0-61BD20CB601F}" type="presParOf" srcId="{5ECF3B05-8BF8-4FEA-9A8E-62E3C7303330}" destId="{5F6E91D8-2139-4431-8EEF-180E65C0D74E}" srcOrd="2" destOrd="0" presId="urn:microsoft.com/office/officeart/2018/2/layout/IconVerticalSolidList"/>
    <dgm:cxn modelId="{172C05EC-10FD-445E-BFAD-55BC3202EFC0}" type="presParOf" srcId="{5F6E91D8-2139-4431-8EEF-180E65C0D74E}" destId="{B340959F-0511-4C43-99FE-487A51A262B3}" srcOrd="0" destOrd="0" presId="urn:microsoft.com/office/officeart/2018/2/layout/IconVerticalSolidList"/>
    <dgm:cxn modelId="{E9D53EA6-5644-4F24-8A49-F5A735092C48}" type="presParOf" srcId="{5F6E91D8-2139-4431-8EEF-180E65C0D74E}" destId="{3C3652B2-DC29-4CFC-897D-A01849853B8D}" srcOrd="1" destOrd="0" presId="urn:microsoft.com/office/officeart/2018/2/layout/IconVerticalSolidList"/>
    <dgm:cxn modelId="{701155D7-CBD8-498C-BD78-3FAD6EB5D18F}" type="presParOf" srcId="{5F6E91D8-2139-4431-8EEF-180E65C0D74E}" destId="{3EDA5462-E3D1-4FEC-9413-E2C50A814EB7}" srcOrd="2" destOrd="0" presId="urn:microsoft.com/office/officeart/2018/2/layout/IconVerticalSolidList"/>
    <dgm:cxn modelId="{A55183BD-A6F7-4E38-81FA-668183DD651A}" type="presParOf" srcId="{5F6E91D8-2139-4431-8EEF-180E65C0D74E}" destId="{E853AE12-6F0B-4D1F-BF39-46B1EB63AC0F}" srcOrd="3" destOrd="0" presId="urn:microsoft.com/office/officeart/2018/2/layout/IconVerticalSolidList"/>
    <dgm:cxn modelId="{E43B5BC6-BC6E-4331-B451-CB57400A2388}" type="presParOf" srcId="{5ECF3B05-8BF8-4FEA-9A8E-62E3C7303330}" destId="{E2DC6513-472B-4175-9975-AAAB5805134E}" srcOrd="3" destOrd="0" presId="urn:microsoft.com/office/officeart/2018/2/layout/IconVerticalSolidList"/>
    <dgm:cxn modelId="{0BDD0FE9-B6B0-4DC9-B152-382DAB467046}" type="presParOf" srcId="{5ECF3B05-8BF8-4FEA-9A8E-62E3C7303330}" destId="{5E3DB193-B271-45B6-B29E-C87476524417}" srcOrd="4" destOrd="0" presId="urn:microsoft.com/office/officeart/2018/2/layout/IconVerticalSolidList"/>
    <dgm:cxn modelId="{BBF2548E-9880-40BF-BC7C-03D9DA450D9A}" type="presParOf" srcId="{5E3DB193-B271-45B6-B29E-C87476524417}" destId="{9E774362-30AE-4E5F-9C6C-7138CA9FFDFA}" srcOrd="0" destOrd="0" presId="urn:microsoft.com/office/officeart/2018/2/layout/IconVerticalSolidList"/>
    <dgm:cxn modelId="{CD22109A-5669-4F01-90E7-80FB87BE17BE}" type="presParOf" srcId="{5E3DB193-B271-45B6-B29E-C87476524417}" destId="{FED51F2C-2D89-4650-9A08-7BA7590FD9F0}" srcOrd="1" destOrd="0" presId="urn:microsoft.com/office/officeart/2018/2/layout/IconVerticalSolidList"/>
    <dgm:cxn modelId="{45DBD586-AA8F-4307-A736-DE05EB39F3C0}" type="presParOf" srcId="{5E3DB193-B271-45B6-B29E-C87476524417}" destId="{927EE86E-0D7E-4EC8-897A-0C4341EB6849}" srcOrd="2" destOrd="0" presId="urn:microsoft.com/office/officeart/2018/2/layout/IconVerticalSolidList"/>
    <dgm:cxn modelId="{B74F585B-CF3B-47C7-AB1A-D26C2A7F750E}" type="presParOf" srcId="{5E3DB193-B271-45B6-B29E-C87476524417}" destId="{4DC338BD-44F7-40BE-AF61-3312CB9146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4D4EE-E162-4169-A556-77604B0A1FA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3E27F2-771E-44BC-BBEA-67442EF7118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/>
            <a:t>Temp data reduced to winter months</a:t>
          </a:r>
          <a:endParaRPr lang="en-US" dirty="0"/>
        </a:p>
      </dgm:t>
    </dgm:pt>
    <dgm:pt modelId="{AFFFC0DD-29D8-4D58-9053-7B46B0C9B2A8}" type="parTrans" cxnId="{AE0B49E1-714F-449F-A7F1-A9645FFFD9AE}">
      <dgm:prSet/>
      <dgm:spPr/>
      <dgm:t>
        <a:bodyPr/>
        <a:lstStyle/>
        <a:p>
          <a:endParaRPr lang="en-US"/>
        </a:p>
      </dgm:t>
    </dgm:pt>
    <dgm:pt modelId="{7D0784B1-78BD-4790-AAE9-7A866988AFB3}" type="sibTrans" cxnId="{AE0B49E1-714F-449F-A7F1-A9645FFFD9AE}">
      <dgm:prSet/>
      <dgm:spPr/>
      <dgm:t>
        <a:bodyPr/>
        <a:lstStyle/>
        <a:p>
          <a:endParaRPr lang="en-US"/>
        </a:p>
      </dgm:t>
    </dgm:pt>
    <dgm:pt modelId="{068F3001-3BAA-46D6-9AEF-E3491D924B7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Menominee county removed from temp data</a:t>
          </a:r>
        </a:p>
      </dgm:t>
    </dgm:pt>
    <dgm:pt modelId="{293E5A48-A3A3-407B-9A85-4CA13CD5739E}" type="parTrans" cxnId="{3D3BC00F-6282-4B2D-A957-37D423F03553}">
      <dgm:prSet/>
      <dgm:spPr/>
      <dgm:t>
        <a:bodyPr/>
        <a:lstStyle/>
        <a:p>
          <a:endParaRPr lang="en-US"/>
        </a:p>
      </dgm:t>
    </dgm:pt>
    <dgm:pt modelId="{CA9348B3-E02C-4497-964F-7059F6E1F652}" type="sibTrans" cxnId="{3D3BC00F-6282-4B2D-A957-37D423F03553}">
      <dgm:prSet/>
      <dgm:spPr/>
      <dgm:t>
        <a:bodyPr/>
        <a:lstStyle/>
        <a:p>
          <a:endParaRPr lang="en-US"/>
        </a:p>
      </dgm:t>
    </dgm:pt>
    <dgm:pt modelId="{EBD4634B-FAD0-439C-87C2-626B6CC3168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Temp data grouped by year and county</a:t>
          </a:r>
        </a:p>
      </dgm:t>
    </dgm:pt>
    <dgm:pt modelId="{C0BB1E0C-815F-4609-B4E0-BC4E1F07736D}" type="parTrans" cxnId="{C50ED919-2B89-44A6-A3C4-153AED702B38}">
      <dgm:prSet/>
      <dgm:spPr/>
      <dgm:t>
        <a:bodyPr/>
        <a:lstStyle/>
        <a:p>
          <a:endParaRPr lang="en-US"/>
        </a:p>
      </dgm:t>
    </dgm:pt>
    <dgm:pt modelId="{A9E43545-08DD-401F-ACE1-BCE3C7331601}" type="sibTrans" cxnId="{C50ED919-2B89-44A6-A3C4-153AED702B38}">
      <dgm:prSet/>
      <dgm:spPr/>
      <dgm:t>
        <a:bodyPr/>
        <a:lstStyle/>
        <a:p>
          <a:endParaRPr lang="en-US"/>
        </a:p>
      </dgm:t>
    </dgm:pt>
    <dgm:pt modelId="{756F097A-B64C-4D98-9266-3237B59280D2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Tornado data grouped by year and county</a:t>
          </a:r>
        </a:p>
      </dgm:t>
    </dgm:pt>
    <dgm:pt modelId="{A7B3E4A1-7A6C-41F5-9DC5-90EAB9E26BAF}" type="parTrans" cxnId="{86FD8EA5-4E3D-4D36-B8B9-534029BA9B85}">
      <dgm:prSet/>
      <dgm:spPr/>
      <dgm:t>
        <a:bodyPr/>
        <a:lstStyle/>
        <a:p>
          <a:endParaRPr lang="en-US"/>
        </a:p>
      </dgm:t>
    </dgm:pt>
    <dgm:pt modelId="{41DAA6DB-3435-4521-AE06-16B178C4D312}" type="sibTrans" cxnId="{86FD8EA5-4E3D-4D36-B8B9-534029BA9B85}">
      <dgm:prSet/>
      <dgm:spPr/>
      <dgm:t>
        <a:bodyPr/>
        <a:lstStyle/>
        <a:p>
          <a:endParaRPr lang="en-US"/>
        </a:p>
      </dgm:t>
    </dgm:pt>
    <dgm:pt modelId="{396C4625-F861-49E3-B27A-77FE162C73A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Tornado data merged with temp data</a:t>
          </a:r>
        </a:p>
      </dgm:t>
    </dgm:pt>
    <dgm:pt modelId="{C7D5BD1F-9019-487D-8C1B-439BFF56CEBF}" type="parTrans" cxnId="{6BB5A817-336F-4FE1-B3B6-52D38BADFC43}">
      <dgm:prSet/>
      <dgm:spPr/>
      <dgm:t>
        <a:bodyPr/>
        <a:lstStyle/>
        <a:p>
          <a:endParaRPr lang="en-US"/>
        </a:p>
      </dgm:t>
    </dgm:pt>
    <dgm:pt modelId="{1FC76AA2-5598-4D72-B9E1-D9D6B9A98F19}" type="sibTrans" cxnId="{6BB5A817-336F-4FE1-B3B6-52D38BADFC43}">
      <dgm:prSet/>
      <dgm:spPr/>
      <dgm:t>
        <a:bodyPr/>
        <a:lstStyle/>
        <a:p>
          <a:endParaRPr lang="en-US"/>
        </a:p>
      </dgm:t>
    </dgm:pt>
    <dgm:pt modelId="{1EE55875-DF88-42BF-9F5D-14E6AC83C7BC}" type="pres">
      <dgm:prSet presAssocID="{E814D4EE-E162-4169-A556-77604B0A1FAA}" presName="CompostProcess" presStyleCnt="0">
        <dgm:presLayoutVars>
          <dgm:dir/>
          <dgm:resizeHandles val="exact"/>
        </dgm:presLayoutVars>
      </dgm:prSet>
      <dgm:spPr/>
    </dgm:pt>
    <dgm:pt modelId="{8E44F66F-1837-4E7B-9F5C-5CF611638D70}" type="pres">
      <dgm:prSet presAssocID="{E814D4EE-E162-4169-A556-77604B0A1FAA}" presName="arrow" presStyleLbl="bgShp" presStyleIdx="0" presStyleCnt="1"/>
      <dgm:spPr>
        <a:solidFill>
          <a:schemeClr val="bg2">
            <a:lumMod val="60000"/>
            <a:lumOff val="40000"/>
          </a:schemeClr>
        </a:solidFill>
      </dgm:spPr>
    </dgm:pt>
    <dgm:pt modelId="{28195464-3710-4A3F-B343-D4731476B99A}" type="pres">
      <dgm:prSet presAssocID="{E814D4EE-E162-4169-A556-77604B0A1FAA}" presName="linearProcess" presStyleCnt="0"/>
      <dgm:spPr/>
    </dgm:pt>
    <dgm:pt modelId="{54CB7D65-5D9B-40D9-98F8-0428F306EF32}" type="pres">
      <dgm:prSet presAssocID="{453E27F2-771E-44BC-BBEA-67442EF71186}" presName="textNode" presStyleLbl="node1" presStyleIdx="0" presStyleCnt="5" custScaleX="194573" custScaleY="124238">
        <dgm:presLayoutVars>
          <dgm:bulletEnabled val="1"/>
        </dgm:presLayoutVars>
      </dgm:prSet>
      <dgm:spPr/>
    </dgm:pt>
    <dgm:pt modelId="{03347C9C-FE4F-4824-883E-365FE60FC913}" type="pres">
      <dgm:prSet presAssocID="{7D0784B1-78BD-4790-AAE9-7A866988AFB3}" presName="sibTrans" presStyleCnt="0"/>
      <dgm:spPr/>
    </dgm:pt>
    <dgm:pt modelId="{32A8C52D-0581-47C1-8D11-13FC91ED7746}" type="pres">
      <dgm:prSet presAssocID="{068F3001-3BAA-46D6-9AEF-E3491D924B74}" presName="textNode" presStyleLbl="node1" presStyleIdx="1" presStyleCnt="5" custScaleX="196673" custScaleY="124238">
        <dgm:presLayoutVars>
          <dgm:bulletEnabled val="1"/>
        </dgm:presLayoutVars>
      </dgm:prSet>
      <dgm:spPr/>
    </dgm:pt>
    <dgm:pt modelId="{164F6B14-8EE2-40BF-981A-B09E1345F1DD}" type="pres">
      <dgm:prSet presAssocID="{CA9348B3-E02C-4497-964F-7059F6E1F652}" presName="sibTrans" presStyleCnt="0"/>
      <dgm:spPr/>
    </dgm:pt>
    <dgm:pt modelId="{04FD7F83-D9C3-4C2F-A4DD-A12E51DCDA2C}" type="pres">
      <dgm:prSet presAssocID="{EBD4634B-FAD0-439C-87C2-626B6CC31689}" presName="textNode" presStyleLbl="node1" presStyleIdx="2" presStyleCnt="5" custScaleX="201786" custScaleY="124238">
        <dgm:presLayoutVars>
          <dgm:bulletEnabled val="1"/>
        </dgm:presLayoutVars>
      </dgm:prSet>
      <dgm:spPr/>
    </dgm:pt>
    <dgm:pt modelId="{6009DB5A-ACA1-4BEA-A8F9-8E72CA937821}" type="pres">
      <dgm:prSet presAssocID="{A9E43545-08DD-401F-ACE1-BCE3C7331601}" presName="sibTrans" presStyleCnt="0"/>
      <dgm:spPr/>
    </dgm:pt>
    <dgm:pt modelId="{7264D748-4A6A-4F93-B9D1-945D3F5BBDD2}" type="pres">
      <dgm:prSet presAssocID="{756F097A-B64C-4D98-9266-3237B59280D2}" presName="textNode" presStyleLbl="node1" presStyleIdx="3" presStyleCnt="5" custScaleX="187102" custScaleY="122647">
        <dgm:presLayoutVars>
          <dgm:bulletEnabled val="1"/>
        </dgm:presLayoutVars>
      </dgm:prSet>
      <dgm:spPr/>
    </dgm:pt>
    <dgm:pt modelId="{FE531054-148D-4DF6-9DBD-415579568A23}" type="pres">
      <dgm:prSet presAssocID="{41DAA6DB-3435-4521-AE06-16B178C4D312}" presName="sibTrans" presStyleCnt="0"/>
      <dgm:spPr/>
    </dgm:pt>
    <dgm:pt modelId="{1995F6EE-3C88-43D9-8D4F-F1F9981B152A}" type="pres">
      <dgm:prSet presAssocID="{396C4625-F861-49E3-B27A-77FE162C73AC}" presName="textNode" presStyleLbl="node1" presStyleIdx="4" presStyleCnt="5" custScaleX="192288" custScaleY="119362">
        <dgm:presLayoutVars>
          <dgm:bulletEnabled val="1"/>
        </dgm:presLayoutVars>
      </dgm:prSet>
      <dgm:spPr/>
    </dgm:pt>
  </dgm:ptLst>
  <dgm:cxnLst>
    <dgm:cxn modelId="{3D3BC00F-6282-4B2D-A957-37D423F03553}" srcId="{E814D4EE-E162-4169-A556-77604B0A1FAA}" destId="{068F3001-3BAA-46D6-9AEF-E3491D924B74}" srcOrd="1" destOrd="0" parTransId="{293E5A48-A3A3-407B-9A85-4CA13CD5739E}" sibTransId="{CA9348B3-E02C-4497-964F-7059F6E1F652}"/>
    <dgm:cxn modelId="{6BB5A817-336F-4FE1-B3B6-52D38BADFC43}" srcId="{E814D4EE-E162-4169-A556-77604B0A1FAA}" destId="{396C4625-F861-49E3-B27A-77FE162C73AC}" srcOrd="4" destOrd="0" parTransId="{C7D5BD1F-9019-487D-8C1B-439BFF56CEBF}" sibTransId="{1FC76AA2-5598-4D72-B9E1-D9D6B9A98F19}"/>
    <dgm:cxn modelId="{C50ED919-2B89-44A6-A3C4-153AED702B38}" srcId="{E814D4EE-E162-4169-A556-77604B0A1FAA}" destId="{EBD4634B-FAD0-439C-87C2-626B6CC31689}" srcOrd="2" destOrd="0" parTransId="{C0BB1E0C-815F-4609-B4E0-BC4E1F07736D}" sibTransId="{A9E43545-08DD-401F-ACE1-BCE3C7331601}"/>
    <dgm:cxn modelId="{575C4363-2618-4F49-9C21-C63B9C5AC825}" type="presOf" srcId="{396C4625-F861-49E3-B27A-77FE162C73AC}" destId="{1995F6EE-3C88-43D9-8D4F-F1F9981B152A}" srcOrd="0" destOrd="0" presId="urn:microsoft.com/office/officeart/2005/8/layout/hProcess9"/>
    <dgm:cxn modelId="{B2792387-591D-4C9D-BC76-79587F74DE70}" type="presOf" srcId="{756F097A-B64C-4D98-9266-3237B59280D2}" destId="{7264D748-4A6A-4F93-B9D1-945D3F5BBDD2}" srcOrd="0" destOrd="0" presId="urn:microsoft.com/office/officeart/2005/8/layout/hProcess9"/>
    <dgm:cxn modelId="{86FD8EA5-4E3D-4D36-B8B9-534029BA9B85}" srcId="{E814D4EE-E162-4169-A556-77604B0A1FAA}" destId="{756F097A-B64C-4D98-9266-3237B59280D2}" srcOrd="3" destOrd="0" parTransId="{A7B3E4A1-7A6C-41F5-9DC5-90EAB9E26BAF}" sibTransId="{41DAA6DB-3435-4521-AE06-16B178C4D312}"/>
    <dgm:cxn modelId="{C013AABA-EA08-47AD-80F9-58E1C9650D14}" type="presOf" srcId="{E814D4EE-E162-4169-A556-77604B0A1FAA}" destId="{1EE55875-DF88-42BF-9F5D-14E6AC83C7BC}" srcOrd="0" destOrd="0" presId="urn:microsoft.com/office/officeart/2005/8/layout/hProcess9"/>
    <dgm:cxn modelId="{9538BCC0-5B09-4A50-A033-E230E3A06004}" type="presOf" srcId="{EBD4634B-FAD0-439C-87C2-626B6CC31689}" destId="{04FD7F83-D9C3-4C2F-A4DD-A12E51DCDA2C}" srcOrd="0" destOrd="0" presId="urn:microsoft.com/office/officeart/2005/8/layout/hProcess9"/>
    <dgm:cxn modelId="{93E5B6CB-5051-4238-AAC3-C1F415D8B46A}" type="presOf" srcId="{068F3001-3BAA-46D6-9AEF-E3491D924B74}" destId="{32A8C52D-0581-47C1-8D11-13FC91ED7746}" srcOrd="0" destOrd="0" presId="urn:microsoft.com/office/officeart/2005/8/layout/hProcess9"/>
    <dgm:cxn modelId="{AE0B49E1-714F-449F-A7F1-A9645FFFD9AE}" srcId="{E814D4EE-E162-4169-A556-77604B0A1FAA}" destId="{453E27F2-771E-44BC-BBEA-67442EF71186}" srcOrd="0" destOrd="0" parTransId="{AFFFC0DD-29D8-4D58-9053-7B46B0C9B2A8}" sibTransId="{7D0784B1-78BD-4790-AAE9-7A866988AFB3}"/>
    <dgm:cxn modelId="{D5D626F6-05FF-4D30-986E-B48476B88697}" type="presOf" srcId="{453E27F2-771E-44BC-BBEA-67442EF71186}" destId="{54CB7D65-5D9B-40D9-98F8-0428F306EF32}" srcOrd="0" destOrd="0" presId="urn:microsoft.com/office/officeart/2005/8/layout/hProcess9"/>
    <dgm:cxn modelId="{A7ABF61E-1ECE-4EC1-BAB4-31360A53FB4E}" type="presParOf" srcId="{1EE55875-DF88-42BF-9F5D-14E6AC83C7BC}" destId="{8E44F66F-1837-4E7B-9F5C-5CF611638D70}" srcOrd="0" destOrd="0" presId="urn:microsoft.com/office/officeart/2005/8/layout/hProcess9"/>
    <dgm:cxn modelId="{E9D7FF3F-B9A3-48DF-BFD2-E7D85EDA512F}" type="presParOf" srcId="{1EE55875-DF88-42BF-9F5D-14E6AC83C7BC}" destId="{28195464-3710-4A3F-B343-D4731476B99A}" srcOrd="1" destOrd="0" presId="urn:microsoft.com/office/officeart/2005/8/layout/hProcess9"/>
    <dgm:cxn modelId="{B82FDF7C-3794-47B4-84A2-4B605740AA0B}" type="presParOf" srcId="{28195464-3710-4A3F-B343-D4731476B99A}" destId="{54CB7D65-5D9B-40D9-98F8-0428F306EF32}" srcOrd="0" destOrd="0" presId="urn:microsoft.com/office/officeart/2005/8/layout/hProcess9"/>
    <dgm:cxn modelId="{6B51C02B-57D9-4C6D-99DE-B6EB0BB5019B}" type="presParOf" srcId="{28195464-3710-4A3F-B343-D4731476B99A}" destId="{03347C9C-FE4F-4824-883E-365FE60FC913}" srcOrd="1" destOrd="0" presId="urn:microsoft.com/office/officeart/2005/8/layout/hProcess9"/>
    <dgm:cxn modelId="{018C7612-F19D-4DF4-AE7F-9349CAAA8C52}" type="presParOf" srcId="{28195464-3710-4A3F-B343-D4731476B99A}" destId="{32A8C52D-0581-47C1-8D11-13FC91ED7746}" srcOrd="2" destOrd="0" presId="urn:microsoft.com/office/officeart/2005/8/layout/hProcess9"/>
    <dgm:cxn modelId="{0413016C-DF94-4F57-8E21-9CC8E2757658}" type="presParOf" srcId="{28195464-3710-4A3F-B343-D4731476B99A}" destId="{164F6B14-8EE2-40BF-981A-B09E1345F1DD}" srcOrd="3" destOrd="0" presId="urn:microsoft.com/office/officeart/2005/8/layout/hProcess9"/>
    <dgm:cxn modelId="{F7F2E356-F646-4BD0-A29C-73E5E9A92422}" type="presParOf" srcId="{28195464-3710-4A3F-B343-D4731476B99A}" destId="{04FD7F83-D9C3-4C2F-A4DD-A12E51DCDA2C}" srcOrd="4" destOrd="0" presId="urn:microsoft.com/office/officeart/2005/8/layout/hProcess9"/>
    <dgm:cxn modelId="{327D0278-AAA0-4ACF-8EE7-3387897DA9E8}" type="presParOf" srcId="{28195464-3710-4A3F-B343-D4731476B99A}" destId="{6009DB5A-ACA1-4BEA-A8F9-8E72CA937821}" srcOrd="5" destOrd="0" presId="urn:microsoft.com/office/officeart/2005/8/layout/hProcess9"/>
    <dgm:cxn modelId="{A89933E6-7321-402B-AA4D-B8BB1F8CE1D4}" type="presParOf" srcId="{28195464-3710-4A3F-B343-D4731476B99A}" destId="{7264D748-4A6A-4F93-B9D1-945D3F5BBDD2}" srcOrd="6" destOrd="0" presId="urn:microsoft.com/office/officeart/2005/8/layout/hProcess9"/>
    <dgm:cxn modelId="{EBC53F8C-03A2-463A-B1F7-73BCE7446BA8}" type="presParOf" srcId="{28195464-3710-4A3F-B343-D4731476B99A}" destId="{FE531054-148D-4DF6-9DBD-415579568A23}" srcOrd="7" destOrd="0" presId="urn:microsoft.com/office/officeart/2005/8/layout/hProcess9"/>
    <dgm:cxn modelId="{B7BD83EA-C094-423D-834E-0AD18006E578}" type="presParOf" srcId="{28195464-3710-4A3F-B343-D4731476B99A}" destId="{1995F6EE-3C88-43D9-8D4F-F1F9981B152A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B8812-F372-4927-9D1A-A0DD0670F2FD}">
      <dsp:nvSpPr>
        <dsp:cNvPr id="0" name=""/>
        <dsp:cNvSpPr/>
      </dsp:nvSpPr>
      <dsp:spPr>
        <a:xfrm>
          <a:off x="884106" y="1266"/>
          <a:ext cx="1036650" cy="1036650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</a:t>
          </a:r>
        </a:p>
      </dsp:txBody>
      <dsp:txXfrm>
        <a:off x="1035920" y="153080"/>
        <a:ext cx="733022" cy="733022"/>
      </dsp:txXfrm>
    </dsp:sp>
    <dsp:sp modelId="{4AEB186C-9987-4748-A2F5-A1EC0EE62CB4}">
      <dsp:nvSpPr>
        <dsp:cNvPr id="0" name=""/>
        <dsp:cNvSpPr/>
      </dsp:nvSpPr>
      <dsp:spPr>
        <a:xfrm>
          <a:off x="1101803" y="1122092"/>
          <a:ext cx="601257" cy="601257"/>
        </a:xfrm>
        <a:prstGeom prst="mathPlus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solidFill>
              <a:schemeClr val="tx1"/>
            </a:solidFill>
          </a:endParaRPr>
        </a:p>
      </dsp:txBody>
      <dsp:txXfrm>
        <a:off x="1181500" y="1352013"/>
        <a:ext cx="441863" cy="141415"/>
      </dsp:txXfrm>
    </dsp:sp>
    <dsp:sp modelId="{4D84F469-3F83-4253-82A2-A25258192582}">
      <dsp:nvSpPr>
        <dsp:cNvPr id="0" name=""/>
        <dsp:cNvSpPr/>
      </dsp:nvSpPr>
      <dsp:spPr>
        <a:xfrm>
          <a:off x="884106" y="1807525"/>
          <a:ext cx="1036650" cy="1036650"/>
        </a:xfrm>
        <a:prstGeom prst="ellipse">
          <a:avLst/>
        </a:prstGeom>
        <a:blipFill rotWithShape="0"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 </a:t>
          </a:r>
        </a:p>
      </dsp:txBody>
      <dsp:txXfrm>
        <a:off x="1035920" y="1959339"/>
        <a:ext cx="733022" cy="733022"/>
      </dsp:txXfrm>
    </dsp:sp>
    <dsp:sp modelId="{2453C2EF-1911-44F4-BFCD-949661783450}">
      <dsp:nvSpPr>
        <dsp:cNvPr id="0" name=""/>
        <dsp:cNvSpPr/>
      </dsp:nvSpPr>
      <dsp:spPr>
        <a:xfrm>
          <a:off x="2076254" y="1229904"/>
          <a:ext cx="329654" cy="385633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76254" y="1307031"/>
        <a:ext cx="230758" cy="231379"/>
      </dsp:txXfrm>
    </dsp:sp>
    <dsp:sp modelId="{A1F612B7-EB24-4597-901C-4B77AD92A7F2}">
      <dsp:nvSpPr>
        <dsp:cNvPr id="0" name=""/>
        <dsp:cNvSpPr/>
      </dsp:nvSpPr>
      <dsp:spPr>
        <a:xfrm>
          <a:off x="2542747" y="386070"/>
          <a:ext cx="2073300" cy="2073300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846375" y="689698"/>
        <a:ext cx="1466044" cy="1466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B3C92-2C8B-4037-9F31-4C24D5880A7C}">
      <dsp:nvSpPr>
        <dsp:cNvPr id="0" name=""/>
        <dsp:cNvSpPr/>
      </dsp:nvSpPr>
      <dsp:spPr>
        <a:xfrm>
          <a:off x="0" y="0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51479-F687-4694-B5EF-6C54AD4EB8A1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solidFill>
          <a:schemeClr val="bg1">
            <a:lumMod val="95000"/>
            <a:lumOff val="5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3C845-D8F0-46E2-A07E-4B201FFDA910}">
      <dsp:nvSpPr>
        <dsp:cNvPr id="0" name=""/>
        <dsp:cNvSpPr/>
      </dsp:nvSpPr>
      <dsp:spPr>
        <a:xfrm>
          <a:off x="1117580" y="413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/>
            <a:t>What temperature measurement(s) will be the best predictor(s)?</a:t>
          </a:r>
          <a:endParaRPr lang="en-US" sz="2400" u="none" kern="1200" dirty="0"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117580" y="413"/>
        <a:ext cx="8788419" cy="967602"/>
      </dsp:txXfrm>
    </dsp:sp>
    <dsp:sp modelId="{B340959F-0511-4C43-99FE-487A51A262B3}">
      <dsp:nvSpPr>
        <dsp:cNvPr id="0" name=""/>
        <dsp:cNvSpPr/>
      </dsp:nvSpPr>
      <dsp:spPr>
        <a:xfrm>
          <a:off x="0" y="1209916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652B2-DC29-4CFC-897D-A01849853B8D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solidFill>
          <a:schemeClr val="bg1">
            <a:lumMod val="95000"/>
            <a:lumOff val="5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3AE12-6F0B-4D1F-BF39-46B1EB63AC0F}">
      <dsp:nvSpPr>
        <dsp:cNvPr id="0" name=""/>
        <dsp:cNvSpPr/>
      </dsp:nvSpPr>
      <dsp:spPr>
        <a:xfrm>
          <a:off x="1117580" y="1209916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tx1"/>
              </a:solidFill>
            </a:rPr>
            <a:t>What other attributes can be used with temperature to give better predictions? </a:t>
          </a:r>
          <a:endParaRPr lang="en-US" sz="2400" u="none" kern="1200" dirty="0">
            <a:solidFill>
              <a:schemeClr val="tx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1117580" y="1209916"/>
        <a:ext cx="8788419" cy="967602"/>
      </dsp:txXfrm>
    </dsp:sp>
    <dsp:sp modelId="{9E774362-30AE-4E5F-9C6C-7138CA9FFDFA}">
      <dsp:nvSpPr>
        <dsp:cNvPr id="0" name=""/>
        <dsp:cNvSpPr/>
      </dsp:nvSpPr>
      <dsp:spPr>
        <a:xfrm>
          <a:off x="0" y="2419419"/>
          <a:ext cx="99060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solidFill>
            <a:schemeClr val="bg1">
              <a:lumMod val="65000"/>
              <a:lumOff val="3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51F2C-2D89-4650-9A08-7BA7590FD9F0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solidFill>
          <a:schemeClr val="bg1">
            <a:lumMod val="95000"/>
            <a:lumOff val="500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38BD-44F7-40BE-AF61-3312CB9146AF}">
      <dsp:nvSpPr>
        <dsp:cNvPr id="0" name=""/>
        <dsp:cNvSpPr/>
      </dsp:nvSpPr>
      <dsp:spPr>
        <a:xfrm>
          <a:off x="1117580" y="2419419"/>
          <a:ext cx="87884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metrics should be used to evaluate predictions made? </a:t>
          </a:r>
        </a:p>
      </dsp:txBody>
      <dsp:txXfrm>
        <a:off x="1117580" y="2419419"/>
        <a:ext cx="8788419" cy="967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4F66F-1837-4E7B-9F5C-5CF611638D70}">
      <dsp:nvSpPr>
        <dsp:cNvPr id="0" name=""/>
        <dsp:cNvSpPr/>
      </dsp:nvSpPr>
      <dsp:spPr>
        <a:xfrm>
          <a:off x="599693" y="0"/>
          <a:ext cx="6796532" cy="3739438"/>
        </a:xfrm>
        <a:prstGeom prst="rightArrow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7D65-5D9B-40D9-98F8-0428F306EF32}">
      <dsp:nvSpPr>
        <dsp:cNvPr id="0" name=""/>
        <dsp:cNvSpPr/>
      </dsp:nvSpPr>
      <dsp:spPr>
        <a:xfrm>
          <a:off x="2205" y="940558"/>
          <a:ext cx="1566805" cy="185832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 data reduced to winter months</a:t>
          </a:r>
          <a:endParaRPr lang="en-US" sz="1700" kern="1200" dirty="0"/>
        </a:p>
      </dsp:txBody>
      <dsp:txXfrm>
        <a:off x="78690" y="1017043"/>
        <a:ext cx="1413835" cy="1705351"/>
      </dsp:txXfrm>
    </dsp:sp>
    <dsp:sp modelId="{32A8C52D-0581-47C1-8D11-13FC91ED7746}">
      <dsp:nvSpPr>
        <dsp:cNvPr id="0" name=""/>
        <dsp:cNvSpPr/>
      </dsp:nvSpPr>
      <dsp:spPr>
        <a:xfrm>
          <a:off x="1609273" y="940558"/>
          <a:ext cx="1583715" cy="1858321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Menominee county removed from temp data</a:t>
          </a:r>
        </a:p>
      </dsp:txBody>
      <dsp:txXfrm>
        <a:off x="1686584" y="1017869"/>
        <a:ext cx="1429093" cy="1703699"/>
      </dsp:txXfrm>
    </dsp:sp>
    <dsp:sp modelId="{04FD7F83-D9C3-4C2F-A4DD-A12E51DCDA2C}">
      <dsp:nvSpPr>
        <dsp:cNvPr id="0" name=""/>
        <dsp:cNvSpPr/>
      </dsp:nvSpPr>
      <dsp:spPr>
        <a:xfrm>
          <a:off x="3233251" y="940558"/>
          <a:ext cx="1624888" cy="1858321"/>
        </a:xfrm>
        <a:prstGeom prst="roundRect">
          <a:avLst/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 data grouped by year and county</a:t>
          </a:r>
        </a:p>
      </dsp:txBody>
      <dsp:txXfrm>
        <a:off x="3312571" y="1019878"/>
        <a:ext cx="1466248" cy="1699681"/>
      </dsp:txXfrm>
    </dsp:sp>
    <dsp:sp modelId="{7264D748-4A6A-4F93-B9D1-945D3F5BBDD2}">
      <dsp:nvSpPr>
        <dsp:cNvPr id="0" name=""/>
        <dsp:cNvSpPr/>
      </dsp:nvSpPr>
      <dsp:spPr>
        <a:xfrm>
          <a:off x="4898402" y="952457"/>
          <a:ext cx="1506644" cy="1834523"/>
        </a:xfrm>
        <a:prstGeom prst="round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Tornado data grouped by year and county</a:t>
          </a:r>
        </a:p>
      </dsp:txBody>
      <dsp:txXfrm>
        <a:off x="4971950" y="1026005"/>
        <a:ext cx="1359548" cy="1687427"/>
      </dsp:txXfrm>
    </dsp:sp>
    <dsp:sp modelId="{1995F6EE-3C88-43D9-8D4F-F1F9981B152A}">
      <dsp:nvSpPr>
        <dsp:cNvPr id="0" name=""/>
        <dsp:cNvSpPr/>
      </dsp:nvSpPr>
      <dsp:spPr>
        <a:xfrm>
          <a:off x="6445309" y="977025"/>
          <a:ext cx="1548405" cy="1785387"/>
        </a:xfrm>
        <a:prstGeom prst="roundRec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Tornado data merged with temp data</a:t>
          </a:r>
        </a:p>
      </dsp:txBody>
      <dsp:txXfrm>
        <a:off x="6520896" y="1052612"/>
        <a:ext cx="1397231" cy="1634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158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17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347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010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6259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083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3462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649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006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256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188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290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57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456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121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79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7.svg"/><Relationship Id="rId10" Type="http://schemas.openxmlformats.org/officeDocument/2006/relationships/image" Target="../media/image1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sv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2905608"/>
          </a:xfrm>
          <a:noFill/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31C4F3"/>
                </a:solidFill>
              </a:rPr>
              <a:t>Tornado </a:t>
            </a:r>
            <a:br>
              <a:rPr lang="en-US" sz="6600" dirty="0">
                <a:solidFill>
                  <a:srgbClr val="31C4F3"/>
                </a:solidFill>
              </a:rPr>
            </a:br>
            <a:r>
              <a:rPr lang="en-US" sz="6600" dirty="0">
                <a:solidFill>
                  <a:srgbClr val="31C4F3"/>
                </a:solidFill>
              </a:rPr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1" y="3515209"/>
            <a:ext cx="9923767" cy="134114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Chris Hoffman</a:t>
            </a:r>
          </a:p>
        </p:txBody>
      </p:sp>
      <p:sp>
        <p:nvSpPr>
          <p:cNvPr id="4" name="PB">
            <a:extLst>
              <a:ext uri="{FF2B5EF4-FFF2-40B4-BE49-F238E27FC236}">
                <a16:creationId xmlns:a16="http://schemas.microsoft.com/office/drawing/2014/main" id="{EE079924-825C-464B-9749-722F385A23FE}"/>
              </a:ext>
            </a:extLst>
          </p:cNvPr>
          <p:cNvSpPr/>
          <p:nvPr/>
        </p:nvSpPr>
        <p:spPr>
          <a:xfrm>
            <a:off x="0" y="6756400"/>
            <a:ext cx="717176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FE9182-E7CB-FAAA-BAC5-9B594D4208FE}"/>
              </a:ext>
            </a:extLst>
          </p:cNvPr>
          <p:cNvSpPr/>
          <p:nvPr/>
        </p:nvSpPr>
        <p:spPr>
          <a:xfrm>
            <a:off x="1062357" y="2326641"/>
            <a:ext cx="4587874" cy="33201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1EF6-9CCF-4167-ABF1-8FDA611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- Exploratory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B07FE-656C-48E1-A0D4-F72A6AE75129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A20B3-C769-407E-A871-2E71AC8A31C2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10">
              <a:extLst>
                <a:ext uri="{FF2B5EF4-FFF2-40B4-BE49-F238E27FC236}">
                  <a16:creationId xmlns:a16="http://schemas.microsoft.com/office/drawing/2014/main" id="{6395E1FE-2D03-491D-B319-4E89092C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658224" y="3352799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PB">
            <a:extLst>
              <a:ext uri="{FF2B5EF4-FFF2-40B4-BE49-F238E27FC236}">
                <a16:creationId xmlns:a16="http://schemas.microsoft.com/office/drawing/2014/main" id="{D4EF343D-F7AB-49E2-A323-9682BDC6CFB6}"/>
              </a:ext>
            </a:extLst>
          </p:cNvPr>
          <p:cNvSpPr/>
          <p:nvPr/>
        </p:nvSpPr>
        <p:spPr>
          <a:xfrm>
            <a:off x="0" y="6756400"/>
            <a:ext cx="10757647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783E9-EE93-6FB4-025A-6FA111DA8299}"/>
              </a:ext>
            </a:extLst>
          </p:cNvPr>
          <p:cNvGrpSpPr/>
          <p:nvPr/>
        </p:nvGrpSpPr>
        <p:grpSpPr>
          <a:xfrm>
            <a:off x="1332547" y="2590132"/>
            <a:ext cx="4126548" cy="3056702"/>
            <a:chOff x="0" y="0"/>
            <a:chExt cx="3309523" cy="24539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E74745-85BB-FE55-597F-C1C0489C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2978785" cy="20434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5F311018-0E2C-5363-6488-7929CE164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" y="1965157"/>
              <a:ext cx="3202843" cy="48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1. Number of tornadoes in Wisconsin per year from 1950-2020.</a:t>
              </a:r>
              <a:endPara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AD3778-E91A-D331-FC81-742DCA41F731}"/>
              </a:ext>
            </a:extLst>
          </p:cNvPr>
          <p:cNvSpPr/>
          <p:nvPr/>
        </p:nvSpPr>
        <p:spPr>
          <a:xfrm>
            <a:off x="6459538" y="2326640"/>
            <a:ext cx="4587874" cy="33201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15EBF0-39FC-EFAA-3E9D-29C92AB18293}"/>
              </a:ext>
            </a:extLst>
          </p:cNvPr>
          <p:cNvGrpSpPr/>
          <p:nvPr/>
        </p:nvGrpSpPr>
        <p:grpSpPr>
          <a:xfrm>
            <a:off x="6753246" y="2590132"/>
            <a:ext cx="4106207" cy="3056702"/>
            <a:chOff x="23563" y="0"/>
            <a:chExt cx="3285960" cy="245391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EDAA82E-1543-FD42-CD44-3D2FD006C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563" y="0"/>
              <a:ext cx="2931658" cy="20434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A24CD597-0A91-63E9-A14F-F2D2369BA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" y="1965157"/>
              <a:ext cx="3202843" cy="48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2. Average Winter Temperature in Wisconsin from 1950-2020.</a:t>
              </a:r>
              <a:endPara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48766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340A47-71DD-6F2F-EDAE-B9EC9D5C82A1}"/>
              </a:ext>
            </a:extLst>
          </p:cNvPr>
          <p:cNvSpPr/>
          <p:nvPr/>
        </p:nvSpPr>
        <p:spPr>
          <a:xfrm>
            <a:off x="1141413" y="2231221"/>
            <a:ext cx="4587874" cy="33201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6AB4577-02B3-6037-C6EB-824E5335F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6" y="2514600"/>
            <a:ext cx="3722680" cy="24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D1EF6-9CCF-4167-ABF1-8FDA611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- Exploratory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B07FE-656C-48E1-A0D4-F72A6AE75129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A20B3-C769-407E-A871-2E71AC8A31C2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10">
              <a:extLst>
                <a:ext uri="{FF2B5EF4-FFF2-40B4-BE49-F238E27FC236}">
                  <a16:creationId xmlns:a16="http://schemas.microsoft.com/office/drawing/2014/main" id="{6395E1FE-2D03-491D-B319-4E89092C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658224" y="3352799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PB">
            <a:extLst>
              <a:ext uri="{FF2B5EF4-FFF2-40B4-BE49-F238E27FC236}">
                <a16:creationId xmlns:a16="http://schemas.microsoft.com/office/drawing/2014/main" id="{D4EF343D-F7AB-49E2-A323-9682BDC6CFB6}"/>
              </a:ext>
            </a:extLst>
          </p:cNvPr>
          <p:cNvSpPr/>
          <p:nvPr/>
        </p:nvSpPr>
        <p:spPr>
          <a:xfrm>
            <a:off x="0" y="6756400"/>
            <a:ext cx="10757647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6B1C868-D18C-972D-3D6C-7A0A3924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65" y="4942363"/>
            <a:ext cx="4042103" cy="62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3. Rolling 5-year average winter temperature in Wisconsin from 1953-2020.</a:t>
            </a: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6BF8FA-E0D0-0789-CE41-7164804A7AB7}"/>
              </a:ext>
            </a:extLst>
          </p:cNvPr>
          <p:cNvCxnSpPr>
            <a:cxnSpLocks/>
          </p:cNvCxnSpPr>
          <p:nvPr/>
        </p:nvCxnSpPr>
        <p:spPr>
          <a:xfrm>
            <a:off x="6155372" y="2717584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9599B5-4AF3-43A0-E3D3-209CED52089D}"/>
              </a:ext>
            </a:extLst>
          </p:cNvPr>
          <p:cNvSpPr txBox="1"/>
          <p:nvPr/>
        </p:nvSpPr>
        <p:spPr>
          <a:xfrm>
            <a:off x="6462715" y="2563633"/>
            <a:ext cx="3132383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Rolling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1950-1953 excluded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indication of climate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used to look for future trends</a:t>
            </a:r>
          </a:p>
        </p:txBody>
      </p:sp>
    </p:spTree>
    <p:extLst>
      <p:ext uri="{BB962C8B-B14F-4D97-AF65-F5344CB8AC3E}">
        <p14:creationId xmlns:p14="http://schemas.microsoft.com/office/powerpoint/2010/main" val="60678300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21987F-4100-A2EE-181B-C5AF318BBE03}"/>
              </a:ext>
            </a:extLst>
          </p:cNvPr>
          <p:cNvSpPr/>
          <p:nvPr/>
        </p:nvSpPr>
        <p:spPr>
          <a:xfrm>
            <a:off x="1141413" y="2326640"/>
            <a:ext cx="4322443" cy="3523395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1EF6-9CCF-4167-ABF1-8FDA611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- Exploratory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B07FE-656C-48E1-A0D4-F72A6AE75129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A20B3-C769-407E-A871-2E71AC8A31C2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10">
              <a:extLst>
                <a:ext uri="{FF2B5EF4-FFF2-40B4-BE49-F238E27FC236}">
                  <a16:creationId xmlns:a16="http://schemas.microsoft.com/office/drawing/2014/main" id="{6395E1FE-2D03-491D-B319-4E89092C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658224" y="335279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9A06AC15-F8DA-4B8F-A468-9DF18902459D}"/>
              </a:ext>
            </a:extLst>
          </p:cNvPr>
          <p:cNvSpPr/>
          <p:nvPr/>
        </p:nvSpPr>
        <p:spPr>
          <a:xfrm>
            <a:off x="0" y="6756400"/>
            <a:ext cx="11474824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BA5E1E-027E-6B12-AD59-41B6EDC4B6AF}"/>
              </a:ext>
            </a:extLst>
          </p:cNvPr>
          <p:cNvGrpSpPr/>
          <p:nvPr/>
        </p:nvGrpSpPr>
        <p:grpSpPr>
          <a:xfrm>
            <a:off x="1497963" y="2423367"/>
            <a:ext cx="3609341" cy="3329940"/>
            <a:chOff x="106680" y="-442292"/>
            <a:chExt cx="3202843" cy="28962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D3958F-9E84-0083-DED1-5CE9C2990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5407" y="-442292"/>
              <a:ext cx="2716689" cy="2417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 Box 2">
              <a:extLst>
                <a:ext uri="{FF2B5EF4-FFF2-40B4-BE49-F238E27FC236}">
                  <a16:creationId xmlns:a16="http://schemas.microsoft.com/office/drawing/2014/main" id="{7033904A-E0C8-1875-240D-C1DFF028E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" y="1965157"/>
              <a:ext cx="3202843" cy="488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4. Average winter temperature across Wisconsin counties from 1950-2020.</a:t>
              </a:r>
              <a:endPara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65DD80-20EC-9873-5887-0B953CE1E248}"/>
              </a:ext>
            </a:extLst>
          </p:cNvPr>
          <p:cNvSpPr/>
          <p:nvPr/>
        </p:nvSpPr>
        <p:spPr>
          <a:xfrm>
            <a:off x="6269739" y="2326640"/>
            <a:ext cx="4322443" cy="3523395"/>
          </a:xfrm>
          <a:prstGeom prst="round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CF37F-AC56-A13D-D5B5-AD684A537AF2}"/>
              </a:ext>
            </a:extLst>
          </p:cNvPr>
          <p:cNvGrpSpPr/>
          <p:nvPr/>
        </p:nvGrpSpPr>
        <p:grpSpPr>
          <a:xfrm>
            <a:off x="6626289" y="2383044"/>
            <a:ext cx="3609341" cy="3410585"/>
            <a:chOff x="106680" y="-433233"/>
            <a:chExt cx="3202843" cy="296667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F5DF2-4ED4-9E0E-2D4D-AF1DC1BF0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05407" y="-433233"/>
              <a:ext cx="2716689" cy="23995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9C52BB43-6616-B4F8-839A-5AFF43394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" y="1965157"/>
              <a:ext cx="3202843" cy="568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5. Total number of tornadoes in Wisconsin counties from 1950-2020. Menominee county (white) is excluded due to lack of data.</a:t>
              </a:r>
              <a:endPara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77935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1EF6-9CCF-4167-ABF1-8FDA611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-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8B07FE-656C-48E1-A0D4-F72A6AE75129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A20B3-C769-407E-A871-2E71AC8A31C2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10">
              <a:extLst>
                <a:ext uri="{FF2B5EF4-FFF2-40B4-BE49-F238E27FC236}">
                  <a16:creationId xmlns:a16="http://schemas.microsoft.com/office/drawing/2014/main" id="{6395E1FE-2D03-491D-B319-4E89092C7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658224" y="335279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9A06AC15-F8DA-4B8F-A468-9DF18902459D}"/>
              </a:ext>
            </a:extLst>
          </p:cNvPr>
          <p:cNvSpPr/>
          <p:nvPr/>
        </p:nvSpPr>
        <p:spPr>
          <a:xfrm>
            <a:off x="0" y="6756400"/>
            <a:ext cx="11474824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865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61AA64-B78E-4BA5-9F9B-EE5F61B9E912}"/>
              </a:ext>
            </a:extLst>
          </p:cNvPr>
          <p:cNvSpPr txBox="1"/>
          <p:nvPr/>
        </p:nvSpPr>
        <p:spPr>
          <a:xfrm>
            <a:off x="5643733" y="3044277"/>
            <a:ext cx="2890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Reflection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031773-02D0-4C71-BA60-98EAA2F26D8F}"/>
              </a:ext>
            </a:extLst>
          </p:cNvPr>
          <p:cNvCxnSpPr>
            <a:cxnSpLocks/>
          </p:cNvCxnSpPr>
          <p:nvPr/>
        </p:nvCxnSpPr>
        <p:spPr>
          <a:xfrm>
            <a:off x="4623421" y="2316611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C05113A-9A39-40F3-86C6-22CEA34CB3A5}"/>
              </a:ext>
            </a:extLst>
          </p:cNvPr>
          <p:cNvGrpSpPr/>
          <p:nvPr/>
        </p:nvGrpSpPr>
        <p:grpSpPr>
          <a:xfrm>
            <a:off x="2028481" y="2609847"/>
            <a:ext cx="1638300" cy="1638300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823EE2-4351-4387-AFEC-019B0FC68404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ACFD3934-E906-44F9-9698-6062E7ED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8225" y="335280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PB">
            <a:extLst>
              <a:ext uri="{FF2B5EF4-FFF2-40B4-BE49-F238E27FC236}">
                <a16:creationId xmlns:a16="http://schemas.microsoft.com/office/drawing/2014/main" id="{37CEFEE3-065B-4F30-99C2-9B5D2ED1BE1F}"/>
              </a:ext>
            </a:extLst>
          </p:cNvPr>
          <p:cNvSpPr/>
          <p:nvPr/>
        </p:nvSpPr>
        <p:spPr>
          <a:xfrm>
            <a:off x="0" y="6756400"/>
            <a:ext cx="10040471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578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1B08-6D6D-4F45-A06B-1987B86F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Acknowledgments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1B192-950D-41DA-9ACC-0DCE6556E729}"/>
              </a:ext>
            </a:extLst>
          </p:cNvPr>
          <p:cNvSpPr txBox="1"/>
          <p:nvPr/>
        </p:nvSpPr>
        <p:spPr>
          <a:xfrm>
            <a:off x="1134607" y="2356107"/>
            <a:ext cx="3782088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Nick Schock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Alan Murphy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John Bushman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John Zimmerman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Tung Ouy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5EB498-46AE-4792-961A-CB07584B744B}"/>
              </a:ext>
            </a:extLst>
          </p:cNvPr>
          <p:cNvGrpSpPr/>
          <p:nvPr/>
        </p:nvGrpSpPr>
        <p:grpSpPr>
          <a:xfrm>
            <a:off x="6094412" y="2245766"/>
            <a:ext cx="4776537" cy="2911856"/>
            <a:chOff x="6094412" y="2166519"/>
            <a:chExt cx="4776537" cy="291185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B229399-AEF1-42F1-B18E-71D21EDF5717}"/>
                </a:ext>
              </a:extLst>
            </p:cNvPr>
            <p:cNvSpPr/>
            <p:nvPr/>
          </p:nvSpPr>
          <p:spPr>
            <a:xfrm>
              <a:off x="6094412" y="2166519"/>
              <a:ext cx="4776537" cy="291185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Reinhart Foodservice – The Best and Brightest">
              <a:extLst>
                <a:ext uri="{FF2B5EF4-FFF2-40B4-BE49-F238E27FC236}">
                  <a16:creationId xmlns:a16="http://schemas.microsoft.com/office/drawing/2014/main" id="{4FC51006-9B66-496E-B2D7-B794B60A6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9833" y="2356107"/>
              <a:ext cx="3005694" cy="1541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Performance Foodservice – Seven Days Jobs">
              <a:extLst>
                <a:ext uri="{FF2B5EF4-FFF2-40B4-BE49-F238E27FC236}">
                  <a16:creationId xmlns:a16="http://schemas.microsoft.com/office/drawing/2014/main" id="{BCFEA0BE-ED94-419A-BDB3-DF6C4E623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695" y="4071519"/>
              <a:ext cx="4195970" cy="601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FC60A465-F8EF-46F7-BB71-1527BD772F41}"/>
              </a:ext>
            </a:extLst>
          </p:cNvPr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15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07FD-8BC1-4F85-AAA0-E8F46DDA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BA3F5B-A6C6-44CD-B91D-80853DAC7B94}"/>
              </a:ext>
            </a:extLst>
          </p:cNvPr>
          <p:cNvGrpSpPr/>
          <p:nvPr/>
        </p:nvGrpSpPr>
        <p:grpSpPr>
          <a:xfrm>
            <a:off x="3778465" y="2872003"/>
            <a:ext cx="1638300" cy="1638300"/>
            <a:chOff x="5191125" y="3095625"/>
            <a:chExt cx="1638300" cy="1638300"/>
          </a:xfrm>
          <a:solidFill>
            <a:srgbClr val="2AA9C4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BCFDB3-3CF1-4126-8531-965508135493}"/>
                </a:ext>
              </a:extLst>
            </p:cNvPr>
            <p:cNvSpPr/>
            <p:nvPr/>
          </p:nvSpPr>
          <p:spPr>
            <a:xfrm>
              <a:off x="5191125" y="3095625"/>
              <a:ext cx="1638300" cy="16383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6" descr="Database with solid fill">
              <a:extLst>
                <a:ext uri="{FF2B5EF4-FFF2-40B4-BE49-F238E27FC236}">
                  <a16:creationId xmlns:a16="http://schemas.microsoft.com/office/drawing/2014/main" id="{7D110122-33DB-4542-91FD-036138828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553075" y="3457575"/>
              <a:ext cx="914400" cy="914400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3ED577-E303-4240-A259-1E7B44DF9F8E}"/>
              </a:ext>
            </a:extLst>
          </p:cNvPr>
          <p:cNvSpPr/>
          <p:nvPr/>
        </p:nvSpPr>
        <p:spPr>
          <a:xfrm>
            <a:off x="3684077" y="4803918"/>
            <a:ext cx="1823900" cy="65329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9848E63-DE4D-4B03-8013-AA6F64EE707D}"/>
              </a:ext>
            </a:extLst>
          </p:cNvPr>
          <p:cNvSpPr/>
          <p:nvPr/>
        </p:nvSpPr>
        <p:spPr>
          <a:xfrm>
            <a:off x="907063" y="4803918"/>
            <a:ext cx="1823900" cy="65329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C406C-D783-477B-AC79-219991310A4E}"/>
              </a:ext>
            </a:extLst>
          </p:cNvPr>
          <p:cNvGrpSpPr/>
          <p:nvPr/>
        </p:nvGrpSpPr>
        <p:grpSpPr>
          <a:xfrm>
            <a:off x="6557067" y="2872000"/>
            <a:ext cx="1638300" cy="1638300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CBC5E8-E61D-4F33-A5E1-5EAC615BE315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10" descr="Research with solid fill">
              <a:extLst>
                <a:ext uri="{FF2B5EF4-FFF2-40B4-BE49-F238E27FC236}">
                  <a16:creationId xmlns:a16="http://schemas.microsoft.com/office/drawing/2014/main" id="{ABBB8898-A63E-42D5-BC94-90F97A7B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658225" y="3352800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A2AF3C-5CFA-4097-9D12-4A2F7814D018}"/>
              </a:ext>
            </a:extLst>
          </p:cNvPr>
          <p:cNvSpPr/>
          <p:nvPr/>
        </p:nvSpPr>
        <p:spPr>
          <a:xfrm>
            <a:off x="6461091" y="4803916"/>
            <a:ext cx="1823900" cy="65329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68A3EA-994B-4EC5-9113-D25FB2D9CA90}"/>
              </a:ext>
            </a:extLst>
          </p:cNvPr>
          <p:cNvGrpSpPr/>
          <p:nvPr/>
        </p:nvGrpSpPr>
        <p:grpSpPr>
          <a:xfrm>
            <a:off x="999863" y="2872000"/>
            <a:ext cx="1638300" cy="1638300"/>
            <a:chOff x="1408113" y="2891459"/>
            <a:chExt cx="1638300" cy="16383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C7BC7E-7754-4932-8721-C4403210F182}"/>
                </a:ext>
              </a:extLst>
            </p:cNvPr>
            <p:cNvSpPr/>
            <p:nvPr/>
          </p:nvSpPr>
          <p:spPr>
            <a:xfrm>
              <a:off x="1408113" y="2891459"/>
              <a:ext cx="1638300" cy="1638300"/>
            </a:xfrm>
            <a:prstGeom prst="ellipse">
              <a:avLst/>
            </a:prstGeom>
            <a:solidFill>
              <a:srgbClr val="61C7D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Question Mark with solid fill">
              <a:extLst>
                <a:ext uri="{FF2B5EF4-FFF2-40B4-BE49-F238E27FC236}">
                  <a16:creationId xmlns:a16="http://schemas.microsoft.com/office/drawing/2014/main" id="{5EFC9C43-E7B8-45A8-A651-7AB763DA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770063" y="325340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7D71693F-706A-4D9F-9613-2E3F5D6C8295}"/>
              </a:ext>
            </a:extLst>
          </p:cNvPr>
          <p:cNvSpPr/>
          <p:nvPr/>
        </p:nvSpPr>
        <p:spPr>
          <a:xfrm>
            <a:off x="0" y="6756400"/>
            <a:ext cx="1434353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940B8A-9FB6-EDCE-FC42-C19D7D575612}"/>
              </a:ext>
            </a:extLst>
          </p:cNvPr>
          <p:cNvGrpSpPr/>
          <p:nvPr/>
        </p:nvGrpSpPr>
        <p:grpSpPr>
          <a:xfrm>
            <a:off x="9336602" y="2872000"/>
            <a:ext cx="1638300" cy="1638300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80340C-D125-C29C-02DB-B915224C8E57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7" name="Graphic 10" descr="Head with gears with solid fill">
              <a:extLst>
                <a:ext uri="{FF2B5EF4-FFF2-40B4-BE49-F238E27FC236}">
                  <a16:creationId xmlns:a16="http://schemas.microsoft.com/office/drawing/2014/main" id="{07580944-3C70-B7F6-4488-C40A2BA04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658225" y="3352800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51E30F-BF0F-D8B0-78CC-11AB12DBBF8C}"/>
              </a:ext>
            </a:extLst>
          </p:cNvPr>
          <p:cNvSpPr/>
          <p:nvPr/>
        </p:nvSpPr>
        <p:spPr>
          <a:xfrm>
            <a:off x="9240626" y="4803916"/>
            <a:ext cx="1823900" cy="653296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3263183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3244C7-8EB9-45E0-A4A4-085B9228448E}"/>
              </a:ext>
            </a:extLst>
          </p:cNvPr>
          <p:cNvGrpSpPr/>
          <p:nvPr/>
        </p:nvGrpSpPr>
        <p:grpSpPr>
          <a:xfrm>
            <a:off x="2028481" y="2609848"/>
            <a:ext cx="1638300" cy="1638300"/>
            <a:chOff x="1408113" y="2891459"/>
            <a:chExt cx="1638300" cy="16383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6E13A4A-D300-4EB3-99BA-7C199446E6E2}"/>
                </a:ext>
              </a:extLst>
            </p:cNvPr>
            <p:cNvSpPr/>
            <p:nvPr/>
          </p:nvSpPr>
          <p:spPr>
            <a:xfrm>
              <a:off x="1408113" y="2891459"/>
              <a:ext cx="1638300" cy="1638300"/>
            </a:xfrm>
            <a:prstGeom prst="ellipse">
              <a:avLst/>
            </a:prstGeom>
            <a:solidFill>
              <a:srgbClr val="61C7D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Question Mark with solid fill">
              <a:extLst>
                <a:ext uri="{FF2B5EF4-FFF2-40B4-BE49-F238E27FC236}">
                  <a16:creationId xmlns:a16="http://schemas.microsoft.com/office/drawing/2014/main" id="{178A8273-92AC-4679-AF12-15E53CF2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770063" y="3253409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61AA64-B78E-4BA5-9F9B-EE5F61B9E912}"/>
              </a:ext>
            </a:extLst>
          </p:cNvPr>
          <p:cNvSpPr txBox="1"/>
          <p:nvPr/>
        </p:nvSpPr>
        <p:spPr>
          <a:xfrm>
            <a:off x="5643732" y="3044277"/>
            <a:ext cx="3331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Problem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031773-02D0-4C71-BA60-98EAA2F26D8F}"/>
              </a:ext>
            </a:extLst>
          </p:cNvPr>
          <p:cNvCxnSpPr>
            <a:cxnSpLocks/>
          </p:cNvCxnSpPr>
          <p:nvPr/>
        </p:nvCxnSpPr>
        <p:spPr>
          <a:xfrm>
            <a:off x="4623421" y="2316611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B">
            <a:extLst>
              <a:ext uri="{FF2B5EF4-FFF2-40B4-BE49-F238E27FC236}">
                <a16:creationId xmlns:a16="http://schemas.microsoft.com/office/drawing/2014/main" id="{1BF3D106-ED9B-469B-9413-F05A3262CCD3}"/>
              </a:ext>
            </a:extLst>
          </p:cNvPr>
          <p:cNvSpPr/>
          <p:nvPr/>
        </p:nvSpPr>
        <p:spPr>
          <a:xfrm>
            <a:off x="0" y="6756400"/>
            <a:ext cx="2151529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8872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B263-4328-4555-BF99-9831410D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 - question</a:t>
            </a:r>
            <a:endParaRPr lang="en-US" sz="3200" kern="12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D93FE-0036-49C4-855C-5A13DE6FBECE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1408113" y="2891459"/>
            <a:chExt cx="1638300" cy="16383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EA4845-7F89-49FD-8D05-E0EAE5AD4619}"/>
                </a:ext>
              </a:extLst>
            </p:cNvPr>
            <p:cNvSpPr/>
            <p:nvPr/>
          </p:nvSpPr>
          <p:spPr>
            <a:xfrm>
              <a:off x="1408113" y="2891459"/>
              <a:ext cx="1638300" cy="1638300"/>
            </a:xfrm>
            <a:prstGeom prst="ellipse">
              <a:avLst/>
            </a:prstGeom>
            <a:solidFill>
              <a:srgbClr val="61C7D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B7397DAC-9E03-4D36-B0A3-8FED4DD5D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770062" y="325340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09DC5CD0-2269-45C5-A17C-CB034EAE2BEF}"/>
              </a:ext>
            </a:extLst>
          </p:cNvPr>
          <p:cNvSpPr/>
          <p:nvPr/>
        </p:nvSpPr>
        <p:spPr>
          <a:xfrm>
            <a:off x="0" y="6756400"/>
            <a:ext cx="2868706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2F2339-9076-7E1F-8F2F-76CCC1DA9BD6}"/>
              </a:ext>
            </a:extLst>
          </p:cNvPr>
          <p:cNvSpPr/>
          <p:nvPr/>
        </p:nvSpPr>
        <p:spPr>
          <a:xfrm>
            <a:off x="6589335" y="2389315"/>
            <a:ext cx="3265865" cy="284544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Does the temperature over the course of winter in individual counties of </a:t>
            </a:r>
            <a:r>
              <a:rPr lang="en-US" dirty="0">
                <a:highlight>
                  <a:srgbClr val="808080"/>
                </a:highlight>
              </a:rPr>
              <a:t>Wisconsin</a:t>
            </a:r>
            <a:r>
              <a:rPr lang="en-US" dirty="0"/>
              <a:t> indicate if a tornado will occur during the tornado season?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B9C9F5-5BC8-A998-E87D-EBF5E271D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989805"/>
              </p:ext>
            </p:extLst>
          </p:nvPr>
        </p:nvGraphicFramePr>
        <p:xfrm>
          <a:off x="928924" y="2507876"/>
          <a:ext cx="5500155" cy="284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2EF13D-A719-B617-F886-A199198EB29C}"/>
              </a:ext>
            </a:extLst>
          </p:cNvPr>
          <p:cNvCxnSpPr>
            <a:cxnSpLocks/>
          </p:cNvCxnSpPr>
          <p:nvPr/>
        </p:nvCxnSpPr>
        <p:spPr>
          <a:xfrm>
            <a:off x="6094412" y="2699647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2710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B263-4328-4555-BF99-9831410D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Problem – Additional Questions </a:t>
            </a:r>
            <a:endParaRPr lang="en-US" sz="3200" kern="1200" cap="all" dirty="0">
              <a:ln w="3175" cmpd="sng">
                <a:noFill/>
              </a:ln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Text Placeholder 3">
            <a:extLst>
              <a:ext uri="{FF2B5EF4-FFF2-40B4-BE49-F238E27FC236}">
                <a16:creationId xmlns:a16="http://schemas.microsoft.com/office/drawing/2014/main" id="{5AD2F429-7F24-4CFD-AF7C-A5FD05C2E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91701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DB8BA27E-8826-4DF7-8E33-5C11A394AF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89537" y="2459621"/>
            <a:ext cx="601308" cy="601308"/>
          </a:xfrm>
          <a:prstGeom prst="rect">
            <a:avLst/>
          </a:prstGeom>
        </p:spPr>
      </p:pic>
      <p:pic>
        <p:nvPicPr>
          <p:cNvPr id="46" name="Graphic 45" descr="Bar chart with solid fill">
            <a:extLst>
              <a:ext uri="{FF2B5EF4-FFF2-40B4-BE49-F238E27FC236}">
                <a16:creationId xmlns:a16="http://schemas.microsoft.com/office/drawing/2014/main" id="{758C6B7E-1512-416C-B579-ECA741A65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89537" y="3679064"/>
            <a:ext cx="601308" cy="601308"/>
          </a:xfrm>
          <a:prstGeom prst="rect">
            <a:avLst/>
          </a:prstGeom>
        </p:spPr>
      </p:pic>
      <p:pic>
        <p:nvPicPr>
          <p:cNvPr id="47" name="Graphic 46" descr="Bullseye with solid fill">
            <a:extLst>
              <a:ext uri="{FF2B5EF4-FFF2-40B4-BE49-F238E27FC236}">
                <a16:creationId xmlns:a16="http://schemas.microsoft.com/office/drawing/2014/main" id="{A6FEEA89-A1EA-4963-BCBC-20EABF2662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389537" y="4898507"/>
            <a:ext cx="601308" cy="60130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9D93FE-0036-49C4-855C-5A13DE6FBECE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1408113" y="2891459"/>
            <a:chExt cx="1638300" cy="16383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EA4845-7F89-49FD-8D05-E0EAE5AD4619}"/>
                </a:ext>
              </a:extLst>
            </p:cNvPr>
            <p:cNvSpPr/>
            <p:nvPr/>
          </p:nvSpPr>
          <p:spPr>
            <a:xfrm>
              <a:off x="1408113" y="2891459"/>
              <a:ext cx="1638300" cy="1638300"/>
            </a:xfrm>
            <a:prstGeom prst="ellipse">
              <a:avLst/>
            </a:prstGeom>
            <a:solidFill>
              <a:srgbClr val="61C7D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B7397DAC-9E03-4D36-B0A3-8FED4DD5D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70062" y="3253408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09DC5CD0-2269-45C5-A17C-CB034EAE2BEF}"/>
              </a:ext>
            </a:extLst>
          </p:cNvPr>
          <p:cNvSpPr/>
          <p:nvPr/>
        </p:nvSpPr>
        <p:spPr>
          <a:xfrm>
            <a:off x="0" y="6756400"/>
            <a:ext cx="2868706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621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C589FA-600A-435A-9D25-D448ADF62E4A}"/>
              </a:ext>
            </a:extLst>
          </p:cNvPr>
          <p:cNvGrpSpPr/>
          <p:nvPr/>
        </p:nvGrpSpPr>
        <p:grpSpPr>
          <a:xfrm>
            <a:off x="2028481" y="2609847"/>
            <a:ext cx="1638300" cy="1638300"/>
            <a:chOff x="5191125" y="3095625"/>
            <a:chExt cx="1638300" cy="1638300"/>
          </a:xfrm>
          <a:solidFill>
            <a:srgbClr val="2AA9C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6633CD-6B2A-4F05-A941-644D33825ACE}"/>
                </a:ext>
              </a:extLst>
            </p:cNvPr>
            <p:cNvSpPr/>
            <p:nvPr/>
          </p:nvSpPr>
          <p:spPr>
            <a:xfrm>
              <a:off x="5191125" y="3095625"/>
              <a:ext cx="1638300" cy="16383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6" descr="Database with solid fill">
              <a:extLst>
                <a:ext uri="{FF2B5EF4-FFF2-40B4-BE49-F238E27FC236}">
                  <a16:creationId xmlns:a16="http://schemas.microsoft.com/office/drawing/2014/main" id="{D6CAEDD1-143B-42DA-98D6-E729C2374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553075" y="3457575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61AA64-B78E-4BA5-9F9B-EE5F61B9E912}"/>
              </a:ext>
            </a:extLst>
          </p:cNvPr>
          <p:cNvSpPr txBox="1"/>
          <p:nvPr/>
        </p:nvSpPr>
        <p:spPr>
          <a:xfrm>
            <a:off x="5643732" y="3044277"/>
            <a:ext cx="3848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031773-02D0-4C71-BA60-98EAA2F26D8F}"/>
              </a:ext>
            </a:extLst>
          </p:cNvPr>
          <p:cNvCxnSpPr>
            <a:cxnSpLocks/>
          </p:cNvCxnSpPr>
          <p:nvPr/>
        </p:nvCxnSpPr>
        <p:spPr>
          <a:xfrm>
            <a:off x="4623421" y="2316611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B">
            <a:extLst>
              <a:ext uri="{FF2B5EF4-FFF2-40B4-BE49-F238E27FC236}">
                <a16:creationId xmlns:a16="http://schemas.microsoft.com/office/drawing/2014/main" id="{BFCD120C-1F4B-4FA4-994D-ACCD786F2834}"/>
              </a:ext>
            </a:extLst>
          </p:cNvPr>
          <p:cNvSpPr/>
          <p:nvPr/>
        </p:nvSpPr>
        <p:spPr>
          <a:xfrm>
            <a:off x="0" y="6756400"/>
            <a:ext cx="3585882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208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E320-2116-4004-A695-7C463E8F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– collection</a:t>
            </a:r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14FAD22-CBF3-4C53-A938-18C7CED47053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5191125" y="3095625"/>
            <a:chExt cx="1638300" cy="1638300"/>
          </a:xfrm>
          <a:solidFill>
            <a:srgbClr val="2AA9C4"/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13CC11D-9334-40E2-96B0-A2EF65CC80BD}"/>
                </a:ext>
              </a:extLst>
            </p:cNvPr>
            <p:cNvSpPr/>
            <p:nvPr/>
          </p:nvSpPr>
          <p:spPr>
            <a:xfrm>
              <a:off x="5191125" y="3095625"/>
              <a:ext cx="1638300" cy="16383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6" descr="Database with solid fill">
              <a:extLst>
                <a:ext uri="{FF2B5EF4-FFF2-40B4-BE49-F238E27FC236}">
                  <a16:creationId xmlns:a16="http://schemas.microsoft.com/office/drawing/2014/main" id="{8355B02B-DD81-4C76-9008-23774C52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553074" y="3457574"/>
              <a:ext cx="914400" cy="914400"/>
            </a:xfrm>
            <a:prstGeom prst="rect">
              <a:avLst/>
            </a:prstGeom>
          </p:spPr>
        </p:pic>
      </p:grpSp>
      <p:sp>
        <p:nvSpPr>
          <p:cNvPr id="4" name="PB">
            <a:extLst>
              <a:ext uri="{FF2B5EF4-FFF2-40B4-BE49-F238E27FC236}">
                <a16:creationId xmlns:a16="http://schemas.microsoft.com/office/drawing/2014/main" id="{09D08783-0BF1-4115-864C-6587E9A166F9}"/>
              </a:ext>
            </a:extLst>
          </p:cNvPr>
          <p:cNvSpPr/>
          <p:nvPr/>
        </p:nvSpPr>
        <p:spPr>
          <a:xfrm>
            <a:off x="0" y="6756400"/>
            <a:ext cx="4303059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7A620A-6937-EC69-DC15-070448040F9D}"/>
              </a:ext>
            </a:extLst>
          </p:cNvPr>
          <p:cNvSpPr/>
          <p:nvPr/>
        </p:nvSpPr>
        <p:spPr>
          <a:xfrm>
            <a:off x="6617740" y="2765439"/>
            <a:ext cx="4776537" cy="2533916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National Oceanic and Atmospheric Administration - Wikipedia">
            <a:extLst>
              <a:ext uri="{FF2B5EF4-FFF2-40B4-BE49-F238E27FC236}">
                <a16:creationId xmlns:a16="http://schemas.microsoft.com/office/drawing/2014/main" id="{547756B1-32FD-ABD5-4584-D98B1795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6" y="3118052"/>
            <a:ext cx="182880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3CDAE074-3BC5-7547-A959-647E65A56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24" y="3118052"/>
            <a:ext cx="1943495" cy="189814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967CB9-C349-C7E5-1245-BD28E42E5B3B}"/>
              </a:ext>
            </a:extLst>
          </p:cNvPr>
          <p:cNvCxnSpPr>
            <a:cxnSpLocks/>
          </p:cNvCxnSpPr>
          <p:nvPr/>
        </p:nvCxnSpPr>
        <p:spPr>
          <a:xfrm>
            <a:off x="6319520" y="2920008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D47701E-63BE-8A82-2323-43DA4653606E}"/>
              </a:ext>
            </a:extLst>
          </p:cNvPr>
          <p:cNvSpPr txBox="1"/>
          <p:nvPr/>
        </p:nvSpPr>
        <p:spPr>
          <a:xfrm>
            <a:off x="910473" y="2747038"/>
            <a:ext cx="2201226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Tornado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1950-2020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tornadoes in Wisconsin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Start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5037D7-1064-78E6-8702-64E9F143D073}"/>
              </a:ext>
            </a:extLst>
          </p:cNvPr>
          <p:cNvSpPr txBox="1"/>
          <p:nvPr/>
        </p:nvSpPr>
        <p:spPr>
          <a:xfrm>
            <a:off x="3111699" y="2705304"/>
            <a:ext cx="3132383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Temperature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1950-2020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Minimum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Maximum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5065796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9B1A-476D-4A1F-A948-F243A356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– Processing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53EADE-7ED5-4D87-933B-6EF26F730D09}"/>
              </a:ext>
            </a:extLst>
          </p:cNvPr>
          <p:cNvGrpSpPr/>
          <p:nvPr/>
        </p:nvGrpSpPr>
        <p:grpSpPr>
          <a:xfrm>
            <a:off x="11047411" y="147878"/>
            <a:ext cx="923443" cy="923443"/>
            <a:chOff x="5191125" y="3095625"/>
            <a:chExt cx="1638300" cy="1638300"/>
          </a:xfrm>
          <a:solidFill>
            <a:srgbClr val="2AA9C4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8CD4D1-15F8-4C35-AE4B-0447D4EC82AF}"/>
                </a:ext>
              </a:extLst>
            </p:cNvPr>
            <p:cNvSpPr/>
            <p:nvPr/>
          </p:nvSpPr>
          <p:spPr>
            <a:xfrm>
              <a:off x="5191125" y="3095625"/>
              <a:ext cx="1638300" cy="163830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6" descr="Database with solid fill">
              <a:extLst>
                <a:ext uri="{FF2B5EF4-FFF2-40B4-BE49-F238E27FC236}">
                  <a16:creationId xmlns:a16="http://schemas.microsoft.com/office/drawing/2014/main" id="{D9797388-4CDE-4EB1-AF6B-6FFF5044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553074" y="3457574"/>
              <a:ext cx="914400" cy="914400"/>
            </a:xfrm>
            <a:prstGeom prst="rect">
              <a:avLst/>
            </a:prstGeom>
          </p:spPr>
        </p:pic>
      </p:grpSp>
      <p:sp>
        <p:nvSpPr>
          <p:cNvPr id="3" name="PB">
            <a:extLst>
              <a:ext uri="{FF2B5EF4-FFF2-40B4-BE49-F238E27FC236}">
                <a16:creationId xmlns:a16="http://schemas.microsoft.com/office/drawing/2014/main" id="{2919DCB1-0C04-4D1D-AA57-74E44DE1EFFB}"/>
              </a:ext>
            </a:extLst>
          </p:cNvPr>
          <p:cNvSpPr/>
          <p:nvPr/>
        </p:nvSpPr>
        <p:spPr>
          <a:xfrm>
            <a:off x="0" y="6756400"/>
            <a:ext cx="5020235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A2198F0-6E27-2EBC-6095-59C14BC36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84793"/>
              </p:ext>
            </p:extLst>
          </p:nvPr>
        </p:nvGraphicFramePr>
        <p:xfrm>
          <a:off x="1432560" y="2153362"/>
          <a:ext cx="7995920" cy="373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68291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61AA64-B78E-4BA5-9F9B-EE5F61B9E912}"/>
              </a:ext>
            </a:extLst>
          </p:cNvPr>
          <p:cNvSpPr txBox="1"/>
          <p:nvPr/>
        </p:nvSpPr>
        <p:spPr>
          <a:xfrm>
            <a:off x="5643733" y="3044277"/>
            <a:ext cx="2890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031773-02D0-4C71-BA60-98EAA2F26D8F}"/>
              </a:ext>
            </a:extLst>
          </p:cNvPr>
          <p:cNvCxnSpPr>
            <a:cxnSpLocks/>
          </p:cNvCxnSpPr>
          <p:nvPr/>
        </p:nvCxnSpPr>
        <p:spPr>
          <a:xfrm>
            <a:off x="4623421" y="2316611"/>
            <a:ext cx="0" cy="2224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C05113A-9A39-40F3-86C6-22CEA34CB3A5}"/>
              </a:ext>
            </a:extLst>
          </p:cNvPr>
          <p:cNvGrpSpPr/>
          <p:nvPr/>
        </p:nvGrpSpPr>
        <p:grpSpPr>
          <a:xfrm>
            <a:off x="2028481" y="2609847"/>
            <a:ext cx="1638300" cy="1638300"/>
            <a:chOff x="8296275" y="2990850"/>
            <a:chExt cx="1638300" cy="1638300"/>
          </a:xfrm>
          <a:solidFill>
            <a:srgbClr val="1B709B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823EE2-4351-4387-AFEC-019B0FC68404}"/>
                </a:ext>
              </a:extLst>
            </p:cNvPr>
            <p:cNvSpPr/>
            <p:nvPr/>
          </p:nvSpPr>
          <p:spPr>
            <a:xfrm>
              <a:off x="8296275" y="2990850"/>
              <a:ext cx="1638300" cy="1638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CFD3934-E906-44F9-9698-6062E7EDC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658225" y="335280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PB">
            <a:extLst>
              <a:ext uri="{FF2B5EF4-FFF2-40B4-BE49-F238E27FC236}">
                <a16:creationId xmlns:a16="http://schemas.microsoft.com/office/drawing/2014/main" id="{37CEFEE3-065B-4F30-99C2-9B5D2ED1BE1F}"/>
              </a:ext>
            </a:extLst>
          </p:cNvPr>
          <p:cNvSpPr/>
          <p:nvPr/>
        </p:nvSpPr>
        <p:spPr>
          <a:xfrm>
            <a:off x="0" y="6756400"/>
            <a:ext cx="10040471" cy="101600"/>
          </a:xfrm>
          <a:prstGeom prst="rect">
            <a:avLst/>
          </a:prstGeom>
          <a:solidFill>
            <a:srgbClr val="31C4F3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7088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CB01693779344930C3254ED97B306" ma:contentTypeVersion="11" ma:contentTypeDescription="Create a new document." ma:contentTypeScope="" ma:versionID="064626de9097bf1c7f598c82a79aca06">
  <xsd:schema xmlns:xsd="http://www.w3.org/2001/XMLSchema" xmlns:xs="http://www.w3.org/2001/XMLSchema" xmlns:p="http://schemas.microsoft.com/office/2006/metadata/properties" xmlns:ns3="62f34600-0efa-452b-a0e0-cb0a2e615b13" xmlns:ns4="a32fffd0-ff1f-4b50-9049-89ed157d5f98" targetNamespace="http://schemas.microsoft.com/office/2006/metadata/properties" ma:root="true" ma:fieldsID="f184583e79204422347b17985a585b6e" ns3:_="" ns4:_="">
    <xsd:import namespace="62f34600-0efa-452b-a0e0-cb0a2e615b13"/>
    <xsd:import namespace="a32fffd0-ff1f-4b50-9049-89ed157d5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34600-0efa-452b-a0e0-cb0a2e615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fffd0-ff1f-4b50-9049-89ed157d5f9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45166-B068-47C1-A44A-FDE1167D1661}">
  <ds:schemaRefs>
    <ds:schemaRef ds:uri="http://purl.org/dc/terms/"/>
    <ds:schemaRef ds:uri="62f34600-0efa-452b-a0e0-cb0a2e615b1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32fffd0-ff1f-4b50-9049-89ed157d5f9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8FAA53-EE1C-4144-9ED5-C1C18628EF3B}">
  <ds:schemaRefs>
    <ds:schemaRef ds:uri="62f34600-0efa-452b-a0e0-cb0a2e615b13"/>
    <ds:schemaRef ds:uri="a32fffd0-ff1f-4b50-9049-89ed157d5f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F19436-8E0B-4815-9902-1D262FA617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895</TotalTime>
  <Words>259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Mesh</vt:lpstr>
      <vt:lpstr>Tornado  Prediction</vt:lpstr>
      <vt:lpstr>project Outline</vt:lpstr>
      <vt:lpstr>PowerPoint Presentation</vt:lpstr>
      <vt:lpstr>Problem - question</vt:lpstr>
      <vt:lpstr>Problem – Additional Questions </vt:lpstr>
      <vt:lpstr>PowerPoint Presentation</vt:lpstr>
      <vt:lpstr>Data – collection</vt:lpstr>
      <vt:lpstr>Data – Processing</vt:lpstr>
      <vt:lpstr>PowerPoint Presentation</vt:lpstr>
      <vt:lpstr>Analysis - Exploratory</vt:lpstr>
      <vt:lpstr>Analysis - Exploratory</vt:lpstr>
      <vt:lpstr>Analysis - Exploratory</vt:lpstr>
      <vt:lpstr>Analysis - Model</vt:lpstr>
      <vt:lpstr>PowerPoint Presentation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</dc:title>
  <dc:creator>Chris Hoffman</dc:creator>
  <cp:lastModifiedBy>Chris Hoffman</cp:lastModifiedBy>
  <cp:revision>28</cp:revision>
  <dcterms:created xsi:type="dcterms:W3CDTF">2021-08-16T15:28:32Z</dcterms:created>
  <dcterms:modified xsi:type="dcterms:W3CDTF">2022-05-11T03:28:31Z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0x010100908CB01693779344930C3254ED97B306</vt:lpwstr>
  </property>
</Properties>
</file>