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60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92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61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46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80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78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466335"/>
            <a:ext cx="10515600" cy="47106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❑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0"/>
              </a:spcBef>
              <a:buNone/>
              <a:defRPr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518983" y="365125"/>
            <a:ext cx="8238" cy="37867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 rot="5400000">
            <a:off x="2205681" y="-563884"/>
            <a:ext cx="8238" cy="37867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411892" y="1219200"/>
            <a:ext cx="230660" cy="222421"/>
          </a:xfrm>
          <a:prstGeom prst="ellipse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unity3d.com/2017/07/24/animating-inside-vr-mixing-motion-capture-and-keyframes/" TargetMode="External"/><Relationship Id="rId4" Type="http://schemas.openxmlformats.org/officeDocument/2006/relationships/hyperlink" Target="https://msdn.microsoft.com/en-us/library/618ayhy6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524000" y="59848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In-VR Animation Editor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4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dirty="0" smtClean="0"/>
              <a:t>Miles </a:t>
            </a:r>
            <a:r>
              <a:rPr lang="en-US" sz="4000" dirty="0"/>
              <a:t>Mulet</a:t>
            </a:r>
          </a:p>
          <a:p>
            <a:pPr lvl="0">
              <a:buSzPct val="25000"/>
            </a:pPr>
            <a:r>
              <a:rPr lang="en-US" dirty="0"/>
              <a:t>CIS 4914 Senior Project</a:t>
            </a:r>
            <a:endParaRPr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8 November 2017</a:t>
            </a:r>
            <a:endParaRPr lang="en-US" dirty="0"/>
          </a:p>
        </p:txBody>
      </p:sp>
      <p:cxnSp>
        <p:nvCxnSpPr>
          <p:cNvPr id="93" name="Shape 93"/>
          <p:cNvCxnSpPr/>
          <p:nvPr/>
        </p:nvCxnSpPr>
        <p:spPr>
          <a:xfrm>
            <a:off x="3781425" y="3602038"/>
            <a:ext cx="4610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504604"/>
            <a:ext cx="10515600" cy="4821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Motivation</a:t>
            </a: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/>
            <a:r>
              <a:rPr lang="en-US" dirty="0"/>
              <a:t>Animation is </a:t>
            </a:r>
            <a:r>
              <a:rPr lang="en-US" dirty="0" smtClean="0"/>
              <a:t>hard, especially for beginners.</a:t>
            </a:r>
          </a:p>
          <a:p>
            <a:pPr lvl="1" indent="-228600"/>
            <a:r>
              <a:rPr lang="en-US" dirty="0"/>
              <a:t>Authoring </a:t>
            </a:r>
            <a:r>
              <a:rPr lang="en-US" dirty="0" smtClean="0"/>
              <a:t>virtual reality (VR) </a:t>
            </a:r>
            <a:r>
              <a:rPr lang="en-US" dirty="0"/>
              <a:t>assets with a monitor is hard</a:t>
            </a:r>
            <a:r>
              <a:rPr lang="en-US" dirty="0" smtClean="0"/>
              <a:t>.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Problem</a:t>
            </a: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evelop an open-source tool to allow a user to animate an arbitrary 3d model in VR.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dirty="0" smtClean="0"/>
              <a:t>Create a VR animation plugin to the Unity game engine.</a:t>
            </a:r>
            <a:endParaRPr lang="en-US" dirty="0"/>
          </a:p>
          <a:p>
            <a:pPr lvl="2" indent="-22860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 Specifically, my focus has be on low-level animation data manipulation</a:t>
            </a:r>
            <a:endParaRPr lang="en-US"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CEN4914 </a:t>
            </a:r>
            <a:r>
              <a:rPr lang="en-US" dirty="0"/>
              <a:t>– </a:t>
            </a:r>
            <a:r>
              <a:rPr lang="en-US" dirty="0" smtClean="0"/>
              <a:t>Fall2017 </a:t>
            </a:r>
            <a:r>
              <a:rPr lang="en-US" dirty="0"/>
              <a:t>– </a:t>
            </a:r>
            <a:r>
              <a:rPr lang="en-US" dirty="0" smtClean="0"/>
              <a:t>Progress Report – </a:t>
            </a:r>
            <a:r>
              <a:rPr lang="en-US" dirty="0" smtClean="0"/>
              <a:t>Mulet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Gantt Chart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CEN4914 – Fall2017 – </a:t>
            </a:r>
            <a:r>
              <a:rPr lang="en-US" dirty="0"/>
              <a:t>Progress </a:t>
            </a:r>
            <a:r>
              <a:rPr lang="en-US" dirty="0"/>
              <a:t>Report – Mulet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5" y="1444291"/>
            <a:ext cx="11200995" cy="43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Sources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38199" y="1504604"/>
            <a:ext cx="10664439" cy="4821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0" dirty="0" smtClean="0"/>
              <a:t>Unity Technologies</a:t>
            </a:r>
            <a:r>
              <a:rPr lang="en-US" sz="2400" b="0" dirty="0"/>
              <a:t>, “Unity User Manual (5.5)”. March 8, </a:t>
            </a:r>
            <a:r>
              <a:rPr lang="en-US" sz="2400" b="0" dirty="0" smtClean="0"/>
              <a:t>2017. Publication </a:t>
            </a:r>
            <a:r>
              <a:rPr lang="en-US" sz="2400" b="0" dirty="0"/>
              <a:t>5.5-001F. </a:t>
            </a:r>
            <a:r>
              <a:rPr lang="en-US" sz="2800" b="0" u="sng" dirty="0">
                <a:solidFill>
                  <a:schemeClr val="hlink"/>
                </a:solidFill>
                <a:hlinkClick r:id="rId3"/>
              </a:rPr>
              <a:t>https://docs.unity3d.com/Manual/index.html</a:t>
            </a:r>
            <a:r>
              <a:rPr lang="en-US" sz="2800" b="0" dirty="0"/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 b="0" dirty="0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0" dirty="0"/>
              <a:t>Microsoft, “C# Reference”. 2015. </a:t>
            </a:r>
            <a:endParaRPr lang="en-US" sz="2800" b="0" dirty="0" smtClean="0"/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b="0" dirty="0" smtClean="0">
                <a:hlinkClick r:id="rId4"/>
              </a:rPr>
              <a:t>https</a:t>
            </a:r>
            <a:r>
              <a:rPr lang="en-US" sz="2800" b="0" dirty="0">
                <a:hlinkClick r:id="rId4"/>
              </a:rPr>
              <a:t>://msdn.microsoft.com/en-us/library/618ayhy6.aspx.</a:t>
            </a:r>
            <a:endParaRPr lang="en-US" sz="2800" b="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 b="0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0" dirty="0" err="1" smtClean="0"/>
              <a:t>Jono</a:t>
            </a:r>
            <a:r>
              <a:rPr lang="en-US" sz="2000" b="0" dirty="0" smtClean="0"/>
              <a:t> Forbes, </a:t>
            </a:r>
            <a:r>
              <a:rPr lang="en-US" sz="2000" b="0" dirty="0"/>
              <a:t>“Animating Inside VR: Mixing motion capture and </a:t>
            </a:r>
            <a:r>
              <a:rPr lang="en-US" sz="2000" b="0" dirty="0" err="1"/>
              <a:t>keyframes</a:t>
            </a:r>
            <a:r>
              <a:rPr lang="en-US" sz="2000" b="0" dirty="0"/>
              <a:t>”. July 24, 2017. </a:t>
            </a:r>
            <a:endParaRPr lang="en-US" sz="2400" b="0" dirty="0" smtClean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0" dirty="0" smtClean="0">
                <a:hlinkClick r:id="rId5"/>
              </a:rPr>
              <a:t>https://blogs.unity3d.com/2017/07/24/animating-inside-vr-mixing-motion-capture-and-keyframes/</a:t>
            </a:r>
            <a:endParaRPr lang="en-US" sz="2400" b="0" dirty="0" smtClean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400" b="0" dirty="0" smtClean="0"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CEN4914 – Fall2017 – </a:t>
            </a:r>
            <a:r>
              <a:rPr lang="en-US" dirty="0"/>
              <a:t>Progress </a:t>
            </a:r>
            <a:r>
              <a:rPr lang="en-US" dirty="0"/>
              <a:t>Report – Mulet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General Program Flowchart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504604"/>
            <a:ext cx="10515600" cy="4821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CEN4914 </a:t>
            </a:r>
            <a:r>
              <a:rPr lang="en-US" dirty="0"/>
              <a:t>– </a:t>
            </a:r>
            <a:r>
              <a:rPr lang="en-US" dirty="0" smtClean="0"/>
              <a:t>Fall2017 </a:t>
            </a:r>
            <a:r>
              <a:rPr lang="en-US" dirty="0"/>
              <a:t>– </a:t>
            </a:r>
            <a:r>
              <a:rPr lang="en-US" dirty="0" smtClean="0"/>
              <a:t>Progress Report – </a:t>
            </a:r>
            <a:r>
              <a:rPr lang="en-US" dirty="0" smtClean="0"/>
              <a:t>Mulet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55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Animation Data System UML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504604"/>
            <a:ext cx="10515600" cy="4821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CEN4914 </a:t>
            </a:r>
            <a:r>
              <a:rPr lang="en-US" dirty="0"/>
              <a:t>– </a:t>
            </a:r>
            <a:r>
              <a:rPr lang="en-US" dirty="0" smtClean="0"/>
              <a:t>Fall2017 </a:t>
            </a:r>
            <a:r>
              <a:rPr lang="en-US" dirty="0"/>
              <a:t>– </a:t>
            </a:r>
            <a:r>
              <a:rPr lang="en-US" dirty="0" smtClean="0"/>
              <a:t>Progress Report – </a:t>
            </a:r>
            <a:r>
              <a:rPr lang="en-US" dirty="0" smtClean="0"/>
              <a:t>Mulet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84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Prototype GUI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504604"/>
            <a:ext cx="10515600" cy="4821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CEN4914 </a:t>
            </a:r>
            <a:r>
              <a:rPr lang="en-US" dirty="0"/>
              <a:t>– </a:t>
            </a:r>
            <a:r>
              <a:rPr lang="en-US" dirty="0" smtClean="0"/>
              <a:t>Fall2017 </a:t>
            </a:r>
            <a:r>
              <a:rPr lang="en-US" dirty="0"/>
              <a:t>– </a:t>
            </a:r>
            <a:r>
              <a:rPr lang="en-US" dirty="0" smtClean="0"/>
              <a:t>Progress Report – </a:t>
            </a:r>
            <a:r>
              <a:rPr lang="en-US" dirty="0" smtClean="0"/>
              <a:t>Mulet</a:t>
            </a:r>
            <a:endParaRPr lang="en-US"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Work to Be Performed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38200" y="1504604"/>
            <a:ext cx="10515600" cy="4821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i="1" dirty="0" smtClean="0"/>
              <a:t>Task #1: </a:t>
            </a:r>
            <a:r>
              <a:rPr lang="en-US" dirty="0" smtClean="0"/>
              <a:t>Adapt editor to work with Humanoid animations</a:t>
            </a:r>
            <a:endParaRPr lang="en-US"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i="1" dirty="0" smtClean="0"/>
              <a:t>Method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Allow user to work normally and, upon saving animation, transform to humanoid properties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dirty="0" smtClean="0"/>
              <a:t>  </a:t>
            </a:r>
            <a:r>
              <a:rPr lang="en-US" i="1" dirty="0" smtClean="0"/>
              <a:t>Task #2: </a:t>
            </a:r>
            <a:r>
              <a:rPr lang="en-US" dirty="0" smtClean="0"/>
              <a:t>Development of “useful” interfaces to further </a:t>
            </a:r>
            <a:r>
              <a:rPr lang="en-US" dirty="0" smtClean="0"/>
              <a:t>enhance </a:t>
            </a:r>
            <a:r>
              <a:rPr lang="en-US" dirty="0" smtClean="0"/>
              <a:t>animation workflow</a:t>
            </a:r>
          </a:p>
          <a:p>
            <a:pPr lvl="1" indent="-228600"/>
            <a:r>
              <a:rPr lang="en-US" b="1" i="1" dirty="0" smtClean="0"/>
              <a:t>Method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dirty="0" smtClean="0"/>
              <a:t>Experiment with innovative interfaces from literature sources; attempt </a:t>
            </a:r>
            <a:r>
              <a:rPr lang="en-US" dirty="0" smtClean="0"/>
              <a:t>to exploit </a:t>
            </a:r>
            <a:r>
              <a:rPr lang="en-US" b="1" dirty="0"/>
              <a:t>proprioception</a:t>
            </a:r>
            <a:endParaRPr lang="en-US" dirty="0" smtClean="0"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781168" y="6356350"/>
            <a:ext cx="46545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CEN4914 – Fall2017 – </a:t>
            </a:r>
            <a:r>
              <a:rPr lang="en-US" dirty="0"/>
              <a:t>Progress </a:t>
            </a:r>
            <a:r>
              <a:rPr lang="en-US" dirty="0"/>
              <a:t>Report – Mulet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 descr="https://s-media-cache-ak0.pinimg.com/736x/ed/2c/03/ed2c03ba75d61d7dd3ec9714f0ab67ad.jpg"/>
          <p:cNvPicPr preferRelativeResize="0"/>
          <p:nvPr/>
        </p:nvPicPr>
        <p:blipFill rotWithShape="1">
          <a:blip r:embed="rId3">
            <a:alphaModFix/>
          </a:blip>
          <a:srcRect t="37802" b="25940"/>
          <a:stretch/>
        </p:blipFill>
        <p:spPr>
          <a:xfrm>
            <a:off x="4687835" y="5440746"/>
            <a:ext cx="3248100" cy="7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279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Noto Sans Symbols</vt:lpstr>
      <vt:lpstr>Office Theme</vt:lpstr>
      <vt:lpstr>In-VR Animation Editor</vt:lpstr>
      <vt:lpstr>Summary</vt:lpstr>
      <vt:lpstr>Current Gantt Chart</vt:lpstr>
      <vt:lpstr>Literature Sources</vt:lpstr>
      <vt:lpstr>General Program Flowchart</vt:lpstr>
      <vt:lpstr>Animation Data System UML</vt:lpstr>
      <vt:lpstr>Prototype GUI</vt:lpstr>
      <vt:lpstr>Work to Be Performed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In-VR Animation Editor</dc:title>
  <dc:creator>Mulet,Miles F</dc:creator>
  <cp:lastModifiedBy>Mulet,Miles F</cp:lastModifiedBy>
  <cp:revision>35</cp:revision>
  <dcterms:modified xsi:type="dcterms:W3CDTF">2017-11-06T20:47:02Z</dcterms:modified>
</cp:coreProperties>
</file>