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80" r:id="rId2"/>
    <p:sldId id="281" r:id="rId3"/>
    <p:sldId id="283" r:id="rId4"/>
    <p:sldId id="282" r:id="rId5"/>
    <p:sldId id="284" r:id="rId6"/>
    <p:sldId id="285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67" autoAdjust="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B9FB16-20F5-4F09-A985-3C75B7247B9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5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9712" y="274638"/>
            <a:ext cx="6707088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011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1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309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69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172450" y="6381750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fld id="{628300DD-A00C-43CD-8E84-62DDC69205EF}" type="slidenum">
              <a:rPr lang="pt-BR" sz="14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  <a:buFontTx/>
                <a:buNone/>
                <a:defRPr/>
              </a:pPr>
              <a:t>‹nº›</a:t>
            </a:fld>
            <a:endParaRPr lang="pt-BR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6308725"/>
            <a:ext cx="8675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7" descr="Logo Faculdade INED 200X6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750"/>
            <a:ext cx="1584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9"/>
          <p:cNvGrpSpPr>
            <a:grpSpLocks/>
          </p:cNvGrpSpPr>
          <p:nvPr/>
        </p:nvGrpSpPr>
        <p:grpSpPr bwMode="auto">
          <a:xfrm>
            <a:off x="34925" y="14288"/>
            <a:ext cx="2016125" cy="1321727"/>
            <a:chOff x="323528" y="332656"/>
            <a:chExt cx="2016224" cy="13220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32656"/>
              <a:ext cx="1933575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aixaDeTexto 4"/>
            <p:cNvSpPr txBox="1">
              <a:spLocks noChangeArrowheads="1"/>
            </p:cNvSpPr>
            <p:nvPr/>
          </p:nvSpPr>
          <p:spPr bwMode="auto">
            <a:xfrm>
              <a:off x="323528" y="1393031"/>
              <a:ext cx="2016224" cy="26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buNone/>
              </a:pPr>
              <a:r>
                <a:rPr lang="pt-BR" sz="1100" b="1" dirty="0">
                  <a:solidFill>
                    <a:srgbClr val="FF0000"/>
                  </a:solidFill>
                </a:rPr>
                <a:t>Campus Sapiranga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pachefriends.org/pt_br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orkbench/5.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rtableapps.com/apps/development/sqlite_database_browser_por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96652" y="2060848"/>
            <a:ext cx="8350696" cy="1470025"/>
          </a:xfrm>
        </p:spPr>
        <p:txBody>
          <a:bodyPr anchor="ctr"/>
          <a:lstStyle/>
          <a:p>
            <a:r>
              <a:rPr lang="pt-BR" dirty="0"/>
              <a:t>Linguagens de Programação 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400800" cy="1752600"/>
          </a:xfrm>
        </p:spPr>
        <p:txBody>
          <a:bodyPr/>
          <a:lstStyle/>
          <a:p>
            <a:r>
              <a:rPr lang="pt-BR" dirty="0"/>
              <a:t>Aula 1 – Configurando o Ambiente de Trabalho</a:t>
            </a:r>
          </a:p>
          <a:p>
            <a:endParaRPr lang="pt-BR" dirty="0"/>
          </a:p>
          <a:p>
            <a:r>
              <a:rPr lang="pt-BR" sz="2400" dirty="0"/>
              <a:t>Prof. Jorge Arthur Schneider Aranda</a:t>
            </a:r>
          </a:p>
        </p:txBody>
      </p:sp>
    </p:spTree>
    <p:extLst>
      <p:ext uri="{BB962C8B-B14F-4D97-AF65-F5344CB8AC3E}">
        <p14:creationId xmlns:p14="http://schemas.microsoft.com/office/powerpoint/2010/main" val="231529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I – HTML e CSS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Configurando o ambiente de trabalho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>
                <a:solidFill>
                  <a:schemeClr val="accent3">
                    <a:lumMod val="85000"/>
                  </a:schemeClr>
                </a:solidFill>
              </a:rPr>
              <a:t>Conceito HTML (</a:t>
            </a:r>
            <a:r>
              <a:rPr lang="pt-BR" dirty="0" err="1">
                <a:solidFill>
                  <a:schemeClr val="accent3">
                    <a:lumMod val="85000"/>
                  </a:schemeClr>
                </a:solidFill>
              </a:rPr>
              <a:t>tags</a:t>
            </a:r>
            <a:r>
              <a:rPr lang="pt-BR" dirty="0">
                <a:solidFill>
                  <a:schemeClr val="accent3">
                    <a:lumMod val="85000"/>
                  </a:schemeClr>
                </a:solidFill>
              </a:rPr>
              <a:t> principais)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>
                <a:solidFill>
                  <a:schemeClr val="accent3">
                    <a:lumMod val="85000"/>
                  </a:schemeClr>
                </a:solidFill>
              </a:rPr>
              <a:t>Formulários HTML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>
                <a:solidFill>
                  <a:schemeClr val="accent3">
                    <a:lumMod val="85000"/>
                  </a:schemeClr>
                </a:solidFill>
              </a:rPr>
              <a:t>Folhas de Estilo (CSS)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AEB8EA-FC5D-443E-A3D9-4F726D4D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97" y="4221084"/>
            <a:ext cx="3028950" cy="1514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843378-AD90-43C7-B103-BC9246A5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58" y="4338808"/>
            <a:ext cx="1279029" cy="12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Trabalho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utilizar PHP e MySQL necessitaremos de um servidor web com PHP integrado e um banco de dados MySQL.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Desta forma se torna necessário a instalação de alguns softwares.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Nos laboratórios utilizamos o WampServer.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9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Trabalho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WampServer</a:t>
            </a:r>
            <a:r>
              <a:rPr lang="pt-BR" dirty="0"/>
              <a:t> - Ambiente para desenvolvimento web no Windows, permitindo a criação de Aplicações Web com:</a:t>
            </a:r>
          </a:p>
          <a:p>
            <a:r>
              <a:rPr lang="pt-BR" dirty="0"/>
              <a:t>Apache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PHP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3FCA40-1740-4112-81CB-533747BC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29" y="4516493"/>
            <a:ext cx="3739671" cy="16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Trabalho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XAMPP</a:t>
            </a:r>
            <a:r>
              <a:rPr lang="pt-BR" dirty="0"/>
              <a:t> - Ambiente para desenvolvimento PHP </a:t>
            </a:r>
            <a:r>
              <a:rPr lang="pt-BR" dirty="0" err="1"/>
              <a:t>multi-plataforma</a:t>
            </a:r>
            <a:r>
              <a:rPr lang="pt-BR" dirty="0"/>
              <a:t> que permite utilizar:</a:t>
            </a:r>
          </a:p>
          <a:p>
            <a:r>
              <a:rPr lang="pt-BR" dirty="0"/>
              <a:t>Apache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PHP</a:t>
            </a:r>
          </a:p>
          <a:p>
            <a:r>
              <a:rPr lang="pt-BR" dirty="0"/>
              <a:t>Perl</a:t>
            </a:r>
          </a:p>
          <a:p>
            <a:r>
              <a:rPr lang="pt-BR" dirty="0"/>
              <a:t>Python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445D83-3CF8-4FEC-9320-F37FAEFA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721980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Trabalho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hlinkClick r:id="rId2"/>
              </a:rPr>
              <a:t>MySQL Workbench</a:t>
            </a:r>
            <a:r>
              <a:rPr lang="pt-BR" dirty="0"/>
              <a:t> - Ferramenta visual unificada para arquitetos de banco de dados, desenvolvedores e </a:t>
            </a:r>
            <a:r>
              <a:rPr lang="pt-BR" dirty="0" err="1"/>
              <a:t>DBAs</a:t>
            </a:r>
            <a:r>
              <a:rPr lang="pt-BR" dirty="0"/>
              <a:t>. O MySQL Workbench fornece modelagem de dados, desenvolvimento de SQL e ferramentas de administração abrangentes para configuração de servidor, administração de usuários, backup e muito mais. O MySQL Workbench está disponível no Windows, Linux e Mac OS X.</a:t>
            </a:r>
          </a:p>
        </p:txBody>
      </p:sp>
    </p:spTree>
    <p:extLst>
      <p:ext uri="{BB962C8B-B14F-4D97-AF65-F5344CB8AC3E}">
        <p14:creationId xmlns:p14="http://schemas.microsoft.com/office/powerpoint/2010/main" val="177778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FA6753-0A79-4AFE-9A6D-0171C99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Trabalho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D827E-1B9F-4BD4-A3D5-17DC049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hlinkClick r:id="rId2"/>
              </a:rPr>
              <a:t>DB Browser for </a:t>
            </a:r>
            <a:r>
              <a:rPr lang="pt-BR" dirty="0" err="1">
                <a:hlinkClick r:id="rId2"/>
              </a:rPr>
              <a:t>SQLite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Portable</a:t>
            </a:r>
            <a:r>
              <a:rPr lang="pt-BR" dirty="0"/>
              <a:t> - Ferramenta visual usada para criar, projetar e editar arquivos de banco de dados compatíveis com o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083489-B70F-4765-9477-41CFCA09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36" y="3019177"/>
            <a:ext cx="4386064" cy="3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19B5EA-2F74-42C9-BCE0-4DD8469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739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EB5F9-0E2C-4D36-9BC0-BF9D08F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57165-77E8-4C82-B0F1-707EBF2E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Criar um site:</a:t>
            </a:r>
          </a:p>
          <a:p>
            <a:r>
              <a:rPr lang="pt-BR" sz="2400" dirty="0"/>
              <a:t>Localize a pasta onde devem ser adicionados os arquivos para o site (</a:t>
            </a:r>
            <a:r>
              <a:rPr lang="pt-BR" sz="2400" i="1" dirty="0"/>
              <a:t>c:\</a:t>
            </a:r>
            <a:r>
              <a:rPr lang="pt-BR" sz="2400" i="1" dirty="0" err="1"/>
              <a:t>wamp</a:t>
            </a:r>
            <a:r>
              <a:rPr lang="pt-BR" sz="2400" i="1" dirty="0"/>
              <a:t>\</a:t>
            </a:r>
            <a:r>
              <a:rPr lang="pt-BR" sz="2400" i="1" dirty="0" err="1"/>
              <a:t>www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Baixe os arquivos: https://tinyurl.com/atividade-lp-1.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Abra o </a:t>
            </a:r>
            <a:r>
              <a:rPr lang="pt-BR" sz="2400" dirty="0" err="1"/>
              <a:t>html</a:t>
            </a:r>
            <a:r>
              <a:rPr lang="pt-BR" sz="2400" dirty="0"/>
              <a:t> como navegador, depois abra em algum editor de codigo (VSCODE) e edite alterando os valores e atualizem a página para vê-la mudando, faca testes e se adapte a estrutura do </a:t>
            </a:r>
            <a:r>
              <a:rPr lang="pt-BR" sz="2400" dirty="0" err="1"/>
              <a:t>html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5293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INED 2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ED 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NED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ED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ED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ED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ED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ED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ED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321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Tema1</vt:lpstr>
      <vt:lpstr>Linguagens de Programação I</vt:lpstr>
      <vt:lpstr>Cronograma</vt:lpstr>
      <vt:lpstr>Configurando o Ambiente de Trabalho</vt:lpstr>
      <vt:lpstr>Configurando o Ambiente de Trabalho</vt:lpstr>
      <vt:lpstr>Configurando o Ambiente de Trabalho</vt:lpstr>
      <vt:lpstr>Configurando o Ambiente de Trabalho</vt:lpstr>
      <vt:lpstr>Configurando o Ambiente de Trabalho</vt:lpstr>
      <vt:lpstr>Atividade</vt:lpstr>
      <vt:lpstr>Meu primeiro Site</vt:lpstr>
    </vt:vector>
  </TitlesOfParts>
  <Company>Pessoal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Juliano L. Moreira</dc:creator>
  <cp:lastModifiedBy>Jorge Arthur Schneider Aranda</cp:lastModifiedBy>
  <cp:revision>78</cp:revision>
  <dcterms:created xsi:type="dcterms:W3CDTF">2002-10-18T18:37:58Z</dcterms:created>
  <dcterms:modified xsi:type="dcterms:W3CDTF">2024-02-23T19:12:17Z</dcterms:modified>
</cp:coreProperties>
</file>