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383391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63038339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ebe07f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62ebe07f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03833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6303833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252c74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252c74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pesquisa documental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questionarios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relatorios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artigos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entrevistas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metodologias de avaliação</a:t>
            </a:r>
            <a:endParaRPr/>
          </a:p>
          <a:p>
            <a: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avaliacao 360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pesquisa aplicada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construimos um questionario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gerar valor para a sociedade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alimentar indicadores relevantes para avaliação de docentes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pesquisa exploratoria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entrevistas com especialistas da area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pesquisa qualitativa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compreender a totalidade do fenômeno, mais do que focalizar conceitos específicos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98c3b5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598c3b5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52c74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252c74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fc1e9e7df0772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fc1e9e7df0772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98c3b5b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598c3b5b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52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e252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98c3b5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598c3b5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98c3b5b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598c3b5b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98c3b5b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7598c3b5b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98c3b5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98c3b5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98c3b5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98c3b5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98c3b5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98c3b5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99e4e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599e4e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33a2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62f33a2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f33a2f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62f33a2f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f33a2f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62f33a2f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f33a2f4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62f33a2f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ebe07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62ebe07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f33a2f4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2f33a2f4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038339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63038339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://www.planalto.gov.br/ccivil_03/_ato2004-2006/2004/lei/l10.861.htm" TargetMode="External"/><Relationship Id="rId5" Type="http://schemas.openxmlformats.org/officeDocument/2006/relationships/hyperlink" Target="https://www.leidenranking.com/" TargetMode="External"/><Relationship Id="rId6" Type="http://schemas.openxmlformats.org/officeDocument/2006/relationships/hyperlink" Target="https://www.timeshighereducation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75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16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each-com-nome-corte.jp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20502" r="0" t="70298"/>
          <a:stretch/>
        </p:blipFill>
        <p:spPr>
          <a:xfrm>
            <a:off x="6455000" y="854525"/>
            <a:ext cx="2506475" cy="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7100" y="1774875"/>
            <a:ext cx="83298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Participação social e tecnologia aplicadas à avaliação do ensino nas universidades públicas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25" y="150924"/>
            <a:ext cx="1961076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069400" y="3805025"/>
            <a:ext cx="6977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rPr b="1" i="1" lang="pt-BR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Governo Aberto - Profª Gisele Craveiro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225" y="169642"/>
            <a:ext cx="2506475" cy="8577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7000" y="4474575"/>
            <a:ext cx="8962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Gabriel Hoffman	Gabriella Kojol	Marcelo Saito	</a:t>
            </a:r>
            <a:r>
              <a:rPr b="1" i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Rodrigo Lima </a:t>
            </a:r>
            <a:endParaRPr b="1" i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Hipóteses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29075" y="701800"/>
            <a:ext cx="6393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22200" y="899700"/>
            <a:ext cx="78891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Assimetria de poder/</a:t>
            </a:r>
            <a:r>
              <a:rPr lang="pt-BR" sz="1800">
                <a:solidFill>
                  <a:schemeClr val="dk1"/>
                </a:solidFill>
              </a:rPr>
              <a:t>Necessidade de isonomia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Sobrevalorização da pesquisa em detrimento do ensino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Transparência para a sociedade do que se produz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Participação social dos alunos como usuários do serviço público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Tecnologia como instrumento de inflexão das práticas institucionais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775" y="681025"/>
            <a:ext cx="37719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b="1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850725" y="1791425"/>
            <a:ext cx="78891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Validar as hipóteses levantadas pelo grupo e desenvolver uma plataforma digital capaz de criar indicadores sobre a qualidade do ensino na universidade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 b="1" sz="4800"/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725" y="1660837"/>
            <a:ext cx="4401950" cy="1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563300" y="1070850"/>
            <a:ext cx="65586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pt-BR" sz="3600"/>
              <a:t>Pesquisa documental</a:t>
            </a:r>
            <a:endParaRPr sz="36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pt-BR" sz="3600"/>
              <a:t>Pesquisa aplicada</a:t>
            </a:r>
            <a:endParaRPr sz="36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pt-BR" sz="3600"/>
              <a:t>Pesquisa </a:t>
            </a:r>
            <a:r>
              <a:rPr lang="pt-BR" sz="3600"/>
              <a:t>exploratória</a:t>
            </a:r>
            <a:endParaRPr sz="36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pt-BR" sz="3600"/>
              <a:t>Pesquisa qualitativa</a:t>
            </a:r>
            <a:endParaRPr sz="3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6475" y="1685550"/>
            <a:ext cx="2103900" cy="2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-38100" y="100"/>
            <a:ext cx="9225600" cy="51435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289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</a:rPr>
              <a:t>Validação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1875"/>
            <a:ext cx="91440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Validação</a:t>
            </a:r>
            <a:endParaRPr b="1"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8"/>
          <p:cNvSpPr txBox="1"/>
          <p:nvPr/>
        </p:nvSpPr>
        <p:spPr>
          <a:xfrm>
            <a:off x="1128125" y="1405350"/>
            <a:ext cx="58317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Canvas e Design Thinking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Pesquisa de mercado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Entrevistas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Revisão bibliográfica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0" y="2785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Revisão bibliográfica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574" y="11822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65700" y="1057825"/>
            <a:ext cx="9012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BRASIL. Lei Nº 10.861, de 14 de abril de 2004.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Institui o Sistema Nacional de Avaliação da Educação Superior – SINAES e dá outras providências, Brasília, DF. Acessado online, disponível em:&lt; </a:t>
            </a: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http://www.planalto.gov.br/ccivil_03/_ato2004-2006/2004/lei/l10.861.htm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Centre for Science and Technology Studies Leiden Ranking. Leiden University, The Netherlands. Acessado online, disponível em:&lt;</a:t>
            </a: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https://www.leidenranking.com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Constituição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(1988).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Constituição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 República Federativa do Brasil. Brasília, DF: Senado Federal: Centro Gráfico, 1988.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LONGO, Francisco.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Mérito e flexibilidade: gestão das pessoas no setor público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Edições Fundap, 2007.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LUCENA, Maria Diva da Salete. Avaliação de Desempenho. São Paulo : Atlas, 1995.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Higher Education Ranking. 2019. Acessado online, disponível em: &lt;</a:t>
            </a: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https://www.timeshighereducation.com/</a:t>
            </a: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de São Paulo. Jornal da USP ESPECIAL - Avaliar para evoluir, março de 2018. Acessado online, disponível em: &lt; jornal.usp.br/especial/avaliacaodocente&gt;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0" y="1875"/>
            <a:ext cx="91440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Entrevistas</a:t>
            </a:r>
            <a:endParaRPr b="1"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/>
              <a:t>Foram </a:t>
            </a:r>
            <a:r>
              <a:rPr lang="pt-BR" sz="1800"/>
              <a:t>realizadas 4 entrevistas no carácter qualitativo:</a:t>
            </a:r>
            <a:endParaRPr sz="1800"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1128125" y="1405350"/>
            <a:ext cx="58317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Miguel Garay, representante do GAP (Grupo de Apoio Pedagógico)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Gabriel Capela, criador do USP Avalia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54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Andresa Pellanda, coordenadora da Campanha Nacional pelo direito à educação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54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José Carlos Rothen, Professor do departamento de educação da UFSCar e pesquisador de história e avaliação da educação superior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1875"/>
            <a:ext cx="91440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Pesquisa de mercado</a:t>
            </a:r>
            <a:endParaRPr b="1"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1"/>
          <p:cNvSpPr txBox="1"/>
          <p:nvPr/>
        </p:nvSpPr>
        <p:spPr>
          <a:xfrm>
            <a:off x="1128125" y="2308950"/>
            <a:ext cx="58317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Pesquisa de plataformas educacionais já existentes no mercado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 sz="4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7514" l="3160" r="2204" t="7386"/>
          <a:stretch/>
        </p:blipFill>
        <p:spPr>
          <a:xfrm>
            <a:off x="4666900" y="1033428"/>
            <a:ext cx="4477799" cy="402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Discussão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-16699" l="68358" r="0" t="0"/>
          <a:stretch/>
        </p:blipFill>
        <p:spPr>
          <a:xfrm>
            <a:off x="5752407" y="1318382"/>
            <a:ext cx="1642250" cy="25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0" y="1875"/>
            <a:ext cx="91440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Discussão</a:t>
            </a:r>
            <a:endParaRPr b="1"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1148025" y="613525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/>
              <a:t>Algumas percepções após o desenvolvimento da pesquisa: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33"/>
          <p:cNvSpPr txBox="1"/>
          <p:nvPr/>
        </p:nvSpPr>
        <p:spPr>
          <a:xfrm>
            <a:off x="1148025" y="1206375"/>
            <a:ext cx="58317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 avaliação é apenas uma das fases de um processo educacional amplo;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Avaliar apenas o docente pode gerar resultados indesejáveis;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avaliação pode e deve ser ampla e multifacetada, gerando indicadores úteis à gestão (BI);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Estas informações geradas também são indicadores úteis ao processo de </a:t>
            </a:r>
            <a:r>
              <a:rPr lang="pt-BR" sz="1800"/>
              <a:t>auto aperfeiçoamento</a:t>
            </a:r>
            <a:r>
              <a:rPr lang="pt-BR" sz="1800"/>
              <a:t> dos agentes envolvidos na instituição;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0" y="1875"/>
            <a:ext cx="91440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Discussão</a:t>
            </a:r>
            <a:endParaRPr b="1"/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1148025" y="613525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/>
              <a:t>Algumas percepções após o desenvolvimento da pesquisa: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4"/>
          <p:cNvSpPr txBox="1"/>
          <p:nvPr/>
        </p:nvSpPr>
        <p:spPr>
          <a:xfrm>
            <a:off x="1148025" y="1206375"/>
            <a:ext cx="58317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É necessário desenvolver estratégias de incentivos para aumentar a adesão ao processo de avaliação;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É possível expandir a plataforma para um sistema integrado de gestão da instituição;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 plataforma deve ser no formato de software livre, e os dados gerados, abertos.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963" y="72125"/>
            <a:ext cx="57420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50" y="0"/>
            <a:ext cx="57504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132200" y="132200"/>
            <a:ext cx="51435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Ciclo de Políticas Públicas</a:t>
            </a:r>
            <a:endParaRPr b="1"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168250" y="156225"/>
            <a:ext cx="8808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Dimensões da área educacional a serem trabalhadas em uma plataforma de gestão integrada</a:t>
            </a:r>
            <a:endParaRPr b="1"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9225"/>
            <a:ext cx="8839202" cy="399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Dúvidas e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Questionamentos?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775" y="681025"/>
            <a:ext cx="37719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9075" y="701800"/>
            <a:ext cx="6393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</a:rPr>
              <a:t>O Estado social vs Estado liberal</a:t>
            </a:r>
            <a:endParaRPr b="1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07050" y="1274600"/>
            <a:ext cx="78891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Constituição Federal de 1988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 debate sobre o orçamento público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 qualidade dos serviços públicos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Eficiência, eficácia e efetividade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50725" y="3972100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29075" y="701800"/>
            <a:ext cx="6393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</a:rPr>
              <a:t>Tecnologia e as relações entre Sociedade e Estado</a:t>
            </a:r>
            <a:r>
              <a:rPr b="1" lang="pt-BR" sz="1800">
                <a:solidFill>
                  <a:schemeClr val="dk1"/>
                </a:solidFill>
              </a:rPr>
              <a:t>	</a:t>
            </a:r>
            <a:endParaRPr b="1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07050" y="1274600"/>
            <a:ext cx="78891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Descompasso do Estado analógico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Insuficiência das instituições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Crise da democracia representativa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50725" y="3972100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9075" y="701800"/>
            <a:ext cx="6393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</a:rPr>
              <a:t>Iniciativa Governo Aberto</a:t>
            </a:r>
            <a:r>
              <a:rPr b="1" lang="pt-BR" sz="1800">
                <a:solidFill>
                  <a:schemeClr val="dk1"/>
                </a:solidFill>
              </a:rPr>
              <a:t>	</a:t>
            </a:r>
            <a:endParaRPr b="1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07050" y="1274600"/>
            <a:ext cx="78891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Transparência, accountability, inovação e tecnologia, participação social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Respostas às insatisfações da sociedade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Contexto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9075" y="701800"/>
            <a:ext cx="63939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</a:rPr>
              <a:t>Educação e as universidades públicas</a:t>
            </a:r>
            <a:endParaRPr b="1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07050" y="1274600"/>
            <a:ext cx="78891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Há accountability, transparência, participação social, inovação e tecnologia?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Quais resultados entregam à sociedade</a:t>
            </a:r>
            <a:r>
              <a:rPr lang="pt-BR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recursos são bem alocados?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Justificativa</a:t>
            </a:r>
            <a:endParaRPr b="1" sz="48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800" y="458800"/>
            <a:ext cx="4776876" cy="47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Justificativa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27450" y="1253650"/>
            <a:ext cx="78891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Considerando a importância das universidades públicas e do sistema educacional para o desenvolvimento social e econômico brasileiro; considerando as restrições financeiras do orçamento do Estado e a necessidade de eficiência dos serviços públicos; e considerando os princípios de Governo Aberto como diretrizes capazes de gerar alternativas para as novas dinâmicas e demandas entre sociedade e Estado, os autores do presente trabalho – pela experiência empírica de alunos da Universidade de São Paulo – julgam ser de grande pertinência o desenvolvimento de soluções institucionais apoiadas pela tecnologia, visando a melhoria dos serviços prestados pelas referidas instituições públicas.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FFA7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Hipóteses</a:t>
            </a:r>
            <a:endParaRPr b="1" sz="48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100" y="754775"/>
            <a:ext cx="3633949" cy="36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