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f0701a21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f0701a21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f0701a216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f0701a216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d6201e36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d6201e36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f0701a21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f0701a21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d6201e36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d6201e36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d6201e36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d6201e36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d6201e36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d6201e36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d6201e36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d6201e36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d6201e36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d6201e36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d6201e36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d6201e36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d6201e36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d6201e36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d6201e36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d6201e36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8800" y="925525"/>
            <a:ext cx="6410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3920">
                <a:latin typeface="Arial"/>
                <a:ea typeface="Arial"/>
                <a:cs typeface="Arial"/>
                <a:sym typeface="Arial"/>
              </a:rPr>
              <a:t>פרויקט משחק מבוך דינמי עם למידת מכונה ואלגוריתם A*</a:t>
            </a:r>
            <a:endParaRPr sz="39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253725" y="3142975"/>
            <a:ext cx="42555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דנה שלמוביץ' 316110642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אליעד הופמן 209014018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ליאור אקרמן 302346895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חי אליאסי 204726913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58624" cy="2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96800"/>
            <a:ext cx="4758626" cy="21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75" y="2645500"/>
            <a:ext cx="4828374" cy="233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75" y="123175"/>
            <a:ext cx="4828373" cy="23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ctrTitle"/>
          </p:nvPr>
        </p:nvSpPr>
        <p:spPr>
          <a:xfrm>
            <a:off x="2271150" y="3235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6020">
                <a:latin typeface="Arial"/>
                <a:ea typeface="Arial"/>
                <a:cs typeface="Arial"/>
                <a:sym typeface="Arial"/>
              </a:rPr>
              <a:t>סיכום</a:t>
            </a:r>
            <a:endParaRPr sz="60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 txBox="1"/>
          <p:nvPr>
            <p:ph idx="1" type="subTitle"/>
          </p:nvPr>
        </p:nvSpPr>
        <p:spPr>
          <a:xfrm>
            <a:off x="195150" y="2290600"/>
            <a:ext cx="6331500" cy="21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פרויקט המשחק מציג שילוב ייחודי של למידת מכונה ואלגוריתם A* במשחק מבוך דינמי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השימוש ב-Pygame ו-Python יצרו חווית משחק אינטראקטיבית ומאתגרת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למידת המכונה אפשרה קבלת החלטות מתקדמת ואדפטיבית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ctrTitle"/>
          </p:nvPr>
        </p:nvSpPr>
        <p:spPr>
          <a:xfrm>
            <a:off x="195150" y="323600"/>
            <a:ext cx="6331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6020">
                <a:latin typeface="Arial"/>
                <a:ea typeface="Arial"/>
                <a:cs typeface="Arial"/>
                <a:sym typeface="Arial"/>
              </a:rPr>
              <a:t>באגים ידועים</a:t>
            </a:r>
            <a:endParaRPr sz="60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5"/>
          <p:cNvSpPr txBox="1"/>
          <p:nvPr>
            <p:ph idx="1" type="subTitle"/>
          </p:nvPr>
        </p:nvSpPr>
        <p:spPr>
          <a:xfrm>
            <a:off x="195150" y="2290600"/>
            <a:ext cx="6261900" cy="21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הצגת המצב - חסרה אינדיקציה ויזואלית למצב השחקן.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251825" y="698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6020">
                <a:latin typeface="Arial"/>
                <a:ea typeface="Arial"/>
                <a:cs typeface="Arial"/>
                <a:sym typeface="Arial"/>
              </a:rPr>
              <a:t>מה מימשנו?</a:t>
            </a:r>
            <a:endParaRPr sz="60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313825" y="2849100"/>
            <a:ext cx="6331500" cy="22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פיתוח משחק מבוך </a:t>
            </a:r>
            <a:r>
              <a:rPr lang="iw" sz="2300">
                <a:latin typeface="Arial"/>
                <a:ea typeface="Arial"/>
                <a:cs typeface="Arial"/>
                <a:sym typeface="Arial"/>
              </a:rPr>
              <a:t>דינמי</a:t>
            </a:r>
            <a:r>
              <a:rPr lang="iw" sz="2300">
                <a:latin typeface="Arial"/>
                <a:ea typeface="Arial"/>
                <a:cs typeface="Arial"/>
                <a:sym typeface="Arial"/>
              </a:rPr>
              <a:t> עם שני שחקנים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שימוש ב-MLPRegressor ללמידת מכונה לצורך קבלת החלטות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שימוש באלגוריתם A* למציאת מסלול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ניהול ושמירת נתוני משחק לצורך אימון למידת מכונה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2166550" y="5851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6020">
                <a:latin typeface="Arial"/>
                <a:ea typeface="Arial"/>
                <a:cs typeface="Arial"/>
                <a:sym typeface="Arial"/>
              </a:rPr>
              <a:t>כללי המשחק</a:t>
            </a:r>
            <a:endParaRPr sz="60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0" y="2458025"/>
            <a:ext cx="6331500" cy="22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שני שחקנים, כל אחד מתחיל בפינה אחרת של הלוח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המטרה: להגיע לפינת היריב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כל שחקן יכול לבצע אחת משתי פעולות: לנוע או למקם בול עץ על הלוח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הבול עץ משמש כמכשול למניעת תנועת היריב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ניצחון: השחקן הראשון שמגיע לפינת היריב מנצח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2096800" y="3235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6020">
                <a:latin typeface="Arial"/>
                <a:ea typeface="Arial"/>
                <a:cs typeface="Arial"/>
                <a:sym typeface="Arial"/>
              </a:rPr>
              <a:t>אלגוריתם A*</a:t>
            </a:r>
            <a:endParaRPr sz="60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0" y="2034150"/>
            <a:ext cx="63315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שימוש באלגוריתם A* למציאת המסלול הקצר ביותר בין שתי נקודות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פונקציית הערכה: המרחק המוחלט בין הנקודה הנוכחית ליעד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50" y="3958175"/>
            <a:ext cx="6245775" cy="858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-249900" y="216725"/>
            <a:ext cx="7026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5820">
                <a:latin typeface="Arial"/>
                <a:ea typeface="Arial"/>
                <a:cs typeface="Arial"/>
                <a:sym typeface="Arial"/>
              </a:rPr>
              <a:t>יישום האלגוריתם A*</a:t>
            </a:r>
            <a:endParaRPr sz="582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35761" l="0" r="36342" t="0"/>
          <a:stretch/>
        </p:blipFill>
        <p:spPr>
          <a:xfrm>
            <a:off x="482500" y="1950150"/>
            <a:ext cx="3073725" cy="29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0" l="5526" r="0" t="64241"/>
          <a:stretch/>
        </p:blipFill>
        <p:spPr>
          <a:xfrm>
            <a:off x="4054950" y="2858812"/>
            <a:ext cx="4501976" cy="162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95950" y="80450"/>
            <a:ext cx="6253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4820">
                <a:latin typeface="Arial"/>
                <a:ea typeface="Arial"/>
                <a:cs typeface="Arial"/>
                <a:sym typeface="Arial"/>
              </a:rPr>
              <a:t>קבלת החלטות באמצעות למידת מכונה</a:t>
            </a:r>
            <a:endParaRPr sz="48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8"/>
          <p:cNvSpPr txBox="1"/>
          <p:nvPr>
            <p:ph idx="1" type="subTitle"/>
          </p:nvPr>
        </p:nvSpPr>
        <p:spPr>
          <a:xfrm>
            <a:off x="0" y="1780325"/>
            <a:ext cx="63315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שימוש ב-MLPRegressor מחבילת scikit-learn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המודל מאומן להחליט אם לנוע או למקם בול עץ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25" y="2605625"/>
            <a:ext cx="6038701" cy="2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ctrTitle"/>
          </p:nvPr>
        </p:nvSpPr>
        <p:spPr>
          <a:xfrm>
            <a:off x="569575" y="497925"/>
            <a:ext cx="5939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6020">
                <a:latin typeface="Arial"/>
                <a:ea typeface="Arial"/>
                <a:cs typeface="Arial"/>
                <a:sym typeface="Arial"/>
              </a:rPr>
              <a:t>שפת התכנות</a:t>
            </a:r>
            <a:endParaRPr sz="60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9"/>
          <p:cNvSpPr txBox="1"/>
          <p:nvPr>
            <p:ph idx="1" type="subTitle"/>
          </p:nvPr>
        </p:nvSpPr>
        <p:spPr>
          <a:xfrm>
            <a:off x="177775" y="2681375"/>
            <a:ext cx="63315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שפת התכנות שנבחרה היא Python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שימוש ב-Pygame לניהול הגרפיקה ומכניקות המשחק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שימוש ב-NumPy לעיבוד נתונים מתמטי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שימוש ב-scikit-learn ללמידת מכונה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ctrTitle"/>
          </p:nvPr>
        </p:nvSpPr>
        <p:spPr>
          <a:xfrm>
            <a:off x="2166550" y="2887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6020">
                <a:latin typeface="Arial"/>
                <a:ea typeface="Arial"/>
                <a:cs typeface="Arial"/>
                <a:sym typeface="Arial"/>
              </a:rPr>
              <a:t>אתגרי מימוש</a:t>
            </a:r>
            <a:endParaRPr sz="60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 txBox="1"/>
          <p:nvPr>
            <p:ph idx="1" type="subTitle"/>
          </p:nvPr>
        </p:nvSpPr>
        <p:spPr>
          <a:xfrm>
            <a:off x="90550" y="2161625"/>
            <a:ext cx="6331500" cy="21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שילוב יעיל של אלגוריתם A* עם למידת מכונה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ניהול דינמי של מכשולים במשחק ושמירה על נתיב פתוח לכל שחקן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יצירת אינטראקציה חלקה ומהירה בין האלגוריתמים והתצוגה הגרפית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שמירת נתוני משחק ואימון המודל לאורך זמן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6020">
                <a:latin typeface="Arial"/>
                <a:ea typeface="Arial"/>
                <a:cs typeface="Arial"/>
                <a:sym typeface="Arial"/>
              </a:rPr>
              <a:t>הדגמת המשחק</a:t>
            </a:r>
            <a:endParaRPr sz="602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