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70" r:id="rId7"/>
    <p:sldId id="258" r:id="rId8"/>
    <p:sldId id="262" r:id="rId9"/>
    <p:sldId id="259" r:id="rId10"/>
    <p:sldId id="263" r:id="rId11"/>
    <p:sldId id="264" r:id="rId12"/>
    <p:sldId id="269" r:id="rId13"/>
    <p:sldId id="265" r:id="rId14"/>
    <p:sldId id="267" r:id="rId15"/>
    <p:sldId id="268" r:id="rId16"/>
    <p:sldId id="26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F6CDD-C71E-4253-A14A-0CC067D1EEAC}" v="371" dt="2021-06-23T09:43:40.989"/>
    <p1510:client id="{B4776225-0ABD-40D6-8C17-FD55F2848A07}" v="2" dt="2021-06-22T21:49:13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enic mountain landscape with stars in the sky">
            <a:extLst>
              <a:ext uri="{FF2B5EF4-FFF2-40B4-BE49-F238E27FC236}">
                <a16:creationId xmlns:a16="http://schemas.microsoft.com/office/drawing/2014/main" id="{8B3BCB8C-D021-4DB4-A459-5A8A279198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1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D600871-BFE3-4E85-81F6-CD9E63B0B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br>
              <a:rPr lang="de-AT" dirty="0"/>
            </a:br>
            <a:r>
              <a:rPr lang="de-AT" dirty="0" err="1"/>
              <a:t>Hiking</a:t>
            </a:r>
            <a:r>
              <a:rPr lang="de-AT" dirty="0"/>
              <a:t> </a:t>
            </a:r>
            <a:r>
              <a:rPr lang="de-AT" dirty="0" err="1"/>
              <a:t>app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541055-9DEF-4489-8B6E-074F8A438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AT" dirty="0" err="1"/>
              <a:t>Kronlachner</a:t>
            </a:r>
            <a:r>
              <a:rPr lang="de-AT" dirty="0"/>
              <a:t>, Panic, </a:t>
            </a:r>
            <a:r>
              <a:rPr lang="de-AT" dirty="0" err="1"/>
              <a:t>Hofmanninger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742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F41BB-D82A-4D88-9BB4-9E3539CF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Tatsächlicher</a:t>
            </a:r>
            <a:br>
              <a:rPr lang="de-AT" dirty="0"/>
            </a:br>
            <a:r>
              <a:rPr lang="de-AT" dirty="0"/>
              <a:t>Zeitaufwand</a:t>
            </a:r>
            <a:br>
              <a:rPr lang="de-AT" dirty="0"/>
            </a:b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F0ADC3-5203-44DC-94E1-C133C574D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Bild kommt noch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38F175-4841-49C9-998F-D92703C9C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28519-7A2B-42A4-9822-04828EB5AAD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FC15283-8D48-44DB-ACC0-CB8D7D704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3263"/>
            <a:ext cx="5429250" cy="685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2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E61DF-AE57-4D0E-8767-514D18AA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probleme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59607A-CABF-4716-8CF9-D4E6B41B9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568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5B50-C834-4026-8F51-F8B8BEF9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Abweichungen von der 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8326D6-55B1-484A-97BC-AE83AADF1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de-AT"/>
              <a:t>Überschätzung</a:t>
            </a:r>
          </a:p>
          <a:p>
            <a:pPr lvl="1" indent="-383540"/>
            <a:r>
              <a:rPr lang="de-AT" i="0"/>
              <a:t>Zu viele Extra Features geplant</a:t>
            </a:r>
            <a:endParaRPr lang="de-AT" i="0" dirty="0"/>
          </a:p>
          <a:p>
            <a:pPr marL="383540" indent="-383540"/>
            <a:r>
              <a:rPr lang="de-AT"/>
              <a:t>Unterschätzung</a:t>
            </a:r>
            <a:endParaRPr lang="de-AT" dirty="0"/>
          </a:p>
          <a:p>
            <a:pPr lvl="1" indent="-383540"/>
            <a:r>
              <a:rPr lang="de-AT"/>
              <a:t> der jeweiligen Features</a:t>
            </a:r>
            <a:endParaRPr lang="de-AT" i="0"/>
          </a:p>
          <a:p>
            <a:pPr lvl="1" indent="-383540"/>
            <a:r>
              <a:rPr lang="de-AT"/>
              <a:t>Des Arbeitsaufwandes</a:t>
            </a:r>
            <a:endParaRPr lang="de-AT" dirty="0"/>
          </a:p>
          <a:p>
            <a:pPr marL="383540" indent="-383540"/>
            <a:r>
              <a:rPr lang="de-AT" i="1"/>
              <a:t>Abweichung: ca. 4-5 Tage</a:t>
            </a:r>
            <a:endParaRPr lang="de-AT" dirty="0"/>
          </a:p>
          <a:p>
            <a:pPr marL="383540" indent="-383540"/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2011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5F0FF-E237-41D8-A114-9901F073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 </a:t>
            </a:r>
            <a:r>
              <a:rPr lang="de-AT" dirty="0" err="1"/>
              <a:t>demo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2CB39-B9DE-49D3-B8C0-8096D754E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351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4B9D9-9999-48F1-8DDB-289F8ED3F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305" y="1559854"/>
            <a:ext cx="10276872" cy="2098226"/>
          </a:xfrm>
        </p:spPr>
        <p:txBody>
          <a:bodyPr/>
          <a:lstStyle/>
          <a:p>
            <a:r>
              <a:rPr lang="de-AT" dirty="0"/>
              <a:t>Vielen Dank </a:t>
            </a:r>
            <a:r>
              <a:rPr lang="de-AT" dirty="0" err="1"/>
              <a:t>fÜr</a:t>
            </a:r>
            <a:r>
              <a:rPr lang="de-AT" dirty="0"/>
              <a:t> Eure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A17FF8-E693-403E-AF5F-70D0F6535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3765779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202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3068D-36C5-4EBA-AE29-BFC97374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C701C3-DBB6-4448-BB47-F5682D5B3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Problemstellung</a:t>
            </a:r>
          </a:p>
          <a:p>
            <a:r>
              <a:rPr lang="de-AT" dirty="0"/>
              <a:t>„</a:t>
            </a:r>
            <a:r>
              <a:rPr lang="de-AT" dirty="0" err="1"/>
              <a:t>Lessons</a:t>
            </a:r>
            <a:r>
              <a:rPr lang="de-AT" dirty="0"/>
              <a:t> </a:t>
            </a:r>
            <a:r>
              <a:rPr lang="de-AT" dirty="0" err="1"/>
              <a:t>Learned</a:t>
            </a:r>
            <a:r>
              <a:rPr lang="de-AT" dirty="0"/>
              <a:t>“</a:t>
            </a:r>
          </a:p>
          <a:p>
            <a:r>
              <a:rPr lang="de-AT" dirty="0"/>
              <a:t>Arbeitsaufwand</a:t>
            </a:r>
          </a:p>
          <a:p>
            <a:r>
              <a:rPr lang="de-AT" dirty="0"/>
              <a:t>Live-Demo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DCF726-9578-45D1-BA37-DC7ACAE0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300" y="546100"/>
            <a:ext cx="57658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9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8E57-3712-4316-A4EB-9B73A743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Problemstellung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1A07-8E1F-468F-82C9-5A2F08B72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2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5ECAE-88B1-45F9-84D7-9F447B37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3E1A87-DBA4-44E9-B786-4C2F5F5E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AT" dirty="0"/>
          </a:p>
          <a:p>
            <a:r>
              <a:rPr lang="de-AT" dirty="0"/>
              <a:t>Man braucht eine Route zwischen 2 Standorten</a:t>
            </a:r>
          </a:p>
          <a:p>
            <a:pPr lvl="1"/>
            <a:r>
              <a:rPr lang="de-AT" dirty="0"/>
              <a:t>Speziell fürs Wandern/Radfahren</a:t>
            </a:r>
          </a:p>
          <a:p>
            <a:pPr marL="383540" indent="-383540"/>
            <a:r>
              <a:rPr lang="de-AT"/>
              <a:t>Man will seine Routen planen</a:t>
            </a:r>
            <a:endParaRPr lang="de-AT" dirty="0"/>
          </a:p>
          <a:p>
            <a:endParaRPr lang="de-AT" dirty="0"/>
          </a:p>
          <a:p>
            <a:r>
              <a:rPr lang="de-AT" dirty="0"/>
              <a:t>Lösung: </a:t>
            </a:r>
            <a:r>
              <a:rPr lang="de-AT" dirty="0" err="1"/>
              <a:t>Hiking</a:t>
            </a:r>
            <a:r>
              <a:rPr lang="de-AT" dirty="0"/>
              <a:t> App</a:t>
            </a:r>
          </a:p>
          <a:p>
            <a:pPr marL="383540" indent="-383540"/>
            <a:r>
              <a:rPr lang="de-AT"/>
              <a:t>Leichtere Planung der Trips</a:t>
            </a:r>
          </a:p>
        </p:txBody>
      </p:sp>
    </p:spTree>
    <p:extLst>
      <p:ext uri="{BB962C8B-B14F-4D97-AF65-F5344CB8AC3E}">
        <p14:creationId xmlns:p14="http://schemas.microsoft.com/office/powerpoint/2010/main" val="173824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51564-BE1E-457F-ACD1-6EB2B8D7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9C81B7-69CE-4D8B-82C2-516283701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037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E86EA-8E2B-4DDD-A6AB-D902787C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haben wir daraus gelernt?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B8139-9619-4527-8669-392D4E685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de-AT"/>
              <a:t>Zeitmanagement ist wichtig</a:t>
            </a:r>
            <a:endParaRPr lang="en-US"/>
          </a:p>
          <a:p>
            <a:pPr marL="383540" indent="-383540"/>
            <a:r>
              <a:rPr lang="de-AT"/>
              <a:t>Teamarbeit/Zusammenarbeit wichtig</a:t>
            </a:r>
          </a:p>
          <a:p>
            <a:pPr lvl="1" indent="-383540"/>
            <a:r>
              <a:rPr lang="de-AT" i="0"/>
              <a:t>Commits</a:t>
            </a:r>
            <a:endParaRPr lang="de-AT" i="0" dirty="0"/>
          </a:p>
          <a:p>
            <a:pPr marL="383540" indent="-383540"/>
            <a:r>
              <a:rPr lang="de-AT"/>
              <a:t>Android Studios hat viele Probleme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8254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A9E05-7E74-4F37-A335-72BCE3D5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Arbeitsaufwand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CB0F-6A16-4F33-B1AE-BCA09BEC4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572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4D8EB-CF86-4301-850D-68D821F3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Meilensteine/</a:t>
            </a:r>
            <a:br>
              <a:rPr lang="de-AT" dirty="0"/>
            </a:br>
            <a:r>
              <a:rPr lang="de-AT" dirty="0"/>
              <a:t>Arbeitspakete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895A22-8056-4F58-9B3B-AEB4D62E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493C3B-80E9-44E1-80F0-6B037898C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F9D6E85-7A30-44D0-828D-999D75C8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0" y="0"/>
            <a:ext cx="3309619" cy="688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3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FB07-191A-4AA9-8A36-4917FD5F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Geschätzter</a:t>
            </a:r>
            <a:br>
              <a:rPr lang="en-US" dirty="0"/>
            </a:br>
            <a:r>
              <a:rPr lang="en-US" dirty="0" err="1"/>
              <a:t>Zeitaufwand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0E4C840-DA92-4C52-8D63-7606312D0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0708" y="-3130"/>
            <a:ext cx="5452184" cy="68662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39BF3-0DE8-4176-823C-B01781ED6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3182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1ADADC6B883E44EAB7A9AF95EBDAB48" ma:contentTypeVersion="0" ma:contentTypeDescription="Ein neues Dokument erstellen." ma:contentTypeScope="" ma:versionID="158599d196fa75f73a156cafbacc010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b4cfc6a4b1b203e13f8fe4eab94e8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9C88E1-54BE-4C35-9E9C-DAA1222A9F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C7B9097-EFF6-48EC-A3D2-56D0AE521D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5F2B37-6EAA-4EB5-B23C-3D2EFFC6BD1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110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Ausschnitt</vt:lpstr>
      <vt:lpstr> Hiking app</vt:lpstr>
      <vt:lpstr>Inhalt</vt:lpstr>
      <vt:lpstr>Problemstellung</vt:lpstr>
      <vt:lpstr>Problemstellung</vt:lpstr>
      <vt:lpstr>Fazit</vt:lpstr>
      <vt:lpstr>Was haben wir daraus gelernt?</vt:lpstr>
      <vt:lpstr>Arbeitsaufwand</vt:lpstr>
      <vt:lpstr>Meilensteine/ Arbeitspakete</vt:lpstr>
      <vt:lpstr>Geschätzter Zeitaufwand</vt:lpstr>
      <vt:lpstr>Tatsächlicher Zeitaufwand </vt:lpstr>
      <vt:lpstr>probleme</vt:lpstr>
      <vt:lpstr>Abweichungen von der Planung</vt:lpstr>
      <vt:lpstr>Live demo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Hiking app</dc:title>
  <dc:creator>Panic Leonhard</dc:creator>
  <cp:lastModifiedBy>Panic Leonhard</cp:lastModifiedBy>
  <cp:revision>57</cp:revision>
  <dcterms:created xsi:type="dcterms:W3CDTF">2021-06-22T20:16:59Z</dcterms:created>
  <dcterms:modified xsi:type="dcterms:W3CDTF">2021-06-23T09:46:48Z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0x01010011ADADC6B883E44EAB7A9AF95EBDAB48</vt:lpwstr>
  </property>
</Properties>
</file>