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138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1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1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46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976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69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95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71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05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25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3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1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2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6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0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4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9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43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7BE6E-DB52-4171-97B8-4E781B761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Doceo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6E74C5-71B8-4359-A06B-7C469A7A1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02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0B8E4-C53A-4867-91D7-EB0B468E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345234"/>
            <a:ext cx="10058400" cy="951722"/>
          </a:xfrm>
        </p:spPr>
        <p:txBody>
          <a:bodyPr/>
          <a:lstStyle/>
          <a:p>
            <a:r>
              <a:rPr lang="en-US" dirty="0"/>
              <a:t>Ideas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062492-CB12-4D8D-9BC4-09145745B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492898"/>
            <a:ext cx="8535988" cy="450150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Task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Checking process simplification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Personalize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Increase pupil involvement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PC &amp; Android applications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39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E335F-D264-48A7-88D1-406551B4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68355"/>
          </a:xfrm>
        </p:spPr>
        <p:txBody>
          <a:bodyPr/>
          <a:lstStyle/>
          <a:p>
            <a:r>
              <a:rPr lang="en-US" dirty="0"/>
              <a:t>Advantages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3493D2-86CD-4C4F-9DF6-3A8F8A5B6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754155"/>
            <a:ext cx="8535988" cy="42402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Individual task compilations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Mobile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Adaptiveness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Partial teacher work automatization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Data-driven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3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6AB98-079E-43EC-93AC-D14EF28C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35090"/>
          </a:xfrm>
        </p:spPr>
        <p:txBody>
          <a:bodyPr/>
          <a:lstStyle/>
          <a:p>
            <a:r>
              <a:rPr lang="en-US" dirty="0"/>
              <a:t>What we’ve done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F630A5-8012-4745-8A9A-3180EE23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595535"/>
            <a:ext cx="8535988" cy="43988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Android application (Xamarin)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Desktop application (C#)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Web-backend (Flask)</a:t>
            </a:r>
          </a:p>
        </p:txBody>
      </p:sp>
    </p:spTree>
    <p:extLst>
      <p:ext uri="{BB962C8B-B14F-4D97-AF65-F5344CB8AC3E}">
        <p14:creationId xmlns:p14="http://schemas.microsoft.com/office/powerpoint/2010/main" val="304867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E7A97-F428-4C3C-B8BF-C1F60586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91073"/>
          </a:xfrm>
        </p:spPr>
        <p:txBody>
          <a:bodyPr/>
          <a:lstStyle/>
          <a:p>
            <a:r>
              <a:rPr lang="en-US" dirty="0"/>
              <a:t>Android application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2387D2-2BA3-411D-8A9D-E927F30A3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744824"/>
            <a:ext cx="8535988" cy="44273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pupils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Basic task solving and reading functionality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3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48F1B56-C2FB-495C-9B2D-C377BF2BE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8" y="1887793"/>
            <a:ext cx="1781642" cy="373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C387F14-54D1-4950-8239-6CD818DD8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053" y="1887793"/>
            <a:ext cx="1781641" cy="373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EDCDD3-00C9-43A8-87D7-C77938EC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512" y="1903033"/>
            <a:ext cx="1781642" cy="373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7196A20-68E2-4F1D-87E5-28D2B274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142" y="1903033"/>
            <a:ext cx="1781642" cy="373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71737C2-9FCD-44F9-9DB4-9FCE8760E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137" y="1905489"/>
            <a:ext cx="1781642" cy="373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3D89667-DEA4-4565-95BA-F7E273BCB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133" y="1868127"/>
            <a:ext cx="1781642" cy="373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26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9D66D-EC9D-4C8B-8357-BA37970F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115008"/>
          </a:xfrm>
        </p:spPr>
        <p:txBody>
          <a:bodyPr/>
          <a:lstStyle/>
          <a:p>
            <a:r>
              <a:rPr lang="en-US" dirty="0"/>
              <a:t>Desktop application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D10C21-EFFD-4AB8-BD73-1FDFE2CA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800808"/>
            <a:ext cx="8535988" cy="41935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teacher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Registration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Work viewing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Task creation and assignment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Basic statistics on work results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3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9ADE8D9-03F1-485F-8AFB-CF41826DB6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3148"/>
          <a:stretch/>
        </p:blipFill>
        <p:spPr bwMode="auto">
          <a:xfrm>
            <a:off x="321731" y="321731"/>
            <a:ext cx="5728548" cy="307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FF7426F-3A5D-481C-9A55-CCB48E9EA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1" b="1"/>
          <a:stretch/>
        </p:blipFill>
        <p:spPr bwMode="auto">
          <a:xfrm>
            <a:off x="6141719" y="321731"/>
            <a:ext cx="5728547" cy="307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8D44B53-E43C-4F40-8A54-9A70702C0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4157"/>
          <a:stretch/>
        </p:blipFill>
        <p:spPr bwMode="auto">
          <a:xfrm>
            <a:off x="321730" y="3489159"/>
            <a:ext cx="5728548" cy="304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A263173-A9C3-4A60-A8CA-0B3A3F637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4157"/>
          <a:stretch/>
        </p:blipFill>
        <p:spPr bwMode="auto">
          <a:xfrm>
            <a:off x="6141718" y="3489159"/>
            <a:ext cx="5728547" cy="304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60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D6A35-29A6-4DAF-9A46-DDE5288A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95131"/>
          </a:xfrm>
        </p:spPr>
        <p:txBody>
          <a:bodyPr/>
          <a:lstStyle/>
          <a:p>
            <a:r>
              <a:rPr lang="en-US" dirty="0"/>
              <a:t>Web backend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6369A-49B2-4FC7-B4DC-C49F04395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558212"/>
            <a:ext cx="8535988" cy="44361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Database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Student performance estimation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Recommendation mechanism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270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Calisto MT</vt:lpstr>
      <vt:lpstr>Wingdings 2</vt:lpstr>
      <vt:lpstr>Сланец</vt:lpstr>
      <vt:lpstr>Doceo</vt:lpstr>
      <vt:lpstr>Ideas</vt:lpstr>
      <vt:lpstr>Advantages</vt:lpstr>
      <vt:lpstr>What we’ve done</vt:lpstr>
      <vt:lpstr>Android application</vt:lpstr>
      <vt:lpstr>Презентация PowerPoint</vt:lpstr>
      <vt:lpstr>Desktop application</vt:lpstr>
      <vt:lpstr>Презентация PowerPoint</vt:lpstr>
      <vt:lpstr>Web backend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Doceo</dc:title>
  <dc:creator>Михаил Ухлин</dc:creator>
  <cp:lastModifiedBy>Михаил Ухлин</cp:lastModifiedBy>
  <cp:revision>1</cp:revision>
  <dcterms:created xsi:type="dcterms:W3CDTF">2019-10-27T03:07:57Z</dcterms:created>
  <dcterms:modified xsi:type="dcterms:W3CDTF">2019-10-27T03:08:31Z</dcterms:modified>
</cp:coreProperties>
</file>