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5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3"/>
    <p:restoredTop sz="96266"/>
  </p:normalViewPr>
  <p:slideViewPr>
    <p:cSldViewPr snapToGrid="0" snapToObjects="1">
      <p:cViewPr varScale="1">
        <p:scale>
          <a:sx n="74" d="100"/>
          <a:sy n="74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4F3BA-BF70-EB6B-1BA7-D2CC81E76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CSC015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FA34B-A7E4-2D49-4E74-A62D34D20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Samuel Criss, Byron </a:t>
            </a:r>
            <a:r>
              <a:rPr lang="en-US" dirty="0" err="1"/>
              <a:t>Arreaga</a:t>
            </a:r>
            <a:r>
              <a:rPr lang="en-US" dirty="0"/>
              <a:t> Sandoval, </a:t>
            </a:r>
            <a:r>
              <a:rPr lang="en-US" dirty="0" err="1"/>
              <a:t>Joash</a:t>
            </a:r>
            <a:r>
              <a:rPr lang="en-US" dirty="0"/>
              <a:t> </a:t>
            </a:r>
            <a:r>
              <a:rPr lang="en-US" dirty="0" err="1"/>
              <a:t>Partisala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5629-2597-5D68-7BDF-0924568F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10473810" cy="1293028"/>
          </a:xfrm>
        </p:spPr>
        <p:txBody>
          <a:bodyPr>
            <a:normAutofit/>
          </a:bodyPr>
          <a:lstStyle/>
          <a:p>
            <a:r>
              <a:rPr lang="en-US" dirty="0"/>
              <a:t>You’re no match for a computer!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FAC7-EFBB-0929-4033-1391DAB9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Let the computer fight for you!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Computer is faster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Pays more attention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Probably smarter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4F48697-F736-F0F2-4581-30C5E634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631" y="2536166"/>
            <a:ext cx="4971609" cy="35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552-A8AD-552D-D993-C8790A0D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Mission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071A-1890-C0DE-98E2-A2621E61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Create a bot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that can run 24/7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Be used on multiple websites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Can check out items on its own </a:t>
            </a:r>
          </a:p>
          <a:p>
            <a:endParaRPr lang="en-US" dirty="0"/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330AB98-40DF-9007-AC67-8235E87E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588090"/>
            <a:ext cx="4521200" cy="30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4901-47C0-2FBE-34A7-7831904B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9BFC-02DA-BDB2-B4AD-3A11218D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Virtual environment</a:t>
            </a:r>
          </a:p>
          <a:p>
            <a:r>
              <a:rPr lang="en-US" dirty="0"/>
              <a:t>Selenium web driver</a:t>
            </a:r>
          </a:p>
          <a:p>
            <a:r>
              <a:rPr lang="en-US" dirty="0"/>
              <a:t>Chrome-driver binary </a:t>
            </a:r>
          </a:p>
          <a:p>
            <a:r>
              <a:rPr lang="en-US" dirty="0"/>
              <a:t>Beautiful Soup</a:t>
            </a:r>
          </a:p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1405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AF80D-3E40-5055-BDE4-708D3352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133" y="300259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Problem?</a:t>
            </a:r>
          </a:p>
        </p:txBody>
      </p:sp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CD1E4342-7013-8FB9-3CE1-35E7E0A3E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8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AF80D-3E40-5055-BDE4-708D3352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51" y="1441450"/>
            <a:ext cx="8956002" cy="2482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Supply and Demand!!!</a:t>
            </a: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16869DB6-EC87-2A98-0EAB-A4C0B7E33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547" y="1714246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3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510E-ACFA-7D68-E2DD-9250847E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and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DD7B-6F43-9CC1-7F11-AD48DCF0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37395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/>
              <a:t>Sucks but it’s a real economic concept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Everything is finite 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Things sell out </a:t>
            </a:r>
            <a:r>
              <a:rPr lang="en-US" sz="3600" dirty="0">
                <a:sym typeface="Wingdings" pitchFamily="2" charset="2"/>
              </a:rPr>
              <a:t>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19C52-9054-200C-43E6-29D7FACDF8D1}"/>
              </a:ext>
            </a:extLst>
          </p:cNvPr>
          <p:cNvSpPr txBox="1"/>
          <p:nvPr/>
        </p:nvSpPr>
        <p:spPr>
          <a:xfrm>
            <a:off x="7608498" y="6093627"/>
            <a:ext cx="12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But…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4D61EA0-C2CC-5208-B523-9E659E74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39" y="3657600"/>
            <a:ext cx="4413261" cy="18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F80D-3E40-5055-BDE4-708D3352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60" y="2204720"/>
            <a:ext cx="9072880" cy="218948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Shopping today is great!!!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325A0-686F-BE45-2950-AC905D413B6D}"/>
              </a:ext>
            </a:extLst>
          </p:cNvPr>
          <p:cNvSpPr txBox="1"/>
          <p:nvPr/>
        </p:nvSpPr>
        <p:spPr>
          <a:xfrm>
            <a:off x="7782560" y="536448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61881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27BE-65C1-ABE5-48C5-39E67E4F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Everything is online!!!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37B3-E4EF-96B4-D580-B22825D2E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Amazon</a:t>
            </a:r>
          </a:p>
          <a:p>
            <a:r>
              <a:rPr lang="en-US" dirty="0"/>
              <a:t>eBay</a:t>
            </a:r>
          </a:p>
          <a:p>
            <a:r>
              <a:rPr lang="en-US" dirty="0"/>
              <a:t>Etsy</a:t>
            </a:r>
          </a:p>
          <a:p>
            <a:r>
              <a:rPr lang="en-US" dirty="0"/>
              <a:t>Nike </a:t>
            </a:r>
          </a:p>
          <a:p>
            <a:r>
              <a:rPr lang="en-US" dirty="0"/>
              <a:t>Adidas</a:t>
            </a:r>
          </a:p>
          <a:p>
            <a:r>
              <a:rPr lang="en-US" dirty="0"/>
              <a:t>Walmart</a:t>
            </a:r>
          </a:p>
          <a:p>
            <a:r>
              <a:rPr lang="en-US" dirty="0"/>
              <a:t>Target </a:t>
            </a:r>
          </a:p>
          <a:p>
            <a:r>
              <a:rPr lang="en-US" dirty="0"/>
              <a:t>Hell even you can sell stuff online </a:t>
            </a:r>
          </a:p>
          <a:p>
            <a:r>
              <a:rPr lang="en-US" dirty="0"/>
              <a:t>But…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E03FF0A-AC94-82CD-A979-25E9802F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435" y="2197548"/>
            <a:ext cx="4094373" cy="2098408"/>
          </a:xfrm>
          <a:prstGeom prst="rect">
            <a:avLst/>
          </a:prstGeom>
        </p:spPr>
      </p:pic>
      <p:pic>
        <p:nvPicPr>
          <p:cNvPr id="7" name="Picture 6" descr="A stack of boxes&#10;&#10;Description automatically generated with low confidence">
            <a:extLst>
              <a:ext uri="{FF2B5EF4-FFF2-40B4-BE49-F238E27FC236}">
                <a16:creationId xmlns:a16="http://schemas.microsoft.com/office/drawing/2014/main" id="{AD6AB604-3E12-53BA-465A-82C043C0F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288" y="3924837"/>
            <a:ext cx="3707890" cy="24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FFD5-3291-08EA-8175-EA09AD9E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35" y="509696"/>
            <a:ext cx="10387546" cy="1293028"/>
          </a:xfrm>
        </p:spPr>
        <p:txBody>
          <a:bodyPr>
            <a:normAutofit/>
          </a:bodyPr>
          <a:lstStyle/>
          <a:p>
            <a:r>
              <a:rPr lang="en-US" dirty="0"/>
              <a:t>Dang, everything's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2C2A-5FC7-FB17-5D14-FE35668B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Demand becomes more widespread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Things sell out faster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Can’t fight over stuff online </a:t>
            </a:r>
            <a:r>
              <a:rPr lang="en-US" sz="3200" dirty="0">
                <a:sym typeface="Wingdings" pitchFamily="2" charset="2"/>
              </a:rPr>
              <a:t></a:t>
            </a:r>
            <a:endParaRPr lang="en-US" sz="3200" dirty="0"/>
          </a:p>
        </p:txBody>
      </p:sp>
      <p:pic>
        <p:nvPicPr>
          <p:cNvPr id="5" name="Picture 4" descr="A picture containing text, indoor, floor, person&#10;&#10;Description automatically generated">
            <a:extLst>
              <a:ext uri="{FF2B5EF4-FFF2-40B4-BE49-F238E27FC236}">
                <a16:creationId xmlns:a16="http://schemas.microsoft.com/office/drawing/2014/main" id="{7C652B7D-AB5B-10DC-A20E-242459F3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278" y="1768520"/>
            <a:ext cx="3644962" cy="4876203"/>
          </a:xfrm>
          <a:prstGeom prst="rect">
            <a:avLst/>
          </a:prstGeom>
        </p:spPr>
      </p:pic>
      <p:pic>
        <p:nvPicPr>
          <p:cNvPr id="11" name="Graphic 10" descr="No sign with solid fill">
            <a:extLst>
              <a:ext uri="{FF2B5EF4-FFF2-40B4-BE49-F238E27FC236}">
                <a16:creationId xmlns:a16="http://schemas.microsoft.com/office/drawing/2014/main" id="{9EAC14F4-3AFC-B98E-C75E-F52C41BF5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9708" y="1410887"/>
            <a:ext cx="5360102" cy="53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6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F80D-3E40-5055-BDE4-708D3352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59" y="1566366"/>
            <a:ext cx="9072880" cy="218948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Solution?</a:t>
            </a:r>
          </a:p>
        </p:txBody>
      </p:sp>
      <p:pic>
        <p:nvPicPr>
          <p:cNvPr id="5" name="Picture 4" descr="A person with his hand on his face&#10;&#10;Description automatically generated with medium confidence">
            <a:extLst>
              <a:ext uri="{FF2B5EF4-FFF2-40B4-BE49-F238E27FC236}">
                <a16:creationId xmlns:a16="http://schemas.microsoft.com/office/drawing/2014/main" id="{BD010F6A-C465-EB5A-1963-89EF764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81" y="4570072"/>
            <a:ext cx="2092937" cy="1177277"/>
          </a:xfrm>
          <a:prstGeom prst="rect">
            <a:avLst/>
          </a:prstGeom>
        </p:spPr>
      </p:pic>
      <p:pic>
        <p:nvPicPr>
          <p:cNvPr id="7" name="Picture 6" descr="A person with his hands on his face&#10;&#10;Description automatically generated with medium confidence">
            <a:extLst>
              <a:ext uri="{FF2B5EF4-FFF2-40B4-BE49-F238E27FC236}">
                <a16:creationId xmlns:a16="http://schemas.microsoft.com/office/drawing/2014/main" id="{BF880A5F-3587-30DF-EB1D-53C06BB6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47" y="4542886"/>
            <a:ext cx="1736305" cy="1439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F7B00-E3D5-5051-3D33-4492C1477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189" y="4570072"/>
            <a:ext cx="1775259" cy="117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1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F80D-3E40-5055-BDE4-708D3352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60" y="1239519"/>
            <a:ext cx="9072880" cy="218948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 Python bot!!!</a:t>
            </a:r>
          </a:p>
        </p:txBody>
      </p:sp>
      <p:pic>
        <p:nvPicPr>
          <p:cNvPr id="5" name="Picture 4" descr="A person holding up a peace sign&#10;&#10;Description automatically generated with low confidence">
            <a:extLst>
              <a:ext uri="{FF2B5EF4-FFF2-40B4-BE49-F238E27FC236}">
                <a16:creationId xmlns:a16="http://schemas.microsoft.com/office/drawing/2014/main" id="{FA0DEA4A-673D-D361-9558-81226D24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270" y="3812517"/>
            <a:ext cx="3175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108</TotalTime>
  <Words>146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CSC015 final project</vt:lpstr>
      <vt:lpstr>Problem?</vt:lpstr>
      <vt:lpstr>Supply and Demand!!!</vt:lpstr>
      <vt:lpstr>Supply and Demand</vt:lpstr>
      <vt:lpstr>Shopping today is great!!!</vt:lpstr>
      <vt:lpstr>Everything is online!!!</vt:lpstr>
      <vt:lpstr>Dang, everything's online</vt:lpstr>
      <vt:lpstr>Solution?</vt:lpstr>
      <vt:lpstr>A Python bot!!!</vt:lpstr>
      <vt:lpstr>You’re no match for a computer!</vt:lpstr>
      <vt:lpstr>Mission Statement </vt:lpstr>
      <vt:lpstr>What do we need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CSC015 final project</dc:title>
  <dc:creator>Samuel L. Criss</dc:creator>
  <cp:lastModifiedBy>Samuel L. Criss</cp:lastModifiedBy>
  <cp:revision>3</cp:revision>
  <dcterms:created xsi:type="dcterms:W3CDTF">2022-05-03T16:00:15Z</dcterms:created>
  <dcterms:modified xsi:type="dcterms:W3CDTF">2022-05-03T17:48:50Z</dcterms:modified>
</cp:coreProperties>
</file>