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-4387" y="-3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7109-E160-4CEE-9775-EB401906A902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C2A-24BD-486A-9BE8-15B7CDCF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51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7109-E160-4CEE-9775-EB401906A902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C2A-24BD-486A-9BE8-15B7CDCF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28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7109-E160-4CEE-9775-EB401906A902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C2A-24BD-486A-9BE8-15B7CDCF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56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7109-E160-4CEE-9775-EB401906A902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C2A-24BD-486A-9BE8-15B7CDCF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76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7109-E160-4CEE-9775-EB401906A902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C2A-24BD-486A-9BE8-15B7CDCF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10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7109-E160-4CEE-9775-EB401906A902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C2A-24BD-486A-9BE8-15B7CDCF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18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7109-E160-4CEE-9775-EB401906A902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C2A-24BD-486A-9BE8-15B7CDCF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6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7109-E160-4CEE-9775-EB401906A902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C2A-24BD-486A-9BE8-15B7CDCF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0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7109-E160-4CEE-9775-EB401906A902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C2A-24BD-486A-9BE8-15B7CDCF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44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7109-E160-4CEE-9775-EB401906A902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C2A-24BD-486A-9BE8-15B7CDCF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6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7109-E160-4CEE-9775-EB401906A902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C2A-24BD-486A-9BE8-15B7CDCF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51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57109-E160-4CEE-9775-EB401906A902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F4C2A-24BD-486A-9BE8-15B7CDCF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95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59F623-0DEB-4F25-BC87-0AB4A10687BA}"/>
              </a:ext>
            </a:extLst>
          </p:cNvPr>
          <p:cNvSpPr/>
          <p:nvPr/>
        </p:nvSpPr>
        <p:spPr>
          <a:xfrm>
            <a:off x="12532023" y="15843079"/>
            <a:ext cx="2011680" cy="65995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Студент</a:t>
            </a:r>
            <a:endParaRPr lang="ru-RU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Дуга 4">
            <a:extLst>
              <a:ext uri="{FF2B5EF4-FFF2-40B4-BE49-F238E27FC236}">
                <a16:creationId xmlns:a16="http://schemas.microsoft.com/office/drawing/2014/main" id="{E745942D-3F52-4D12-B062-15B1F6977295}"/>
              </a:ext>
            </a:extLst>
          </p:cNvPr>
          <p:cNvSpPr/>
          <p:nvPr/>
        </p:nvSpPr>
        <p:spPr>
          <a:xfrm>
            <a:off x="20985585" y="15918824"/>
            <a:ext cx="636105" cy="504703"/>
          </a:xfrm>
          <a:prstGeom prst="arc">
            <a:avLst>
              <a:gd name="adj1" fmla="val 16200000"/>
              <a:gd name="adj2" fmla="val 53363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382A8BC-B6E5-4C9A-97AA-CFA4CE2420D5}"/>
              </a:ext>
            </a:extLst>
          </p:cNvPr>
          <p:cNvSpPr/>
          <p:nvPr/>
        </p:nvSpPr>
        <p:spPr>
          <a:xfrm>
            <a:off x="19291957" y="15841194"/>
            <a:ext cx="2011680" cy="65995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Группа</a:t>
            </a:r>
          </a:p>
        </p:txBody>
      </p:sp>
      <p:sp>
        <p:nvSpPr>
          <p:cNvPr id="10" name="Дуга 9">
            <a:extLst>
              <a:ext uri="{FF2B5EF4-FFF2-40B4-BE49-F238E27FC236}">
                <a16:creationId xmlns:a16="http://schemas.microsoft.com/office/drawing/2014/main" id="{72298770-6166-44FA-9FF8-A89149DD1C8E}"/>
              </a:ext>
            </a:extLst>
          </p:cNvPr>
          <p:cNvSpPr/>
          <p:nvPr/>
        </p:nvSpPr>
        <p:spPr>
          <a:xfrm rot="10800000">
            <a:off x="18973905" y="15918823"/>
            <a:ext cx="636105" cy="504703"/>
          </a:xfrm>
          <a:prstGeom prst="arc">
            <a:avLst>
              <a:gd name="adj1" fmla="val 16200000"/>
              <a:gd name="adj2" fmla="val 53363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решение 10">
            <a:extLst>
              <a:ext uri="{FF2B5EF4-FFF2-40B4-BE49-F238E27FC236}">
                <a16:creationId xmlns:a16="http://schemas.microsoft.com/office/drawing/2014/main" id="{A15B0AE8-DACA-4681-9AF7-8BF43D026CC4}"/>
              </a:ext>
            </a:extLst>
          </p:cNvPr>
          <p:cNvSpPr/>
          <p:nvPr/>
        </p:nvSpPr>
        <p:spPr>
          <a:xfrm>
            <a:off x="15777480" y="15718891"/>
            <a:ext cx="2496710" cy="916285"/>
          </a:xfrm>
          <a:prstGeom prst="flowChartDecis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Обучается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7CF9E89-A4CA-4CAC-B8A3-E47B567EBE89}"/>
              </a:ext>
            </a:extLst>
          </p:cNvPr>
          <p:cNvSpPr/>
          <p:nvPr/>
        </p:nvSpPr>
        <p:spPr>
          <a:xfrm>
            <a:off x="16019995" y="17783452"/>
            <a:ext cx="2011680" cy="65995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Основа обучения</a:t>
            </a:r>
            <a:endParaRPr lang="ru-RU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" name="Блок-схема: решение 12">
            <a:extLst>
              <a:ext uri="{FF2B5EF4-FFF2-40B4-BE49-F238E27FC236}">
                <a16:creationId xmlns:a16="http://schemas.microsoft.com/office/drawing/2014/main" id="{AC7CF47B-A601-4F87-820E-401FECC6A039}"/>
              </a:ext>
            </a:extLst>
          </p:cNvPr>
          <p:cNvSpPr/>
          <p:nvPr/>
        </p:nvSpPr>
        <p:spPr>
          <a:xfrm>
            <a:off x="22411703" y="15718891"/>
            <a:ext cx="2496710" cy="916285"/>
          </a:xfrm>
          <a:prstGeom prst="flowChartDecis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Куратор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12AA6FB-06D8-432A-AFC4-8CC4B6515D13}"/>
              </a:ext>
            </a:extLst>
          </p:cNvPr>
          <p:cNvSpPr/>
          <p:nvPr/>
        </p:nvSpPr>
        <p:spPr>
          <a:xfrm>
            <a:off x="26007368" y="15841194"/>
            <a:ext cx="2011680" cy="65995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Преподаватель</a:t>
            </a:r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4E735B7E-C93C-41EE-89B9-1BED10F5AB82}"/>
              </a:ext>
            </a:extLst>
          </p:cNvPr>
          <p:cNvSpPr/>
          <p:nvPr/>
        </p:nvSpPr>
        <p:spPr>
          <a:xfrm>
            <a:off x="14248991" y="15917874"/>
            <a:ext cx="636105" cy="504703"/>
          </a:xfrm>
          <a:prstGeom prst="arc">
            <a:avLst>
              <a:gd name="adj1" fmla="val 16200000"/>
              <a:gd name="adj2" fmla="val 53363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уга 15">
            <a:extLst>
              <a:ext uri="{FF2B5EF4-FFF2-40B4-BE49-F238E27FC236}">
                <a16:creationId xmlns:a16="http://schemas.microsoft.com/office/drawing/2014/main" id="{128BAD29-E052-40F9-BB94-444E1266C147}"/>
              </a:ext>
            </a:extLst>
          </p:cNvPr>
          <p:cNvSpPr/>
          <p:nvPr/>
        </p:nvSpPr>
        <p:spPr>
          <a:xfrm rot="10800000">
            <a:off x="25698426" y="15918824"/>
            <a:ext cx="617883" cy="504703"/>
          </a:xfrm>
          <a:prstGeom prst="arc">
            <a:avLst>
              <a:gd name="adj1" fmla="val 16200000"/>
              <a:gd name="adj2" fmla="val 53363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решение 16">
            <a:extLst>
              <a:ext uri="{FF2B5EF4-FFF2-40B4-BE49-F238E27FC236}">
                <a16:creationId xmlns:a16="http://schemas.microsoft.com/office/drawing/2014/main" id="{4994AA51-CAB7-44CC-9A01-6C98BE77F0DB}"/>
              </a:ext>
            </a:extLst>
          </p:cNvPr>
          <p:cNvSpPr/>
          <p:nvPr/>
        </p:nvSpPr>
        <p:spPr>
          <a:xfrm>
            <a:off x="15777480" y="11833643"/>
            <a:ext cx="2496710" cy="916285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Зам старосты</a:t>
            </a:r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4954BFD0-CFEB-4B12-A7F0-316DD4FBF43C}"/>
              </a:ext>
            </a:extLst>
          </p:cNvPr>
          <p:cNvSpPr/>
          <p:nvPr/>
        </p:nvSpPr>
        <p:spPr>
          <a:xfrm rot="16200000">
            <a:off x="19331712" y="15573883"/>
            <a:ext cx="636105" cy="504703"/>
          </a:xfrm>
          <a:prstGeom prst="arc">
            <a:avLst>
              <a:gd name="adj1" fmla="val 16200000"/>
              <a:gd name="adj2" fmla="val 53363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68078B89-F1B9-47C6-BD79-78DE940158F9}"/>
              </a:ext>
            </a:extLst>
          </p:cNvPr>
          <p:cNvSpPr/>
          <p:nvPr/>
        </p:nvSpPr>
        <p:spPr>
          <a:xfrm rot="16200000">
            <a:off x="13138319" y="15599821"/>
            <a:ext cx="636105" cy="504703"/>
          </a:xfrm>
          <a:prstGeom prst="arc">
            <a:avLst>
              <a:gd name="adj1" fmla="val 16200000"/>
              <a:gd name="adj2" fmla="val 53363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Блок-схема: решение 19">
            <a:extLst>
              <a:ext uri="{FF2B5EF4-FFF2-40B4-BE49-F238E27FC236}">
                <a16:creationId xmlns:a16="http://schemas.microsoft.com/office/drawing/2014/main" id="{8DD7C45C-AB67-4001-99FD-92171F6FD839}"/>
              </a:ext>
            </a:extLst>
          </p:cNvPr>
          <p:cNvSpPr/>
          <p:nvPr/>
        </p:nvSpPr>
        <p:spPr>
          <a:xfrm>
            <a:off x="15777480" y="13027152"/>
            <a:ext cx="2496710" cy="916285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Профорг</a:t>
            </a:r>
          </a:p>
        </p:txBody>
      </p:sp>
      <p:sp>
        <p:nvSpPr>
          <p:cNvPr id="21" name="Блок-схема: решение 20">
            <a:extLst>
              <a:ext uri="{FF2B5EF4-FFF2-40B4-BE49-F238E27FC236}">
                <a16:creationId xmlns:a16="http://schemas.microsoft.com/office/drawing/2014/main" id="{A241EAA0-EF9F-4CBB-86D5-1E124287643D}"/>
              </a:ext>
            </a:extLst>
          </p:cNvPr>
          <p:cNvSpPr/>
          <p:nvPr/>
        </p:nvSpPr>
        <p:spPr>
          <a:xfrm>
            <a:off x="15777480" y="14373021"/>
            <a:ext cx="2496710" cy="916285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Староста</a:t>
            </a:r>
          </a:p>
        </p:txBody>
      </p:sp>
      <p:sp>
        <p:nvSpPr>
          <p:cNvPr id="22" name="Дуга 21">
            <a:extLst>
              <a:ext uri="{FF2B5EF4-FFF2-40B4-BE49-F238E27FC236}">
                <a16:creationId xmlns:a16="http://schemas.microsoft.com/office/drawing/2014/main" id="{B72E4CC6-CC94-4916-9813-C97DE335FD91}"/>
              </a:ext>
            </a:extLst>
          </p:cNvPr>
          <p:cNvSpPr/>
          <p:nvPr/>
        </p:nvSpPr>
        <p:spPr>
          <a:xfrm rot="16200000">
            <a:off x="12515217" y="15588842"/>
            <a:ext cx="636105" cy="504703"/>
          </a:xfrm>
          <a:prstGeom prst="arc">
            <a:avLst>
              <a:gd name="adj1" fmla="val 16200000"/>
              <a:gd name="adj2" fmla="val 53363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уга 22">
            <a:extLst>
              <a:ext uri="{FF2B5EF4-FFF2-40B4-BE49-F238E27FC236}">
                <a16:creationId xmlns:a16="http://schemas.microsoft.com/office/drawing/2014/main" id="{17961374-5EBD-4DA0-B44D-816847F71486}"/>
              </a:ext>
            </a:extLst>
          </p:cNvPr>
          <p:cNvSpPr/>
          <p:nvPr/>
        </p:nvSpPr>
        <p:spPr>
          <a:xfrm rot="16200000">
            <a:off x="13831501" y="15573882"/>
            <a:ext cx="636105" cy="504703"/>
          </a:xfrm>
          <a:prstGeom prst="arc">
            <a:avLst>
              <a:gd name="adj1" fmla="val 16200000"/>
              <a:gd name="adj2" fmla="val 53363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уга 23">
            <a:extLst>
              <a:ext uri="{FF2B5EF4-FFF2-40B4-BE49-F238E27FC236}">
                <a16:creationId xmlns:a16="http://schemas.microsoft.com/office/drawing/2014/main" id="{B99C9BA6-CD3F-4C17-8175-0E17F6EEAAC7}"/>
              </a:ext>
            </a:extLst>
          </p:cNvPr>
          <p:cNvSpPr/>
          <p:nvPr/>
        </p:nvSpPr>
        <p:spPr>
          <a:xfrm rot="16200000">
            <a:off x="19941871" y="15573882"/>
            <a:ext cx="636105" cy="504703"/>
          </a:xfrm>
          <a:prstGeom prst="arc">
            <a:avLst>
              <a:gd name="adj1" fmla="val 16200000"/>
              <a:gd name="adj2" fmla="val 53363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уга 24">
            <a:extLst>
              <a:ext uri="{FF2B5EF4-FFF2-40B4-BE49-F238E27FC236}">
                <a16:creationId xmlns:a16="http://schemas.microsoft.com/office/drawing/2014/main" id="{3546B75F-1A05-445C-8C6B-AC0F1E4C519E}"/>
              </a:ext>
            </a:extLst>
          </p:cNvPr>
          <p:cNvSpPr/>
          <p:nvPr/>
        </p:nvSpPr>
        <p:spPr>
          <a:xfrm rot="16200000">
            <a:off x="20562076" y="15573881"/>
            <a:ext cx="636105" cy="504703"/>
          </a:xfrm>
          <a:prstGeom prst="arc">
            <a:avLst>
              <a:gd name="adj1" fmla="val 16200000"/>
              <a:gd name="adj2" fmla="val 53363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AE85235-1F92-42CE-9458-8F35F3ED289A}"/>
              </a:ext>
            </a:extLst>
          </p:cNvPr>
          <p:cNvSpPr/>
          <p:nvPr/>
        </p:nvSpPr>
        <p:spPr>
          <a:xfrm>
            <a:off x="12644924" y="11985493"/>
            <a:ext cx="3154519" cy="3547732"/>
          </a:xfrm>
          <a:custGeom>
            <a:avLst/>
            <a:gdLst>
              <a:gd name="connsiteX0" fmla="*/ 3154519 w 3154519"/>
              <a:gd name="connsiteY0" fmla="*/ 295246 h 3547732"/>
              <a:gd name="connsiteX1" fmla="*/ 260848 w 3154519"/>
              <a:gd name="connsiteY1" fmla="*/ 318396 h 3547732"/>
              <a:gd name="connsiteX2" fmla="*/ 156676 w 3154519"/>
              <a:gd name="connsiteY2" fmla="*/ 3547732 h 354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519" h="3547732">
                <a:moveTo>
                  <a:pt x="3154519" y="295246"/>
                </a:moveTo>
                <a:cubicBezTo>
                  <a:pt x="1957503" y="35780"/>
                  <a:pt x="760488" y="-223685"/>
                  <a:pt x="260848" y="318396"/>
                </a:cubicBezTo>
                <a:cubicBezTo>
                  <a:pt x="-238793" y="860477"/>
                  <a:pt x="127739" y="3215925"/>
                  <a:pt x="156676" y="354773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4190927C-A0B5-4BE1-834E-C5C3CDD661D8}"/>
              </a:ext>
            </a:extLst>
          </p:cNvPr>
          <p:cNvSpPr/>
          <p:nvPr/>
        </p:nvSpPr>
        <p:spPr>
          <a:xfrm>
            <a:off x="13302236" y="13238473"/>
            <a:ext cx="2485632" cy="2294753"/>
          </a:xfrm>
          <a:custGeom>
            <a:avLst/>
            <a:gdLst>
              <a:gd name="connsiteX0" fmla="*/ 2485632 w 2485632"/>
              <a:gd name="connsiteY0" fmla="*/ 234459 h 2294753"/>
              <a:gd name="connsiteX1" fmla="*/ 216994 w 2485632"/>
              <a:gd name="connsiteY1" fmla="*/ 188160 h 2294753"/>
              <a:gd name="connsiteX2" fmla="*/ 135972 w 2485632"/>
              <a:gd name="connsiteY2" fmla="*/ 2294752 h 229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632" h="2294753">
                <a:moveTo>
                  <a:pt x="2485632" y="234459"/>
                </a:moveTo>
                <a:cubicBezTo>
                  <a:pt x="1547118" y="39618"/>
                  <a:pt x="608604" y="-155222"/>
                  <a:pt x="216994" y="188160"/>
                </a:cubicBezTo>
                <a:cubicBezTo>
                  <a:pt x="-174616" y="531542"/>
                  <a:pt x="70382" y="2296681"/>
                  <a:pt x="135972" y="22947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D5550318-8D1B-4CE7-B43A-E1C8CB0CF314}"/>
              </a:ext>
            </a:extLst>
          </p:cNvPr>
          <p:cNvSpPr/>
          <p:nvPr/>
        </p:nvSpPr>
        <p:spPr>
          <a:xfrm>
            <a:off x="14027395" y="14610294"/>
            <a:ext cx="1772048" cy="875339"/>
          </a:xfrm>
          <a:custGeom>
            <a:avLst/>
            <a:gdLst>
              <a:gd name="connsiteX0" fmla="*/ 1718340 w 1718340"/>
              <a:gd name="connsiteY0" fmla="*/ 237803 h 950172"/>
              <a:gd name="connsiteX1" fmla="*/ 74735 w 1718340"/>
              <a:gd name="connsiteY1" fmla="*/ 41033 h 950172"/>
              <a:gd name="connsiteX2" fmla="*/ 63160 w 1718340"/>
              <a:gd name="connsiteY2" fmla="*/ 943858 h 950172"/>
              <a:gd name="connsiteX0" fmla="*/ 1684714 w 1684714"/>
              <a:gd name="connsiteY0" fmla="*/ 237803 h 846788"/>
              <a:gd name="connsiteX1" fmla="*/ 41109 w 1684714"/>
              <a:gd name="connsiteY1" fmla="*/ 41033 h 846788"/>
              <a:gd name="connsiteX2" fmla="*/ 642992 w 1684714"/>
              <a:gd name="connsiteY2" fmla="*/ 839685 h 846788"/>
              <a:gd name="connsiteX0" fmla="*/ 1719536 w 1719536"/>
              <a:gd name="connsiteY0" fmla="*/ 237803 h 881228"/>
              <a:gd name="connsiteX1" fmla="*/ 75931 w 1719536"/>
              <a:gd name="connsiteY1" fmla="*/ 41033 h 881228"/>
              <a:gd name="connsiteX2" fmla="*/ 52781 w 1719536"/>
              <a:gd name="connsiteY2" fmla="*/ 874409 h 881228"/>
              <a:gd name="connsiteX0" fmla="*/ 1772048 w 1772048"/>
              <a:gd name="connsiteY0" fmla="*/ 237803 h 875339"/>
              <a:gd name="connsiteX1" fmla="*/ 128443 w 1772048"/>
              <a:gd name="connsiteY1" fmla="*/ 41033 h 875339"/>
              <a:gd name="connsiteX2" fmla="*/ 105293 w 1772048"/>
              <a:gd name="connsiteY2" fmla="*/ 874409 h 87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048" h="875339">
                <a:moveTo>
                  <a:pt x="1772048" y="237803"/>
                </a:moveTo>
                <a:cubicBezTo>
                  <a:pt x="1088177" y="80580"/>
                  <a:pt x="404306" y="-76643"/>
                  <a:pt x="128443" y="41033"/>
                </a:cubicBezTo>
                <a:cubicBezTo>
                  <a:pt x="-147420" y="158709"/>
                  <a:pt x="107222" y="905275"/>
                  <a:pt x="105293" y="8744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D8045FAD-ECA5-4330-89E2-0BD7B611BAF0}"/>
              </a:ext>
            </a:extLst>
          </p:cNvPr>
          <p:cNvSpPr/>
          <p:nvPr/>
        </p:nvSpPr>
        <p:spPr>
          <a:xfrm>
            <a:off x="18218552" y="12136297"/>
            <a:ext cx="3505071" cy="3373779"/>
          </a:xfrm>
          <a:custGeom>
            <a:avLst/>
            <a:gdLst>
              <a:gd name="connsiteX0" fmla="*/ 0 w 3505071"/>
              <a:gd name="connsiteY0" fmla="*/ 144442 h 3373779"/>
              <a:gd name="connsiteX1" fmla="*/ 3321934 w 3505071"/>
              <a:gd name="connsiteY1" fmla="*/ 375936 h 3373779"/>
              <a:gd name="connsiteX2" fmla="*/ 2673752 w 3505071"/>
              <a:gd name="connsiteY2" fmla="*/ 3373779 h 337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5071" h="3373779">
                <a:moveTo>
                  <a:pt x="0" y="144442"/>
                </a:moveTo>
                <a:cubicBezTo>
                  <a:pt x="1438154" y="-8923"/>
                  <a:pt x="2876309" y="-162287"/>
                  <a:pt x="3321934" y="375936"/>
                </a:cubicBezTo>
                <a:cubicBezTo>
                  <a:pt x="3767559" y="914159"/>
                  <a:pt x="3341225" y="3308189"/>
                  <a:pt x="2673752" y="337377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DC8D5B5C-1CB6-4B2B-8EF9-28824330EE9E}"/>
              </a:ext>
            </a:extLst>
          </p:cNvPr>
          <p:cNvSpPr/>
          <p:nvPr/>
        </p:nvSpPr>
        <p:spPr>
          <a:xfrm>
            <a:off x="18253276" y="13324586"/>
            <a:ext cx="2408178" cy="2185490"/>
          </a:xfrm>
          <a:custGeom>
            <a:avLst/>
            <a:gdLst>
              <a:gd name="connsiteX0" fmla="*/ 0 w 2408178"/>
              <a:gd name="connsiteY0" fmla="*/ 159920 h 2185490"/>
              <a:gd name="connsiteX1" fmla="*/ 2199190 w 2408178"/>
              <a:gd name="connsiteY1" fmla="*/ 206219 h 2185490"/>
              <a:gd name="connsiteX2" fmla="*/ 2025570 w 2408178"/>
              <a:gd name="connsiteY2" fmla="*/ 2185490 h 218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8178" h="2185490">
                <a:moveTo>
                  <a:pt x="0" y="159920"/>
                </a:moveTo>
                <a:cubicBezTo>
                  <a:pt x="930797" y="14272"/>
                  <a:pt x="1861595" y="-131376"/>
                  <a:pt x="2199190" y="206219"/>
                </a:cubicBezTo>
                <a:cubicBezTo>
                  <a:pt x="2536785" y="543814"/>
                  <a:pt x="2455762" y="2117971"/>
                  <a:pt x="2025570" y="218549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F86BA60A-7A6B-418E-8724-5E17D417C384}"/>
              </a:ext>
            </a:extLst>
          </p:cNvPr>
          <p:cNvSpPr/>
          <p:nvPr/>
        </p:nvSpPr>
        <p:spPr>
          <a:xfrm>
            <a:off x="18264851" y="14683777"/>
            <a:ext cx="1543579" cy="837874"/>
          </a:xfrm>
          <a:custGeom>
            <a:avLst/>
            <a:gdLst>
              <a:gd name="connsiteX0" fmla="*/ 0 w 1543579"/>
              <a:gd name="connsiteY0" fmla="*/ 143393 h 837874"/>
              <a:gd name="connsiteX1" fmla="*/ 1423686 w 1543579"/>
              <a:gd name="connsiteY1" fmla="*/ 50795 h 837874"/>
              <a:gd name="connsiteX2" fmla="*/ 1365812 w 1543579"/>
              <a:gd name="connsiteY2" fmla="*/ 837874 h 837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579" h="837874">
                <a:moveTo>
                  <a:pt x="0" y="143393"/>
                </a:moveTo>
                <a:cubicBezTo>
                  <a:pt x="598025" y="39220"/>
                  <a:pt x="1196051" y="-64952"/>
                  <a:pt x="1423686" y="50795"/>
                </a:cubicBezTo>
                <a:cubicBezTo>
                  <a:pt x="1651321" y="166542"/>
                  <a:pt x="1510496" y="801221"/>
                  <a:pt x="1365812" y="83787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F941831F-A121-4EE1-9110-4301EFF364F9}"/>
              </a:ext>
            </a:extLst>
          </p:cNvPr>
          <p:cNvSpPr/>
          <p:nvPr/>
        </p:nvSpPr>
        <p:spPr>
          <a:xfrm rot="16200000">
            <a:off x="16707782" y="17511279"/>
            <a:ext cx="636105" cy="504703"/>
          </a:xfrm>
          <a:prstGeom prst="arc">
            <a:avLst>
              <a:gd name="adj1" fmla="val 16200000"/>
              <a:gd name="adj2" fmla="val 53363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4F2E8CDB-956F-4E7D-BCB1-0BD45FEBA3FD}"/>
              </a:ext>
            </a:extLst>
          </p:cNvPr>
          <p:cNvSpPr/>
          <p:nvPr/>
        </p:nvSpPr>
        <p:spPr>
          <a:xfrm>
            <a:off x="16833763" y="16552283"/>
            <a:ext cx="345924" cy="944934"/>
          </a:xfrm>
          <a:custGeom>
            <a:avLst/>
            <a:gdLst>
              <a:gd name="connsiteX0" fmla="*/ 1718340 w 1718340"/>
              <a:gd name="connsiteY0" fmla="*/ 237803 h 950172"/>
              <a:gd name="connsiteX1" fmla="*/ 74735 w 1718340"/>
              <a:gd name="connsiteY1" fmla="*/ 41033 h 950172"/>
              <a:gd name="connsiteX2" fmla="*/ 63160 w 1718340"/>
              <a:gd name="connsiteY2" fmla="*/ 943858 h 950172"/>
              <a:gd name="connsiteX0" fmla="*/ 1684714 w 1684714"/>
              <a:gd name="connsiteY0" fmla="*/ 237803 h 846788"/>
              <a:gd name="connsiteX1" fmla="*/ 41109 w 1684714"/>
              <a:gd name="connsiteY1" fmla="*/ 41033 h 846788"/>
              <a:gd name="connsiteX2" fmla="*/ 642992 w 1684714"/>
              <a:gd name="connsiteY2" fmla="*/ 839685 h 846788"/>
              <a:gd name="connsiteX0" fmla="*/ 1719536 w 1719536"/>
              <a:gd name="connsiteY0" fmla="*/ 237803 h 881228"/>
              <a:gd name="connsiteX1" fmla="*/ 75931 w 1719536"/>
              <a:gd name="connsiteY1" fmla="*/ 41033 h 881228"/>
              <a:gd name="connsiteX2" fmla="*/ 52781 w 1719536"/>
              <a:gd name="connsiteY2" fmla="*/ 874409 h 881228"/>
              <a:gd name="connsiteX0" fmla="*/ 1772048 w 1772048"/>
              <a:gd name="connsiteY0" fmla="*/ 237803 h 875339"/>
              <a:gd name="connsiteX1" fmla="*/ 128443 w 1772048"/>
              <a:gd name="connsiteY1" fmla="*/ 41033 h 875339"/>
              <a:gd name="connsiteX2" fmla="*/ 105293 w 1772048"/>
              <a:gd name="connsiteY2" fmla="*/ 874409 h 875339"/>
              <a:gd name="connsiteX0" fmla="*/ 1671948 w 1671948"/>
              <a:gd name="connsiteY0" fmla="*/ 237803 h 1071918"/>
              <a:gd name="connsiteX1" fmla="*/ 28343 w 1671948"/>
              <a:gd name="connsiteY1" fmla="*/ 41033 h 1071918"/>
              <a:gd name="connsiteX2" fmla="*/ 1579350 w 1671948"/>
              <a:gd name="connsiteY2" fmla="*/ 1071178 h 1071918"/>
              <a:gd name="connsiteX0" fmla="*/ 267034 w 267034"/>
              <a:gd name="connsiteY0" fmla="*/ 37047 h 872117"/>
              <a:gd name="connsiteX1" fmla="*/ 186011 w 267034"/>
              <a:gd name="connsiteY1" fmla="*/ 384287 h 872117"/>
              <a:gd name="connsiteX2" fmla="*/ 174436 w 267034"/>
              <a:gd name="connsiteY2" fmla="*/ 870422 h 872117"/>
              <a:gd name="connsiteX0" fmla="*/ 267034 w 267034"/>
              <a:gd name="connsiteY0" fmla="*/ 37047 h 871603"/>
              <a:gd name="connsiteX1" fmla="*/ 186011 w 267034"/>
              <a:gd name="connsiteY1" fmla="*/ 384287 h 871603"/>
              <a:gd name="connsiteX2" fmla="*/ 174436 w 267034"/>
              <a:gd name="connsiteY2" fmla="*/ 870422 h 871603"/>
              <a:gd name="connsiteX0" fmla="*/ 267034 w 267034"/>
              <a:gd name="connsiteY0" fmla="*/ 37047 h 871847"/>
              <a:gd name="connsiteX1" fmla="*/ 186011 w 267034"/>
              <a:gd name="connsiteY1" fmla="*/ 384287 h 871847"/>
              <a:gd name="connsiteX2" fmla="*/ 174436 w 267034"/>
              <a:gd name="connsiteY2" fmla="*/ 870422 h 871847"/>
              <a:gd name="connsiteX0" fmla="*/ 335845 w 335845"/>
              <a:gd name="connsiteY0" fmla="*/ 27469 h 862269"/>
              <a:gd name="connsiteX1" fmla="*/ 254822 w 335845"/>
              <a:gd name="connsiteY1" fmla="*/ 374709 h 862269"/>
              <a:gd name="connsiteX2" fmla="*/ 243247 w 335845"/>
              <a:gd name="connsiteY2" fmla="*/ 860844 h 862269"/>
              <a:gd name="connsiteX0" fmla="*/ 92598 w 3472406"/>
              <a:gd name="connsiteY0" fmla="*/ 18125 h 856103"/>
              <a:gd name="connsiteX1" fmla="*/ 3472406 w 3472406"/>
              <a:gd name="connsiteY1" fmla="*/ 712606 h 856103"/>
              <a:gd name="connsiteX2" fmla="*/ 0 w 3472406"/>
              <a:gd name="connsiteY2" fmla="*/ 851500 h 856103"/>
              <a:gd name="connsiteX0" fmla="*/ 294447 w 363895"/>
              <a:gd name="connsiteY0" fmla="*/ 23787 h 858960"/>
              <a:gd name="connsiteX1" fmla="*/ 363895 w 363895"/>
              <a:gd name="connsiteY1" fmla="*/ 475199 h 858960"/>
              <a:gd name="connsiteX2" fmla="*/ 201849 w 363895"/>
              <a:gd name="connsiteY2" fmla="*/ 857162 h 858960"/>
              <a:gd name="connsiteX0" fmla="*/ 139335 w 682162"/>
              <a:gd name="connsiteY0" fmla="*/ 20033 h 855206"/>
              <a:gd name="connsiteX1" fmla="*/ 208783 w 682162"/>
              <a:gd name="connsiteY1" fmla="*/ 471445 h 855206"/>
              <a:gd name="connsiteX2" fmla="*/ 46737 w 682162"/>
              <a:gd name="connsiteY2" fmla="*/ 853408 h 855206"/>
              <a:gd name="connsiteX0" fmla="*/ 729863 w 1272690"/>
              <a:gd name="connsiteY0" fmla="*/ 20033 h 855206"/>
              <a:gd name="connsiteX1" fmla="*/ 799311 w 1272690"/>
              <a:gd name="connsiteY1" fmla="*/ 471445 h 855206"/>
              <a:gd name="connsiteX2" fmla="*/ 637265 w 1272690"/>
              <a:gd name="connsiteY2" fmla="*/ 853408 h 855206"/>
              <a:gd name="connsiteX0" fmla="*/ 139335 w 682162"/>
              <a:gd name="connsiteY0" fmla="*/ 20033 h 862541"/>
              <a:gd name="connsiteX1" fmla="*/ 208783 w 682162"/>
              <a:gd name="connsiteY1" fmla="*/ 471445 h 862541"/>
              <a:gd name="connsiteX2" fmla="*/ 46737 w 682162"/>
              <a:gd name="connsiteY2" fmla="*/ 853408 h 862541"/>
              <a:gd name="connsiteX0" fmla="*/ 117128 w 868535"/>
              <a:gd name="connsiteY0" fmla="*/ 20033 h 862541"/>
              <a:gd name="connsiteX1" fmla="*/ 186576 w 868535"/>
              <a:gd name="connsiteY1" fmla="*/ 471445 h 862541"/>
              <a:gd name="connsiteX2" fmla="*/ 24530 w 868535"/>
              <a:gd name="connsiteY2" fmla="*/ 853408 h 862541"/>
              <a:gd name="connsiteX0" fmla="*/ 117128 w 868535"/>
              <a:gd name="connsiteY0" fmla="*/ 20033 h 896274"/>
              <a:gd name="connsiteX1" fmla="*/ 186576 w 868535"/>
              <a:gd name="connsiteY1" fmla="*/ 471445 h 896274"/>
              <a:gd name="connsiteX2" fmla="*/ 24530 w 868535"/>
              <a:gd name="connsiteY2" fmla="*/ 853408 h 896274"/>
              <a:gd name="connsiteX0" fmla="*/ 269568 w 345924"/>
              <a:gd name="connsiteY0" fmla="*/ 68693 h 944934"/>
              <a:gd name="connsiteX1" fmla="*/ 339016 w 345924"/>
              <a:gd name="connsiteY1" fmla="*/ 520105 h 944934"/>
              <a:gd name="connsiteX2" fmla="*/ 176970 w 345924"/>
              <a:gd name="connsiteY2" fmla="*/ 902068 h 94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924" h="944934">
                <a:moveTo>
                  <a:pt x="269568" y="68693"/>
                </a:moveTo>
                <a:cubicBezTo>
                  <a:pt x="-414303" y="-88530"/>
                  <a:pt x="429684" y="8890"/>
                  <a:pt x="339016" y="520105"/>
                </a:cubicBezTo>
                <a:cubicBezTo>
                  <a:pt x="63152" y="1089193"/>
                  <a:pt x="178899" y="932934"/>
                  <a:pt x="176970" y="90206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C46D815-5891-497F-BA0B-02D3E23A112E}"/>
              </a:ext>
            </a:extLst>
          </p:cNvPr>
          <p:cNvCxnSpPr>
            <a:endCxn id="13" idx="1"/>
          </p:cNvCxnSpPr>
          <p:nvPr/>
        </p:nvCxnSpPr>
        <p:spPr>
          <a:xfrm>
            <a:off x="21621690" y="16159246"/>
            <a:ext cx="790013" cy="177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2D2D736E-CFDF-4963-A5C9-105C3AB40C58}"/>
              </a:ext>
            </a:extLst>
          </p:cNvPr>
          <p:cNvCxnSpPr/>
          <p:nvPr/>
        </p:nvCxnSpPr>
        <p:spPr>
          <a:xfrm>
            <a:off x="24897624" y="16159246"/>
            <a:ext cx="790013" cy="177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424C4583-DCD6-4F8E-8409-F1303AF3B4F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792192" y="16177034"/>
            <a:ext cx="9852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CD0C8-046E-48C8-863F-73DCD3030135}"/>
              </a:ext>
            </a:extLst>
          </p:cNvPr>
          <p:cNvCxnSpPr/>
          <p:nvPr/>
        </p:nvCxnSpPr>
        <p:spPr>
          <a:xfrm>
            <a:off x="18188126" y="16177033"/>
            <a:ext cx="790013" cy="177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Овал 44">
            <a:extLst>
              <a:ext uri="{FF2B5EF4-FFF2-40B4-BE49-F238E27FC236}">
                <a16:creationId xmlns:a16="http://schemas.microsoft.com/office/drawing/2014/main" id="{79E4804D-B7DA-4C88-A284-A070716E963B}"/>
              </a:ext>
            </a:extLst>
          </p:cNvPr>
          <p:cNvSpPr/>
          <p:nvPr/>
        </p:nvSpPr>
        <p:spPr>
          <a:xfrm>
            <a:off x="12678945" y="15020834"/>
            <a:ext cx="138896" cy="1388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6096224B-00C1-4EA0-8C2A-6A73F6787BCD}"/>
              </a:ext>
            </a:extLst>
          </p:cNvPr>
          <p:cNvSpPr/>
          <p:nvPr/>
        </p:nvSpPr>
        <p:spPr>
          <a:xfrm>
            <a:off x="13254199" y="14951386"/>
            <a:ext cx="138896" cy="1388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E48462F8-D1CA-4D6A-ABC1-541137B2E525}"/>
              </a:ext>
            </a:extLst>
          </p:cNvPr>
          <p:cNvSpPr/>
          <p:nvPr/>
        </p:nvSpPr>
        <p:spPr>
          <a:xfrm>
            <a:off x="14002370" y="15020834"/>
            <a:ext cx="138896" cy="1388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4BFF36A5-0C3B-4E0A-B1FD-267BBECA3C77}"/>
              </a:ext>
            </a:extLst>
          </p:cNvPr>
          <p:cNvSpPr/>
          <p:nvPr/>
        </p:nvSpPr>
        <p:spPr>
          <a:xfrm>
            <a:off x="19716377" y="15061305"/>
            <a:ext cx="138896" cy="1388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825AF998-9EF9-42BD-9E88-BBB5AF21DCA2}"/>
              </a:ext>
            </a:extLst>
          </p:cNvPr>
          <p:cNvSpPr/>
          <p:nvPr/>
        </p:nvSpPr>
        <p:spPr>
          <a:xfrm>
            <a:off x="20512275" y="14996183"/>
            <a:ext cx="138896" cy="1388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4DFEC4-3A44-4E1D-977A-A5C0A0176876}"/>
              </a:ext>
            </a:extLst>
          </p:cNvPr>
          <p:cNvSpPr/>
          <p:nvPr/>
        </p:nvSpPr>
        <p:spPr>
          <a:xfrm>
            <a:off x="21297460" y="14963818"/>
            <a:ext cx="138896" cy="1388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DA1C15FA-883D-4F75-9176-7FFFE5E1D930}"/>
              </a:ext>
            </a:extLst>
          </p:cNvPr>
          <p:cNvSpPr/>
          <p:nvPr/>
        </p:nvSpPr>
        <p:spPr>
          <a:xfrm>
            <a:off x="14630930" y="16098692"/>
            <a:ext cx="138896" cy="1388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A6081DF6-6025-497A-AAF5-2C8681467432}"/>
              </a:ext>
            </a:extLst>
          </p:cNvPr>
          <p:cNvSpPr/>
          <p:nvPr/>
        </p:nvSpPr>
        <p:spPr>
          <a:xfrm>
            <a:off x="18656104" y="16111901"/>
            <a:ext cx="138896" cy="1388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BC75BFC-F1D6-4BD4-B3CF-22A84D4D7ECA}"/>
              </a:ext>
            </a:extLst>
          </p:cNvPr>
          <p:cNvSpPr/>
          <p:nvPr/>
        </p:nvSpPr>
        <p:spPr>
          <a:xfrm>
            <a:off x="17040791" y="17083850"/>
            <a:ext cx="138896" cy="1388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D2EAE233-DD02-4B1A-9CF4-8EE29F989A56}"/>
              </a:ext>
            </a:extLst>
          </p:cNvPr>
          <p:cNvSpPr/>
          <p:nvPr/>
        </p:nvSpPr>
        <p:spPr>
          <a:xfrm>
            <a:off x="21339645" y="16074837"/>
            <a:ext cx="138896" cy="1388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71E99D91-46DA-47F7-98B0-90EBA4546A86}"/>
              </a:ext>
            </a:extLst>
          </p:cNvPr>
          <p:cNvSpPr/>
          <p:nvPr/>
        </p:nvSpPr>
        <p:spPr>
          <a:xfrm>
            <a:off x="25335610" y="16098692"/>
            <a:ext cx="138896" cy="1388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D7729-2A24-4FE4-8893-503A34BC314C}"/>
              </a:ext>
            </a:extLst>
          </p:cNvPr>
          <p:cNvSpPr txBox="1"/>
          <p:nvPr/>
        </p:nvSpPr>
        <p:spPr>
          <a:xfrm>
            <a:off x="12190078" y="14538085"/>
            <a:ext cx="3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52BC74-1FB2-4DC0-A74E-9B36B7942671}"/>
              </a:ext>
            </a:extLst>
          </p:cNvPr>
          <p:cNvSpPr txBox="1"/>
          <p:nvPr/>
        </p:nvSpPr>
        <p:spPr>
          <a:xfrm>
            <a:off x="12955612" y="14471858"/>
            <a:ext cx="3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243ACA-4CAC-4DDD-B213-900CF5E7F910}"/>
              </a:ext>
            </a:extLst>
          </p:cNvPr>
          <p:cNvSpPr txBox="1"/>
          <p:nvPr/>
        </p:nvSpPr>
        <p:spPr>
          <a:xfrm>
            <a:off x="13755167" y="14455629"/>
            <a:ext cx="3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6A4BF4-CDFC-4E93-8234-F455117D7424}"/>
              </a:ext>
            </a:extLst>
          </p:cNvPr>
          <p:cNvSpPr txBox="1"/>
          <p:nvPr/>
        </p:nvSpPr>
        <p:spPr>
          <a:xfrm>
            <a:off x="25214778" y="15328952"/>
            <a:ext cx="3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1A8E3B-3138-4F7B-BC29-047323CC1882}"/>
              </a:ext>
            </a:extLst>
          </p:cNvPr>
          <p:cNvSpPr txBox="1"/>
          <p:nvPr/>
        </p:nvSpPr>
        <p:spPr>
          <a:xfrm>
            <a:off x="19136675" y="14849399"/>
            <a:ext cx="3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</a:t>
            </a:r>
            <a:endParaRPr lang="ru-RU" sz="28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91089F-D40C-4AB3-A2E8-96215BC8F9D7}"/>
              </a:ext>
            </a:extLst>
          </p:cNvPr>
          <p:cNvSpPr txBox="1"/>
          <p:nvPr/>
        </p:nvSpPr>
        <p:spPr>
          <a:xfrm>
            <a:off x="19988465" y="14717239"/>
            <a:ext cx="3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</a:t>
            </a:r>
            <a:endParaRPr lang="ru-RU" sz="2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69D4D3-9518-4E4F-B7D7-F83601D59FF9}"/>
              </a:ext>
            </a:extLst>
          </p:cNvPr>
          <p:cNvSpPr txBox="1"/>
          <p:nvPr/>
        </p:nvSpPr>
        <p:spPr>
          <a:xfrm>
            <a:off x="20906617" y="14597399"/>
            <a:ext cx="3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</a:t>
            </a:r>
            <a:endParaRPr lang="ru-RU" sz="28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3F4E71-E7FF-42E6-A5E2-1E8F19A5592C}"/>
              </a:ext>
            </a:extLst>
          </p:cNvPr>
          <p:cNvSpPr txBox="1"/>
          <p:nvPr/>
        </p:nvSpPr>
        <p:spPr>
          <a:xfrm>
            <a:off x="14850930" y="15578995"/>
            <a:ext cx="3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</a:t>
            </a:r>
            <a:endParaRPr lang="ru-RU" sz="28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184E94-9239-4EF1-BD70-D778990B6620}"/>
              </a:ext>
            </a:extLst>
          </p:cNvPr>
          <p:cNvSpPr txBox="1"/>
          <p:nvPr/>
        </p:nvSpPr>
        <p:spPr>
          <a:xfrm>
            <a:off x="18382761" y="15590562"/>
            <a:ext cx="3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</a:t>
            </a:r>
            <a:endParaRPr lang="ru-RU" sz="28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AB7CED-AAB9-43B5-B985-62D685C84AAC}"/>
              </a:ext>
            </a:extLst>
          </p:cNvPr>
          <p:cNvSpPr txBox="1"/>
          <p:nvPr/>
        </p:nvSpPr>
        <p:spPr>
          <a:xfrm>
            <a:off x="17346378" y="16922357"/>
            <a:ext cx="3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</a:t>
            </a:r>
            <a:endParaRPr lang="ru-RU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D4F3C4-656A-41CA-AD60-AE83DF877580}"/>
              </a:ext>
            </a:extLst>
          </p:cNvPr>
          <p:cNvSpPr txBox="1"/>
          <p:nvPr/>
        </p:nvSpPr>
        <p:spPr>
          <a:xfrm>
            <a:off x="21740353" y="15567420"/>
            <a:ext cx="3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725940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22</Words>
  <Application>Microsoft Office PowerPoint</Application>
  <PresentationFormat>Произвольный</PresentationFormat>
  <Paragraphs>20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Сафаров</dc:creator>
  <cp:lastModifiedBy>Дмитрий Сафаров</cp:lastModifiedBy>
  <cp:revision>1</cp:revision>
  <dcterms:created xsi:type="dcterms:W3CDTF">2024-04-06T08:59:45Z</dcterms:created>
  <dcterms:modified xsi:type="dcterms:W3CDTF">2024-04-06T09:18:47Z</dcterms:modified>
</cp:coreProperties>
</file>