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8567738" cy="6372225"/>
  <p:notesSz cx="7099300" cy="10234613"/>
  <p:defaultTextStyle>
    <a:defPPr>
      <a:defRPr lang="ja-JP"/>
    </a:defPPr>
    <a:lvl1pPr marL="0" algn="l" defTabSz="91424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358" algn="l" defTabSz="91424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478" algn="l" defTabSz="91424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598" algn="l" defTabSz="91424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717" algn="l" defTabSz="91424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837" algn="l" defTabSz="91424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956" algn="l" defTabSz="91424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7" userDrawn="1">
          <p15:clr>
            <a:srgbClr val="A4A3A4"/>
          </p15:clr>
        </p15:guide>
        <p15:guide id="2" pos="26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74" y="84"/>
      </p:cViewPr>
      <p:guideLst>
        <p:guide orient="horz" pos="2007"/>
        <p:guide pos="26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42582" y="1979537"/>
            <a:ext cx="7282578" cy="1365898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85168" y="3610931"/>
            <a:ext cx="5997417" cy="16284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1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7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9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1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63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1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211618" y="255193"/>
            <a:ext cx="1927740" cy="543704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28394" y="255193"/>
            <a:ext cx="5640427" cy="54370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6801" y="4094756"/>
            <a:ext cx="7282578" cy="1265594"/>
          </a:xfrm>
        </p:spPr>
        <p:txBody>
          <a:bodyPr anchor="t"/>
          <a:lstStyle>
            <a:lvl1pPr algn="l">
              <a:defRPr sz="3954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76801" y="2700833"/>
            <a:ext cx="7282578" cy="1393924"/>
          </a:xfrm>
        </p:spPr>
        <p:txBody>
          <a:bodyPr anchor="b"/>
          <a:lstStyle>
            <a:lvl1pPr marL="0" indent="0">
              <a:buNone/>
              <a:defRPr sz="1978">
                <a:solidFill>
                  <a:schemeClr val="tx1">
                    <a:tint val="75000"/>
                  </a:schemeClr>
                </a:solidFill>
              </a:defRPr>
            </a:lvl1pPr>
            <a:lvl2pPr marL="451969" indent="0">
              <a:buNone/>
              <a:defRPr sz="1780">
                <a:solidFill>
                  <a:schemeClr val="tx1">
                    <a:tint val="75000"/>
                  </a:schemeClr>
                </a:solidFill>
              </a:defRPr>
            </a:lvl2pPr>
            <a:lvl3pPr marL="903939" indent="0">
              <a:buNone/>
              <a:defRPr sz="1582">
                <a:solidFill>
                  <a:schemeClr val="tx1">
                    <a:tint val="75000"/>
                  </a:schemeClr>
                </a:solidFill>
              </a:defRPr>
            </a:lvl3pPr>
            <a:lvl4pPr marL="1355906" indent="0">
              <a:buNone/>
              <a:defRPr sz="1384">
                <a:solidFill>
                  <a:schemeClr val="tx1">
                    <a:tint val="75000"/>
                  </a:schemeClr>
                </a:solidFill>
              </a:defRPr>
            </a:lvl4pPr>
            <a:lvl5pPr marL="1807876" indent="0">
              <a:buNone/>
              <a:defRPr sz="1384">
                <a:solidFill>
                  <a:schemeClr val="tx1">
                    <a:tint val="75000"/>
                  </a:schemeClr>
                </a:solidFill>
              </a:defRPr>
            </a:lvl5pPr>
            <a:lvl6pPr marL="2259845" indent="0">
              <a:buNone/>
              <a:defRPr sz="1384">
                <a:solidFill>
                  <a:schemeClr val="tx1">
                    <a:tint val="75000"/>
                  </a:schemeClr>
                </a:solidFill>
              </a:defRPr>
            </a:lvl6pPr>
            <a:lvl7pPr marL="2711813" indent="0">
              <a:buNone/>
              <a:defRPr sz="1384">
                <a:solidFill>
                  <a:schemeClr val="tx1">
                    <a:tint val="75000"/>
                  </a:schemeClr>
                </a:solidFill>
              </a:defRPr>
            </a:lvl7pPr>
            <a:lvl8pPr marL="3163783" indent="0">
              <a:buNone/>
              <a:defRPr sz="1384">
                <a:solidFill>
                  <a:schemeClr val="tx1">
                    <a:tint val="75000"/>
                  </a:schemeClr>
                </a:solidFill>
              </a:defRPr>
            </a:lvl8pPr>
            <a:lvl9pPr marL="3615749" indent="0">
              <a:buNone/>
              <a:defRPr sz="13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28398" y="1486866"/>
            <a:ext cx="3784083" cy="4205374"/>
          </a:xfrm>
        </p:spPr>
        <p:txBody>
          <a:bodyPr/>
          <a:lstStyle>
            <a:lvl1pPr>
              <a:defRPr sz="2768"/>
            </a:lvl1pPr>
            <a:lvl2pPr>
              <a:defRPr sz="2372"/>
            </a:lvl2pPr>
            <a:lvl3pPr>
              <a:defRPr sz="1978"/>
            </a:lvl3pPr>
            <a:lvl4pPr>
              <a:defRPr sz="1780"/>
            </a:lvl4pPr>
            <a:lvl5pPr>
              <a:defRPr sz="1780"/>
            </a:lvl5pPr>
            <a:lvl6pPr>
              <a:defRPr sz="1780"/>
            </a:lvl6pPr>
            <a:lvl7pPr>
              <a:defRPr sz="1780"/>
            </a:lvl7pPr>
            <a:lvl8pPr>
              <a:defRPr sz="1780"/>
            </a:lvl8pPr>
            <a:lvl9pPr>
              <a:defRPr sz="178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355274" y="1486866"/>
            <a:ext cx="3784083" cy="4205374"/>
          </a:xfrm>
        </p:spPr>
        <p:txBody>
          <a:bodyPr/>
          <a:lstStyle>
            <a:lvl1pPr>
              <a:defRPr sz="2768"/>
            </a:lvl1pPr>
            <a:lvl2pPr>
              <a:defRPr sz="2372"/>
            </a:lvl2pPr>
            <a:lvl3pPr>
              <a:defRPr sz="1978"/>
            </a:lvl3pPr>
            <a:lvl4pPr>
              <a:defRPr sz="1780"/>
            </a:lvl4pPr>
            <a:lvl5pPr>
              <a:defRPr sz="1780"/>
            </a:lvl5pPr>
            <a:lvl6pPr>
              <a:defRPr sz="1780"/>
            </a:lvl6pPr>
            <a:lvl7pPr>
              <a:defRPr sz="1780"/>
            </a:lvl7pPr>
            <a:lvl8pPr>
              <a:defRPr sz="1780"/>
            </a:lvl8pPr>
            <a:lvl9pPr>
              <a:defRPr sz="178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2012/10/5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28398" y="1426380"/>
            <a:ext cx="3785571" cy="594448"/>
          </a:xfrm>
        </p:spPr>
        <p:txBody>
          <a:bodyPr anchor="b"/>
          <a:lstStyle>
            <a:lvl1pPr marL="0" indent="0">
              <a:buNone/>
              <a:defRPr sz="2372" b="1"/>
            </a:lvl1pPr>
            <a:lvl2pPr marL="451969" indent="0">
              <a:buNone/>
              <a:defRPr sz="1978" b="1"/>
            </a:lvl2pPr>
            <a:lvl3pPr marL="903939" indent="0">
              <a:buNone/>
              <a:defRPr sz="1780" b="1"/>
            </a:lvl3pPr>
            <a:lvl4pPr marL="1355906" indent="0">
              <a:buNone/>
              <a:defRPr sz="1582" b="1"/>
            </a:lvl4pPr>
            <a:lvl5pPr marL="1807876" indent="0">
              <a:buNone/>
              <a:defRPr sz="1582" b="1"/>
            </a:lvl5pPr>
            <a:lvl6pPr marL="2259845" indent="0">
              <a:buNone/>
              <a:defRPr sz="1582" b="1"/>
            </a:lvl6pPr>
            <a:lvl7pPr marL="2711813" indent="0">
              <a:buNone/>
              <a:defRPr sz="1582" b="1"/>
            </a:lvl7pPr>
            <a:lvl8pPr marL="3163783" indent="0">
              <a:buNone/>
              <a:defRPr sz="1582" b="1"/>
            </a:lvl8pPr>
            <a:lvl9pPr marL="3615749" indent="0">
              <a:buNone/>
              <a:defRPr sz="1582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28398" y="2020826"/>
            <a:ext cx="3785571" cy="3671404"/>
          </a:xfrm>
        </p:spPr>
        <p:txBody>
          <a:bodyPr/>
          <a:lstStyle>
            <a:lvl1pPr>
              <a:defRPr sz="2372"/>
            </a:lvl1pPr>
            <a:lvl2pPr>
              <a:defRPr sz="1978"/>
            </a:lvl2pPr>
            <a:lvl3pPr>
              <a:defRPr sz="1780"/>
            </a:lvl3pPr>
            <a:lvl4pPr>
              <a:defRPr sz="1582"/>
            </a:lvl4pPr>
            <a:lvl5pPr>
              <a:defRPr sz="1582"/>
            </a:lvl5pPr>
            <a:lvl6pPr>
              <a:defRPr sz="1582"/>
            </a:lvl6pPr>
            <a:lvl7pPr>
              <a:defRPr sz="1582"/>
            </a:lvl7pPr>
            <a:lvl8pPr>
              <a:defRPr sz="1582"/>
            </a:lvl8pPr>
            <a:lvl9pPr>
              <a:defRPr sz="158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352302" y="1426380"/>
            <a:ext cx="3787061" cy="594448"/>
          </a:xfrm>
        </p:spPr>
        <p:txBody>
          <a:bodyPr anchor="b"/>
          <a:lstStyle>
            <a:lvl1pPr marL="0" indent="0">
              <a:buNone/>
              <a:defRPr sz="2372" b="1"/>
            </a:lvl1pPr>
            <a:lvl2pPr marL="451969" indent="0">
              <a:buNone/>
              <a:defRPr sz="1978" b="1"/>
            </a:lvl2pPr>
            <a:lvl3pPr marL="903939" indent="0">
              <a:buNone/>
              <a:defRPr sz="1780" b="1"/>
            </a:lvl3pPr>
            <a:lvl4pPr marL="1355906" indent="0">
              <a:buNone/>
              <a:defRPr sz="1582" b="1"/>
            </a:lvl4pPr>
            <a:lvl5pPr marL="1807876" indent="0">
              <a:buNone/>
              <a:defRPr sz="1582" b="1"/>
            </a:lvl5pPr>
            <a:lvl6pPr marL="2259845" indent="0">
              <a:buNone/>
              <a:defRPr sz="1582" b="1"/>
            </a:lvl6pPr>
            <a:lvl7pPr marL="2711813" indent="0">
              <a:buNone/>
              <a:defRPr sz="1582" b="1"/>
            </a:lvl7pPr>
            <a:lvl8pPr marL="3163783" indent="0">
              <a:buNone/>
              <a:defRPr sz="1582" b="1"/>
            </a:lvl8pPr>
            <a:lvl9pPr marL="3615749" indent="0">
              <a:buNone/>
              <a:defRPr sz="1582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352302" y="2020826"/>
            <a:ext cx="3787061" cy="3671404"/>
          </a:xfrm>
        </p:spPr>
        <p:txBody>
          <a:bodyPr/>
          <a:lstStyle>
            <a:lvl1pPr>
              <a:defRPr sz="2372"/>
            </a:lvl1pPr>
            <a:lvl2pPr>
              <a:defRPr sz="1978"/>
            </a:lvl2pPr>
            <a:lvl3pPr>
              <a:defRPr sz="1780"/>
            </a:lvl3pPr>
            <a:lvl4pPr>
              <a:defRPr sz="1582"/>
            </a:lvl4pPr>
            <a:lvl5pPr>
              <a:defRPr sz="1582"/>
            </a:lvl5pPr>
            <a:lvl6pPr>
              <a:defRPr sz="1582"/>
            </a:lvl6pPr>
            <a:lvl7pPr>
              <a:defRPr sz="1582"/>
            </a:lvl7pPr>
            <a:lvl8pPr>
              <a:defRPr sz="1582"/>
            </a:lvl8pPr>
            <a:lvl9pPr>
              <a:defRPr sz="1582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2012/10/5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2012/10/5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2012/10/5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401" y="253715"/>
            <a:ext cx="2818725" cy="1079738"/>
          </a:xfrm>
        </p:spPr>
        <p:txBody>
          <a:bodyPr anchor="b"/>
          <a:lstStyle>
            <a:lvl1pPr algn="l">
              <a:defRPr sz="1978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349754" y="253726"/>
            <a:ext cx="4789603" cy="5438517"/>
          </a:xfrm>
        </p:spPr>
        <p:txBody>
          <a:bodyPr/>
          <a:lstStyle>
            <a:lvl1pPr>
              <a:defRPr sz="3165"/>
            </a:lvl1pPr>
            <a:lvl2pPr>
              <a:defRPr sz="2768"/>
            </a:lvl2pPr>
            <a:lvl3pPr>
              <a:defRPr sz="2372"/>
            </a:lvl3pPr>
            <a:lvl4pPr>
              <a:defRPr sz="1978"/>
            </a:lvl4pPr>
            <a:lvl5pPr>
              <a:defRPr sz="1978"/>
            </a:lvl5pPr>
            <a:lvl6pPr>
              <a:defRPr sz="1978"/>
            </a:lvl6pPr>
            <a:lvl7pPr>
              <a:defRPr sz="1978"/>
            </a:lvl7pPr>
            <a:lvl8pPr>
              <a:defRPr sz="1978"/>
            </a:lvl8pPr>
            <a:lvl9pPr>
              <a:defRPr sz="1978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28401" y="1333452"/>
            <a:ext cx="2818725" cy="4358780"/>
          </a:xfrm>
        </p:spPr>
        <p:txBody>
          <a:bodyPr/>
          <a:lstStyle>
            <a:lvl1pPr marL="0" indent="0">
              <a:buNone/>
              <a:defRPr sz="1384"/>
            </a:lvl1pPr>
            <a:lvl2pPr marL="451969" indent="0">
              <a:buNone/>
              <a:defRPr sz="1186"/>
            </a:lvl2pPr>
            <a:lvl3pPr marL="903939" indent="0">
              <a:buNone/>
              <a:defRPr sz="988"/>
            </a:lvl3pPr>
            <a:lvl4pPr marL="1355906" indent="0">
              <a:buNone/>
              <a:defRPr sz="891"/>
            </a:lvl4pPr>
            <a:lvl5pPr marL="1807876" indent="0">
              <a:buNone/>
              <a:defRPr sz="891"/>
            </a:lvl5pPr>
            <a:lvl6pPr marL="2259845" indent="0">
              <a:buNone/>
              <a:defRPr sz="891"/>
            </a:lvl6pPr>
            <a:lvl7pPr marL="2711813" indent="0">
              <a:buNone/>
              <a:defRPr sz="891"/>
            </a:lvl7pPr>
            <a:lvl8pPr marL="3163783" indent="0">
              <a:buNone/>
              <a:defRPr sz="891"/>
            </a:lvl8pPr>
            <a:lvl9pPr marL="3615749" indent="0">
              <a:buNone/>
              <a:defRPr sz="89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2012/10/5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79344" y="4460573"/>
            <a:ext cx="5140643" cy="526596"/>
          </a:xfrm>
        </p:spPr>
        <p:txBody>
          <a:bodyPr anchor="b"/>
          <a:lstStyle>
            <a:lvl1pPr algn="l">
              <a:defRPr sz="1978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679344" y="569371"/>
            <a:ext cx="5140643" cy="3823335"/>
          </a:xfrm>
        </p:spPr>
        <p:txBody>
          <a:bodyPr/>
          <a:lstStyle>
            <a:lvl1pPr marL="0" indent="0">
              <a:buNone/>
              <a:defRPr sz="3165"/>
            </a:lvl1pPr>
            <a:lvl2pPr marL="451969" indent="0">
              <a:buNone/>
              <a:defRPr sz="2768"/>
            </a:lvl2pPr>
            <a:lvl3pPr marL="903939" indent="0">
              <a:buNone/>
              <a:defRPr sz="2372"/>
            </a:lvl3pPr>
            <a:lvl4pPr marL="1355906" indent="0">
              <a:buNone/>
              <a:defRPr sz="1978"/>
            </a:lvl4pPr>
            <a:lvl5pPr marL="1807876" indent="0">
              <a:buNone/>
              <a:defRPr sz="1978"/>
            </a:lvl5pPr>
            <a:lvl6pPr marL="2259845" indent="0">
              <a:buNone/>
              <a:defRPr sz="1978"/>
            </a:lvl6pPr>
            <a:lvl7pPr marL="2711813" indent="0">
              <a:buNone/>
              <a:defRPr sz="1978"/>
            </a:lvl7pPr>
            <a:lvl8pPr marL="3163783" indent="0">
              <a:buNone/>
              <a:defRPr sz="1978"/>
            </a:lvl8pPr>
            <a:lvl9pPr marL="3615749" indent="0">
              <a:buNone/>
              <a:defRPr sz="197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79344" y="4987170"/>
            <a:ext cx="5140643" cy="747851"/>
          </a:xfrm>
        </p:spPr>
        <p:txBody>
          <a:bodyPr/>
          <a:lstStyle>
            <a:lvl1pPr marL="0" indent="0">
              <a:buNone/>
              <a:defRPr sz="1384"/>
            </a:lvl1pPr>
            <a:lvl2pPr marL="451969" indent="0">
              <a:buNone/>
              <a:defRPr sz="1186"/>
            </a:lvl2pPr>
            <a:lvl3pPr marL="903939" indent="0">
              <a:buNone/>
              <a:defRPr sz="988"/>
            </a:lvl3pPr>
            <a:lvl4pPr marL="1355906" indent="0">
              <a:buNone/>
              <a:defRPr sz="891"/>
            </a:lvl4pPr>
            <a:lvl5pPr marL="1807876" indent="0">
              <a:buNone/>
              <a:defRPr sz="891"/>
            </a:lvl5pPr>
            <a:lvl6pPr marL="2259845" indent="0">
              <a:buNone/>
              <a:defRPr sz="891"/>
            </a:lvl6pPr>
            <a:lvl7pPr marL="2711813" indent="0">
              <a:buNone/>
              <a:defRPr sz="891"/>
            </a:lvl7pPr>
            <a:lvl8pPr marL="3163783" indent="0">
              <a:buNone/>
              <a:defRPr sz="891"/>
            </a:lvl8pPr>
            <a:lvl9pPr marL="3615749" indent="0">
              <a:buNone/>
              <a:defRPr sz="89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2012/10/5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28389" y="255198"/>
            <a:ext cx="7710964" cy="1062038"/>
          </a:xfrm>
          <a:prstGeom prst="rect">
            <a:avLst/>
          </a:prstGeom>
        </p:spPr>
        <p:txBody>
          <a:bodyPr vert="horz" lIns="91424" tIns="45711" rIns="91424" bIns="4571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28389" y="1486866"/>
            <a:ext cx="7710964" cy="4205374"/>
          </a:xfrm>
          <a:prstGeom prst="rect">
            <a:avLst/>
          </a:prstGeom>
        </p:spPr>
        <p:txBody>
          <a:bodyPr vert="horz" lIns="91424" tIns="45711" rIns="91424" bIns="4571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28390" y="5906117"/>
            <a:ext cx="1999138" cy="339263"/>
          </a:xfrm>
          <a:prstGeom prst="rect">
            <a:avLst/>
          </a:prstGeom>
        </p:spPr>
        <p:txBody>
          <a:bodyPr vert="horz" lIns="91424" tIns="45711" rIns="91424" bIns="45711" rtlCol="0" anchor="ctr"/>
          <a:lstStyle>
            <a:lvl1pPr algn="l">
              <a:defRPr sz="1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1789-98A6-4526-8BB2-AB6D89D147DD}" type="datetimeFigureOut">
              <a:rPr kumimoji="1" lang="ja-JP" altLang="en-US" smtClean="0"/>
              <a:pPr/>
              <a:t>2012/10/5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927317" y="5906117"/>
            <a:ext cx="2713117" cy="339263"/>
          </a:xfrm>
          <a:prstGeom prst="rect">
            <a:avLst/>
          </a:prstGeom>
        </p:spPr>
        <p:txBody>
          <a:bodyPr vert="horz" lIns="91424" tIns="45711" rIns="91424" bIns="45711" rtlCol="0" anchor="ctr"/>
          <a:lstStyle>
            <a:lvl1pPr algn="ctr">
              <a:defRPr sz="1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140216" y="5906117"/>
            <a:ext cx="1999138" cy="339263"/>
          </a:xfrm>
          <a:prstGeom prst="rect">
            <a:avLst/>
          </a:prstGeom>
        </p:spPr>
        <p:txBody>
          <a:bodyPr vert="horz" lIns="91424" tIns="45711" rIns="91424" bIns="45711" rtlCol="0" anchor="ctr"/>
          <a:lstStyle>
            <a:lvl1pPr algn="r">
              <a:defRPr sz="1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3939" rtl="0" eaLnBrk="1" latinLnBrk="0" hangingPunct="1">
        <a:spcBef>
          <a:spcPct val="0"/>
        </a:spcBef>
        <a:buNone/>
        <a:defRPr kumimoji="1" sz="43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8977" indent="-338977" algn="l" defTabSz="903939" rtl="0" eaLnBrk="1" latinLnBrk="0" hangingPunct="1">
        <a:spcBef>
          <a:spcPct val="20000"/>
        </a:spcBef>
        <a:buFont typeface="Arial" pitchFamily="34" charset="0"/>
        <a:buChar char="•"/>
        <a:defRPr kumimoji="1" sz="3165" kern="1200">
          <a:solidFill>
            <a:schemeClr val="tx1"/>
          </a:solidFill>
          <a:latin typeface="+mn-lt"/>
          <a:ea typeface="+mn-ea"/>
          <a:cs typeface="+mn-cs"/>
        </a:defRPr>
      </a:lvl1pPr>
      <a:lvl2pPr marL="734449" indent="-282482" algn="l" defTabSz="903939" rtl="0" eaLnBrk="1" latinLnBrk="0" hangingPunct="1">
        <a:spcBef>
          <a:spcPct val="20000"/>
        </a:spcBef>
        <a:buFont typeface="Arial" pitchFamily="34" charset="0"/>
        <a:buChar char="–"/>
        <a:defRPr kumimoji="1" sz="2768" kern="1200">
          <a:solidFill>
            <a:schemeClr val="tx1"/>
          </a:solidFill>
          <a:latin typeface="+mn-lt"/>
          <a:ea typeface="+mn-ea"/>
          <a:cs typeface="+mn-cs"/>
        </a:defRPr>
      </a:lvl2pPr>
      <a:lvl3pPr marL="1129922" indent="-225983" algn="l" defTabSz="903939" rtl="0" eaLnBrk="1" latinLnBrk="0" hangingPunct="1">
        <a:spcBef>
          <a:spcPct val="20000"/>
        </a:spcBef>
        <a:buFont typeface="Arial" pitchFamily="34" charset="0"/>
        <a:buChar char="•"/>
        <a:defRPr kumimoji="1" sz="2372" kern="1200">
          <a:solidFill>
            <a:schemeClr val="tx1"/>
          </a:solidFill>
          <a:latin typeface="+mn-lt"/>
          <a:ea typeface="+mn-ea"/>
          <a:cs typeface="+mn-cs"/>
        </a:defRPr>
      </a:lvl3pPr>
      <a:lvl4pPr marL="1581892" indent="-225983" algn="l" defTabSz="903939" rtl="0" eaLnBrk="1" latinLnBrk="0" hangingPunct="1">
        <a:spcBef>
          <a:spcPct val="20000"/>
        </a:spcBef>
        <a:buFont typeface="Arial" pitchFamily="34" charset="0"/>
        <a:buChar char="–"/>
        <a:defRPr kumimoji="1" sz="1978" kern="1200">
          <a:solidFill>
            <a:schemeClr val="tx1"/>
          </a:solidFill>
          <a:latin typeface="+mn-lt"/>
          <a:ea typeface="+mn-ea"/>
          <a:cs typeface="+mn-cs"/>
        </a:defRPr>
      </a:lvl4pPr>
      <a:lvl5pPr marL="2033858" indent="-225983" algn="l" defTabSz="903939" rtl="0" eaLnBrk="1" latinLnBrk="0" hangingPunct="1">
        <a:spcBef>
          <a:spcPct val="20000"/>
        </a:spcBef>
        <a:buFont typeface="Arial" pitchFamily="34" charset="0"/>
        <a:buChar char="»"/>
        <a:defRPr kumimoji="1" sz="1978" kern="1200">
          <a:solidFill>
            <a:schemeClr val="tx1"/>
          </a:solidFill>
          <a:latin typeface="+mn-lt"/>
          <a:ea typeface="+mn-ea"/>
          <a:cs typeface="+mn-cs"/>
        </a:defRPr>
      </a:lvl5pPr>
      <a:lvl6pPr marL="2485828" indent="-225983" algn="l" defTabSz="903939" rtl="0" eaLnBrk="1" latinLnBrk="0" hangingPunct="1">
        <a:spcBef>
          <a:spcPct val="20000"/>
        </a:spcBef>
        <a:buFont typeface="Arial" pitchFamily="34" charset="0"/>
        <a:buChar char="•"/>
        <a:defRPr kumimoji="1" sz="1978" kern="1200">
          <a:solidFill>
            <a:schemeClr val="tx1"/>
          </a:solidFill>
          <a:latin typeface="+mn-lt"/>
          <a:ea typeface="+mn-ea"/>
          <a:cs typeface="+mn-cs"/>
        </a:defRPr>
      </a:lvl6pPr>
      <a:lvl7pPr marL="2937796" indent="-225983" algn="l" defTabSz="903939" rtl="0" eaLnBrk="1" latinLnBrk="0" hangingPunct="1">
        <a:spcBef>
          <a:spcPct val="20000"/>
        </a:spcBef>
        <a:buFont typeface="Arial" pitchFamily="34" charset="0"/>
        <a:buChar char="•"/>
        <a:defRPr kumimoji="1" sz="1978" kern="1200">
          <a:solidFill>
            <a:schemeClr val="tx1"/>
          </a:solidFill>
          <a:latin typeface="+mn-lt"/>
          <a:ea typeface="+mn-ea"/>
          <a:cs typeface="+mn-cs"/>
        </a:defRPr>
      </a:lvl7pPr>
      <a:lvl8pPr marL="3389767" indent="-225983" algn="l" defTabSz="903939" rtl="0" eaLnBrk="1" latinLnBrk="0" hangingPunct="1">
        <a:spcBef>
          <a:spcPct val="20000"/>
        </a:spcBef>
        <a:buFont typeface="Arial" pitchFamily="34" charset="0"/>
        <a:buChar char="•"/>
        <a:defRPr kumimoji="1" sz="1978" kern="1200">
          <a:solidFill>
            <a:schemeClr val="tx1"/>
          </a:solidFill>
          <a:latin typeface="+mn-lt"/>
          <a:ea typeface="+mn-ea"/>
          <a:cs typeface="+mn-cs"/>
        </a:defRPr>
      </a:lvl8pPr>
      <a:lvl9pPr marL="3841734" indent="-225983" algn="l" defTabSz="903939" rtl="0" eaLnBrk="1" latinLnBrk="0" hangingPunct="1">
        <a:spcBef>
          <a:spcPct val="20000"/>
        </a:spcBef>
        <a:buFont typeface="Arial" pitchFamily="34" charset="0"/>
        <a:buChar char="•"/>
        <a:defRPr kumimoji="1" sz="19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03939" rtl="0" eaLnBrk="1" latinLnBrk="0" hangingPunct="1">
        <a:defRPr kumimoji="1" sz="1780" kern="1200">
          <a:solidFill>
            <a:schemeClr val="tx1"/>
          </a:solidFill>
          <a:latin typeface="+mn-lt"/>
          <a:ea typeface="+mn-ea"/>
          <a:cs typeface="+mn-cs"/>
        </a:defRPr>
      </a:lvl1pPr>
      <a:lvl2pPr marL="451969" algn="l" defTabSz="903939" rtl="0" eaLnBrk="1" latinLnBrk="0" hangingPunct="1">
        <a:defRPr kumimoji="1" sz="1780" kern="1200">
          <a:solidFill>
            <a:schemeClr val="tx1"/>
          </a:solidFill>
          <a:latin typeface="+mn-lt"/>
          <a:ea typeface="+mn-ea"/>
          <a:cs typeface="+mn-cs"/>
        </a:defRPr>
      </a:lvl2pPr>
      <a:lvl3pPr marL="903939" algn="l" defTabSz="903939" rtl="0" eaLnBrk="1" latinLnBrk="0" hangingPunct="1">
        <a:defRPr kumimoji="1" sz="1780" kern="1200">
          <a:solidFill>
            <a:schemeClr val="tx1"/>
          </a:solidFill>
          <a:latin typeface="+mn-lt"/>
          <a:ea typeface="+mn-ea"/>
          <a:cs typeface="+mn-cs"/>
        </a:defRPr>
      </a:lvl3pPr>
      <a:lvl4pPr marL="1355906" algn="l" defTabSz="903939" rtl="0" eaLnBrk="1" latinLnBrk="0" hangingPunct="1">
        <a:defRPr kumimoji="1" sz="1780" kern="1200">
          <a:solidFill>
            <a:schemeClr val="tx1"/>
          </a:solidFill>
          <a:latin typeface="+mn-lt"/>
          <a:ea typeface="+mn-ea"/>
          <a:cs typeface="+mn-cs"/>
        </a:defRPr>
      </a:lvl4pPr>
      <a:lvl5pPr marL="1807876" algn="l" defTabSz="903939" rtl="0" eaLnBrk="1" latinLnBrk="0" hangingPunct="1">
        <a:defRPr kumimoji="1" sz="1780" kern="1200">
          <a:solidFill>
            <a:schemeClr val="tx1"/>
          </a:solidFill>
          <a:latin typeface="+mn-lt"/>
          <a:ea typeface="+mn-ea"/>
          <a:cs typeface="+mn-cs"/>
        </a:defRPr>
      </a:lvl5pPr>
      <a:lvl6pPr marL="2259845" algn="l" defTabSz="903939" rtl="0" eaLnBrk="1" latinLnBrk="0" hangingPunct="1">
        <a:defRPr kumimoji="1" sz="1780" kern="1200">
          <a:solidFill>
            <a:schemeClr val="tx1"/>
          </a:solidFill>
          <a:latin typeface="+mn-lt"/>
          <a:ea typeface="+mn-ea"/>
          <a:cs typeface="+mn-cs"/>
        </a:defRPr>
      </a:lvl6pPr>
      <a:lvl7pPr marL="2711813" algn="l" defTabSz="903939" rtl="0" eaLnBrk="1" latinLnBrk="0" hangingPunct="1">
        <a:defRPr kumimoji="1" sz="1780" kern="1200">
          <a:solidFill>
            <a:schemeClr val="tx1"/>
          </a:solidFill>
          <a:latin typeface="+mn-lt"/>
          <a:ea typeface="+mn-ea"/>
          <a:cs typeface="+mn-cs"/>
        </a:defRPr>
      </a:lvl7pPr>
      <a:lvl8pPr marL="3163783" algn="l" defTabSz="903939" rtl="0" eaLnBrk="1" latinLnBrk="0" hangingPunct="1">
        <a:defRPr kumimoji="1" sz="1780" kern="1200">
          <a:solidFill>
            <a:schemeClr val="tx1"/>
          </a:solidFill>
          <a:latin typeface="+mn-lt"/>
          <a:ea typeface="+mn-ea"/>
          <a:cs typeface="+mn-cs"/>
        </a:defRPr>
      </a:lvl8pPr>
      <a:lvl9pPr marL="3615749" algn="l" defTabSz="903939" rtl="0" eaLnBrk="1" latinLnBrk="0" hangingPunct="1">
        <a:defRPr kumimoji="1" sz="1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円/楕円 118"/>
          <p:cNvSpPr/>
          <p:nvPr/>
        </p:nvSpPr>
        <p:spPr>
          <a:xfrm>
            <a:off x="175754" y="46777"/>
            <a:ext cx="1759848" cy="767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24" tIns="45711" rIns="91424" bIns="45711" rtlCol="0" anchor="ctr">
            <a:noAutofit/>
          </a:bodyPr>
          <a:lstStyle/>
          <a:p>
            <a:pPr algn="ctr"/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Functional</a:t>
            </a:r>
          </a:p>
          <a:p>
            <a:pPr algn="ctr"/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Program</a:t>
            </a:r>
            <a:endParaRPr lang="ja-JP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175754" y="1243931"/>
            <a:ext cx="1759848" cy="103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24" tIns="45711" rIns="91424" bIns="45711" rtlCol="0" anchor="ctr">
            <a:noAutofit/>
          </a:bodyPr>
          <a:lstStyle/>
          <a:p>
            <a:pPr algn="ctr"/>
            <a:r>
              <a:rPr lang="en-US" altLang="ja-JP" sz="2000" b="1" dirty="0">
                <a:latin typeface="Times New Roman" pitchFamily="18" charset="0"/>
                <a:cs typeface="Times New Roman" pitchFamily="18" charset="0"/>
              </a:rPr>
              <a:t>Step 1:</a:t>
            </a:r>
            <a:br>
              <a:rPr lang="en-US" altLang="ja-JP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000" b="1" dirty="0">
                <a:latin typeface="Times New Roman" pitchFamily="18" charset="0"/>
                <a:cs typeface="Times New Roman" pitchFamily="18" charset="0"/>
              </a:rPr>
              <a:t>Predicate</a:t>
            </a:r>
            <a:br>
              <a:rPr lang="en-US" altLang="ja-JP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000" b="1" dirty="0">
                <a:latin typeface="Times New Roman" pitchFamily="18" charset="0"/>
                <a:cs typeface="Times New Roman" pitchFamily="18" charset="0"/>
              </a:rPr>
              <a:t>Abstraction</a:t>
            </a:r>
            <a:endParaRPr lang="ja-JP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円/楕円 120"/>
          <p:cNvSpPr/>
          <p:nvPr/>
        </p:nvSpPr>
        <p:spPr>
          <a:xfrm>
            <a:off x="77247" y="3205912"/>
            <a:ext cx="1956862" cy="11017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24" tIns="45711" rIns="91424" bIns="45711" rtlCol="0" anchor="ctr">
            <a:noAutofit/>
          </a:bodyPr>
          <a:lstStyle/>
          <a:p>
            <a:pPr algn="ctr"/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CBV</a:t>
            </a:r>
            <a:b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Boolean</a:t>
            </a:r>
            <a:b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Program</a:t>
            </a:r>
            <a:endParaRPr lang="ja-JP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4422582" y="5270230"/>
            <a:ext cx="2074212" cy="1058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24" tIns="45711" rIns="91424" bIns="45711" rtlCol="0" anchor="ctr">
            <a:noAutofit/>
          </a:bodyPr>
          <a:lstStyle/>
          <a:p>
            <a:pPr algn="ctr"/>
            <a:r>
              <a:rPr lang="en-US" altLang="ja-JP" sz="2000" b="1" dirty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3:</a:t>
            </a:r>
            <a:b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Higher-Order</a:t>
            </a:r>
            <a:r>
              <a:rPr lang="en-US" altLang="ja-JP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ja-JP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000" b="1" dirty="0">
                <a:latin typeface="Times New Roman" pitchFamily="18" charset="0"/>
                <a:cs typeface="Times New Roman" pitchFamily="18" charset="0"/>
              </a:rPr>
              <a:t>Model Checking</a:t>
            </a:r>
            <a:endParaRPr lang="ja-JP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3" name="直線矢印コネクタ 122"/>
          <p:cNvCxnSpPr>
            <a:stCxn id="119" idx="4"/>
            <a:endCxn id="120" idx="0"/>
          </p:cNvCxnSpPr>
          <p:nvPr/>
        </p:nvCxnSpPr>
        <p:spPr>
          <a:xfrm>
            <a:off x="1055678" y="813783"/>
            <a:ext cx="0" cy="430148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>
            <a:stCxn id="120" idx="2"/>
            <a:endCxn id="121" idx="0"/>
          </p:cNvCxnSpPr>
          <p:nvPr/>
        </p:nvCxnSpPr>
        <p:spPr>
          <a:xfrm>
            <a:off x="1055678" y="2278643"/>
            <a:ext cx="0" cy="927269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121" idx="4"/>
            <a:endCxn id="139" idx="0"/>
          </p:cNvCxnSpPr>
          <p:nvPr/>
        </p:nvCxnSpPr>
        <p:spPr>
          <a:xfrm>
            <a:off x="1055678" y="4307676"/>
            <a:ext cx="0" cy="94105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7452221" y="5597408"/>
            <a:ext cx="684593" cy="404259"/>
          </a:xfrm>
          <a:prstGeom prst="rect">
            <a:avLst/>
          </a:prstGeom>
          <a:noFill/>
        </p:spPr>
        <p:txBody>
          <a:bodyPr wrap="none" lIns="91424" tIns="45711" rIns="91424" bIns="45711" rtlCol="0">
            <a:noAutofit/>
          </a:bodyPr>
          <a:lstStyle/>
          <a:p>
            <a:pPr algn="ctr"/>
            <a:r>
              <a:rPr lang="en-US" altLang="ja-JP" sz="2400" b="1" dirty="0">
                <a:latin typeface="Times New Roman" pitchFamily="18" charset="0"/>
                <a:cs typeface="Times New Roman" pitchFamily="18" charset="0"/>
              </a:rPr>
              <a:t>safe</a:t>
            </a:r>
            <a:endParaRPr lang="ja-JP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7" name="直線矢印コネクタ 126"/>
          <p:cNvCxnSpPr>
            <a:stCxn id="122" idx="3"/>
            <a:endCxn id="126" idx="1"/>
          </p:cNvCxnSpPr>
          <p:nvPr/>
        </p:nvCxnSpPr>
        <p:spPr>
          <a:xfrm>
            <a:off x="6496794" y="5799538"/>
            <a:ext cx="955427" cy="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正方形/長方形 127"/>
          <p:cNvSpPr/>
          <p:nvPr/>
        </p:nvSpPr>
        <p:spPr>
          <a:xfrm>
            <a:off x="4691003" y="2656438"/>
            <a:ext cx="1537371" cy="103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24" tIns="45711" rIns="91424" bIns="45711" rtlCol="0" anchor="ctr">
            <a:noAutofit/>
          </a:bodyPr>
          <a:lstStyle/>
          <a:p>
            <a:pPr algn="ctr"/>
            <a:r>
              <a:rPr lang="en-US" altLang="ja-JP" sz="2000" b="1" dirty="0">
                <a:latin typeface="Times New Roman" pitchFamily="18" charset="0"/>
                <a:cs typeface="Times New Roman" pitchFamily="18" charset="0"/>
              </a:rPr>
              <a:t>Step 4:</a:t>
            </a:r>
            <a:br>
              <a:rPr lang="en-US" altLang="ja-JP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Feasibility</a:t>
            </a:r>
            <a:r>
              <a:rPr lang="en-US" altLang="ja-JP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ja-JP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000" b="1" dirty="0">
                <a:latin typeface="Times New Roman" pitchFamily="18" charset="0"/>
                <a:cs typeface="Times New Roman" pitchFamily="18" charset="0"/>
              </a:rPr>
              <a:t>Check</a:t>
            </a:r>
            <a:endParaRPr lang="ja-JP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4664949" y="1250110"/>
            <a:ext cx="1589479" cy="103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24" tIns="45711" rIns="91424" bIns="45711" rtlCol="0" anchor="ctr">
            <a:noAutofit/>
          </a:bodyPr>
          <a:lstStyle/>
          <a:p>
            <a:pPr algn="ctr"/>
            <a:r>
              <a:rPr lang="en-US" altLang="ja-JP" sz="2000" b="1" dirty="0">
                <a:latin typeface="Times New Roman" pitchFamily="18" charset="0"/>
                <a:cs typeface="Times New Roman" pitchFamily="18" charset="0"/>
              </a:rPr>
              <a:t>Step 5:</a:t>
            </a:r>
            <a:br>
              <a:rPr lang="en-US" altLang="ja-JP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000" b="1" dirty="0">
                <a:latin typeface="Times New Roman" pitchFamily="18" charset="0"/>
                <a:cs typeface="Times New Roman" pitchFamily="18" charset="0"/>
              </a:rPr>
              <a:t>Predicate</a:t>
            </a:r>
            <a:br>
              <a:rPr lang="en-US" altLang="ja-JP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000" b="1" dirty="0">
                <a:latin typeface="Times New Roman" pitchFamily="18" charset="0"/>
                <a:cs typeface="Times New Roman" pitchFamily="18" charset="0"/>
              </a:rPr>
              <a:t>Discovery</a:t>
            </a:r>
            <a:endParaRPr lang="ja-JP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円/楕円 129"/>
          <p:cNvSpPr/>
          <p:nvPr/>
        </p:nvSpPr>
        <p:spPr>
          <a:xfrm>
            <a:off x="2394149" y="1332661"/>
            <a:ext cx="1872729" cy="8572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New Predicates</a:t>
            </a:r>
            <a:endParaRPr lang="ja-JP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1" name="直線矢印コネクタ 130"/>
          <p:cNvCxnSpPr>
            <a:stCxn id="122" idx="0"/>
            <a:endCxn id="143" idx="4"/>
          </p:cNvCxnSpPr>
          <p:nvPr/>
        </p:nvCxnSpPr>
        <p:spPr>
          <a:xfrm flipV="1">
            <a:off x="5459688" y="4878285"/>
            <a:ext cx="1" cy="391945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stCxn id="128" idx="0"/>
            <a:endCxn id="129" idx="2"/>
          </p:cNvCxnSpPr>
          <p:nvPr/>
        </p:nvCxnSpPr>
        <p:spPr>
          <a:xfrm flipV="1">
            <a:off x="5459689" y="2284822"/>
            <a:ext cx="0" cy="371616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>
            <a:stCxn id="129" idx="1"/>
            <a:endCxn id="130" idx="6"/>
          </p:cNvCxnSpPr>
          <p:nvPr/>
        </p:nvCxnSpPr>
        <p:spPr>
          <a:xfrm flipH="1" flipV="1">
            <a:off x="4266878" y="1761291"/>
            <a:ext cx="398071" cy="6175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>
            <a:stCxn id="130" idx="2"/>
            <a:endCxn id="120" idx="3"/>
          </p:cNvCxnSpPr>
          <p:nvPr/>
        </p:nvCxnSpPr>
        <p:spPr>
          <a:xfrm flipH="1" flipV="1">
            <a:off x="1935602" y="1761287"/>
            <a:ext cx="458547" cy="4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7452221" y="2908676"/>
            <a:ext cx="1080120" cy="530235"/>
          </a:xfrm>
          <a:prstGeom prst="rect">
            <a:avLst/>
          </a:prstGeom>
          <a:noFill/>
        </p:spPr>
        <p:txBody>
          <a:bodyPr wrap="square" lIns="91424" tIns="45711" rIns="91424" bIns="45711" rtlCol="0" anchor="ctr" anchorCtr="1">
            <a:noAutofit/>
          </a:bodyPr>
          <a:lstStyle/>
          <a:p>
            <a:pPr algn="ctr"/>
            <a:r>
              <a:rPr lang="en-US" altLang="ja-JP" sz="2400" b="1" dirty="0">
                <a:latin typeface="Times New Roman" pitchFamily="18" charset="0"/>
                <a:cs typeface="Times New Roman" pitchFamily="18" charset="0"/>
              </a:rPr>
              <a:t>unsafe</a:t>
            </a:r>
            <a:endParaRPr lang="ja-JP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6" name="直線矢印コネクタ 135"/>
          <p:cNvCxnSpPr>
            <a:stCxn id="128" idx="3"/>
            <a:endCxn id="135" idx="1"/>
          </p:cNvCxnSpPr>
          <p:nvPr/>
        </p:nvCxnSpPr>
        <p:spPr>
          <a:xfrm>
            <a:off x="6228374" y="3173794"/>
            <a:ext cx="1223847" cy="0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6467301" y="5461474"/>
            <a:ext cx="600654" cy="358093"/>
          </a:xfrm>
          <a:prstGeom prst="rect">
            <a:avLst/>
          </a:prstGeom>
          <a:noFill/>
        </p:spPr>
        <p:txBody>
          <a:bodyPr wrap="none" lIns="91424" tIns="45711" rIns="91424" bIns="45711" rtlCol="0">
            <a:noAutofit/>
          </a:bodyPr>
          <a:lstStyle/>
          <a:p>
            <a:r>
              <a:rPr lang="en-US" altLang="ja-JP" sz="2000" b="1" dirty="0">
                <a:latin typeface="Times New Roman" pitchFamily="18" charset="0"/>
                <a:cs typeface="Times New Roman" pitchFamily="18" charset="0"/>
              </a:rPr>
              <a:t>OK</a:t>
            </a:r>
            <a:endParaRPr lang="ja-JP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5527190" y="4888686"/>
            <a:ext cx="469293" cy="410216"/>
          </a:xfrm>
          <a:prstGeom prst="rect">
            <a:avLst/>
          </a:prstGeom>
          <a:noFill/>
        </p:spPr>
        <p:txBody>
          <a:bodyPr wrap="none" lIns="91424" tIns="45711" rIns="91424" bIns="45711" rtlCol="0">
            <a:noAutofit/>
          </a:bodyPr>
          <a:lstStyle/>
          <a:p>
            <a:r>
              <a:rPr lang="en-US" altLang="ja-JP" sz="2000" b="1" dirty="0">
                <a:latin typeface="Times New Roman" pitchFamily="18" charset="0"/>
                <a:cs typeface="Times New Roman" pitchFamily="18" charset="0"/>
              </a:rPr>
              <a:t>NG</a:t>
            </a:r>
            <a:endParaRPr lang="ja-JP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正方形/長方形 138"/>
          <p:cNvSpPr/>
          <p:nvPr/>
        </p:nvSpPr>
        <p:spPr>
          <a:xfrm>
            <a:off x="175754" y="5248726"/>
            <a:ext cx="1759848" cy="1058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24" tIns="45711" rIns="91424" bIns="45711" rtlCol="0" anchor="ctr">
            <a:noAutofit/>
          </a:bodyPr>
          <a:lstStyle/>
          <a:p>
            <a:pPr algn="ctr"/>
            <a:r>
              <a:rPr lang="en-US" altLang="ja-JP" sz="2000" b="1" dirty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2:</a:t>
            </a:r>
            <a:b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CPS</a:t>
            </a:r>
            <a:b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transformation</a:t>
            </a:r>
            <a:endParaRPr lang="ja-JP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0" name="直線矢印コネクタ 139"/>
          <p:cNvCxnSpPr>
            <a:stCxn id="141" idx="6"/>
            <a:endCxn id="122" idx="1"/>
          </p:cNvCxnSpPr>
          <p:nvPr/>
        </p:nvCxnSpPr>
        <p:spPr>
          <a:xfrm>
            <a:off x="4165759" y="5788436"/>
            <a:ext cx="256823" cy="11102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円/楕円 140"/>
          <p:cNvSpPr/>
          <p:nvPr/>
        </p:nvSpPr>
        <p:spPr>
          <a:xfrm>
            <a:off x="2267645" y="5248726"/>
            <a:ext cx="1898114" cy="1079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24" tIns="45711" rIns="91424" bIns="45711" rtlCol="0" anchor="ctr">
            <a:noAutofit/>
          </a:bodyPr>
          <a:lstStyle/>
          <a:p>
            <a:pPr algn="ctr"/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CBN</a:t>
            </a:r>
            <a:b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Boolean</a:t>
            </a:r>
          </a:p>
          <a:p>
            <a:pPr algn="ctr"/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Program</a:t>
            </a:r>
            <a:endParaRPr lang="ja-JP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2" name="直線矢印コネクタ 141"/>
          <p:cNvCxnSpPr>
            <a:stCxn id="139" idx="3"/>
            <a:endCxn id="141" idx="2"/>
          </p:cNvCxnSpPr>
          <p:nvPr/>
        </p:nvCxnSpPr>
        <p:spPr>
          <a:xfrm>
            <a:off x="1935602" y="5778034"/>
            <a:ext cx="332043" cy="10402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円/楕円 142"/>
          <p:cNvSpPr/>
          <p:nvPr/>
        </p:nvSpPr>
        <p:spPr>
          <a:xfrm>
            <a:off x="4523324" y="4021026"/>
            <a:ext cx="1872729" cy="8572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Error Trace</a:t>
            </a:r>
            <a:endParaRPr lang="ja-JP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直線矢印コネクタ 143"/>
          <p:cNvCxnSpPr>
            <a:stCxn id="143" idx="0"/>
            <a:endCxn id="128" idx="2"/>
          </p:cNvCxnSpPr>
          <p:nvPr/>
        </p:nvCxnSpPr>
        <p:spPr>
          <a:xfrm flipV="1">
            <a:off x="5459689" y="3691150"/>
            <a:ext cx="0" cy="329876"/>
          </a:xfrm>
          <a:prstGeom prst="straightConnector1">
            <a:avLst/>
          </a:prstGeom>
          <a:ln w="50800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テキスト ボックス 144"/>
          <p:cNvSpPr txBox="1"/>
          <p:nvPr/>
        </p:nvSpPr>
        <p:spPr>
          <a:xfrm>
            <a:off x="6228085" y="3088486"/>
            <a:ext cx="1008112" cy="530235"/>
          </a:xfrm>
          <a:prstGeom prst="rect">
            <a:avLst/>
          </a:prstGeom>
          <a:noFill/>
        </p:spPr>
        <p:txBody>
          <a:bodyPr wrap="square" lIns="91424" tIns="45711" rIns="91424" bIns="45711" rtlCol="0" anchor="ctr" anchorCtr="1">
            <a:noAutofit/>
          </a:bodyPr>
          <a:lstStyle/>
          <a:p>
            <a:pPr algn="ctr"/>
            <a:r>
              <a:rPr lang="en-US" altLang="ja-JP" sz="20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easible</a:t>
            </a:r>
            <a:endParaRPr lang="ja-JP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5591285" y="2196604"/>
            <a:ext cx="1212864" cy="530235"/>
          </a:xfrm>
          <a:prstGeom prst="rect">
            <a:avLst/>
          </a:prstGeom>
          <a:noFill/>
        </p:spPr>
        <p:txBody>
          <a:bodyPr wrap="square" lIns="91424" tIns="45711" rIns="91424" bIns="45711" rtlCol="0" anchor="ctr" anchorCtr="1">
            <a:noAutofit/>
          </a:bodyPr>
          <a:lstStyle/>
          <a:p>
            <a:pPr algn="ctr"/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infeasible</a:t>
            </a:r>
            <a:endParaRPr lang="ja-JP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7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29</Words>
  <Application>Microsoft Office PowerPoint</Application>
  <PresentationFormat>ユーザー設定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uhiro</dc:creator>
  <cp:lastModifiedBy/>
  <cp:revision>22</cp:revision>
  <dcterms:created xsi:type="dcterms:W3CDTF">2010-03-29T05:43:09Z</dcterms:created>
  <dcterms:modified xsi:type="dcterms:W3CDTF">2012-10-04T17:28:34Z</dcterms:modified>
</cp:coreProperties>
</file>