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001125" cy="5400675"/>
  <p:notesSz cx="7099300" cy="10234613"/>
  <p:defaultTextStyle>
    <a:defPPr>
      <a:defRPr lang="ja-JP"/>
    </a:defPPr>
    <a:lvl1pPr marL="0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31929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863858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295786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727715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159645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591574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3023503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455431" algn="l" defTabSz="863858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98" y="-90"/>
      </p:cViewPr>
      <p:guideLst>
        <p:guide orient="horz" pos="1701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5088" y="1677719"/>
            <a:ext cx="7650956" cy="1157644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50171" y="3060383"/>
            <a:ext cx="630078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27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59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1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23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55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2012/6/13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2012/6/13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25819" y="216286"/>
            <a:ext cx="2025254" cy="460807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0060" y="216286"/>
            <a:ext cx="5925741" cy="460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2012/6/13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2012/6/13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031" y="3470441"/>
            <a:ext cx="7650956" cy="1072634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11031" y="2289044"/>
            <a:ext cx="7650956" cy="11813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19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638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957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277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596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915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235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554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2012/6/13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0058" y="1260164"/>
            <a:ext cx="3975499" cy="356419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5577" y="1260164"/>
            <a:ext cx="3975499" cy="356419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2012/6/13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0056" y="1208906"/>
            <a:ext cx="3977060" cy="50381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31929" indent="0">
              <a:buNone/>
              <a:defRPr sz="1900" b="1"/>
            </a:lvl2pPr>
            <a:lvl3pPr marL="863858" indent="0">
              <a:buNone/>
              <a:defRPr sz="1700" b="1"/>
            </a:lvl3pPr>
            <a:lvl4pPr marL="1295786" indent="0">
              <a:buNone/>
              <a:defRPr sz="1400" b="1"/>
            </a:lvl4pPr>
            <a:lvl5pPr marL="1727715" indent="0">
              <a:buNone/>
              <a:defRPr sz="1400" b="1"/>
            </a:lvl5pPr>
            <a:lvl6pPr marL="2159645" indent="0">
              <a:buNone/>
              <a:defRPr sz="1400" b="1"/>
            </a:lvl6pPr>
            <a:lvl7pPr marL="2591574" indent="0">
              <a:buNone/>
              <a:defRPr sz="1400" b="1"/>
            </a:lvl7pPr>
            <a:lvl8pPr marL="3023503" indent="0">
              <a:buNone/>
              <a:defRPr sz="1400" b="1"/>
            </a:lvl8pPr>
            <a:lvl9pPr marL="3455431" indent="0">
              <a:buNone/>
              <a:defRPr sz="14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0056" y="1712716"/>
            <a:ext cx="3977060" cy="311163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572452" y="1208906"/>
            <a:ext cx="3978623" cy="50381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31929" indent="0">
              <a:buNone/>
              <a:defRPr sz="1900" b="1"/>
            </a:lvl2pPr>
            <a:lvl3pPr marL="863858" indent="0">
              <a:buNone/>
              <a:defRPr sz="1700" b="1"/>
            </a:lvl3pPr>
            <a:lvl4pPr marL="1295786" indent="0">
              <a:buNone/>
              <a:defRPr sz="1400" b="1"/>
            </a:lvl4pPr>
            <a:lvl5pPr marL="1727715" indent="0">
              <a:buNone/>
              <a:defRPr sz="1400" b="1"/>
            </a:lvl5pPr>
            <a:lvl6pPr marL="2159645" indent="0">
              <a:buNone/>
              <a:defRPr sz="1400" b="1"/>
            </a:lvl6pPr>
            <a:lvl7pPr marL="2591574" indent="0">
              <a:buNone/>
              <a:defRPr sz="1400" b="1"/>
            </a:lvl7pPr>
            <a:lvl8pPr marL="3023503" indent="0">
              <a:buNone/>
              <a:defRPr sz="1400" b="1"/>
            </a:lvl8pPr>
            <a:lvl9pPr marL="3455431" indent="0">
              <a:buNone/>
              <a:defRPr sz="14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572452" y="1712716"/>
            <a:ext cx="3978623" cy="311163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2012/6/13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2012/6/13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2012/6/13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0066" y="215031"/>
            <a:ext cx="2961309" cy="91511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19193" y="215035"/>
            <a:ext cx="5031880" cy="460932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0066" y="1130144"/>
            <a:ext cx="2961309" cy="3694212"/>
          </a:xfrm>
        </p:spPr>
        <p:txBody>
          <a:bodyPr/>
          <a:lstStyle>
            <a:lvl1pPr marL="0" indent="0">
              <a:buNone/>
              <a:defRPr sz="1300"/>
            </a:lvl1pPr>
            <a:lvl2pPr marL="431929" indent="0">
              <a:buNone/>
              <a:defRPr sz="1200"/>
            </a:lvl2pPr>
            <a:lvl3pPr marL="863858" indent="0">
              <a:buNone/>
              <a:defRPr sz="900"/>
            </a:lvl3pPr>
            <a:lvl4pPr marL="1295786" indent="0">
              <a:buNone/>
              <a:defRPr sz="900"/>
            </a:lvl4pPr>
            <a:lvl5pPr marL="1727715" indent="0">
              <a:buNone/>
              <a:defRPr sz="900"/>
            </a:lvl5pPr>
            <a:lvl6pPr marL="2159645" indent="0">
              <a:buNone/>
              <a:defRPr sz="900"/>
            </a:lvl6pPr>
            <a:lvl7pPr marL="2591574" indent="0">
              <a:buNone/>
              <a:defRPr sz="900"/>
            </a:lvl7pPr>
            <a:lvl8pPr marL="3023503" indent="0">
              <a:buNone/>
              <a:defRPr sz="900"/>
            </a:lvl8pPr>
            <a:lvl9pPr marL="3455431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2012/6/13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64285" y="3780479"/>
            <a:ext cx="5400675" cy="446307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64285" y="482563"/>
            <a:ext cx="5400675" cy="3240405"/>
          </a:xfrm>
        </p:spPr>
        <p:txBody>
          <a:bodyPr/>
          <a:lstStyle>
            <a:lvl1pPr marL="0" indent="0">
              <a:buNone/>
              <a:defRPr sz="3000"/>
            </a:lvl1pPr>
            <a:lvl2pPr marL="431929" indent="0">
              <a:buNone/>
              <a:defRPr sz="2600"/>
            </a:lvl2pPr>
            <a:lvl3pPr marL="863858" indent="0">
              <a:buNone/>
              <a:defRPr sz="2200"/>
            </a:lvl3pPr>
            <a:lvl4pPr marL="1295786" indent="0">
              <a:buNone/>
              <a:defRPr sz="1900"/>
            </a:lvl4pPr>
            <a:lvl5pPr marL="1727715" indent="0">
              <a:buNone/>
              <a:defRPr sz="1900"/>
            </a:lvl5pPr>
            <a:lvl6pPr marL="2159645" indent="0">
              <a:buNone/>
              <a:defRPr sz="1900"/>
            </a:lvl6pPr>
            <a:lvl7pPr marL="2591574" indent="0">
              <a:buNone/>
              <a:defRPr sz="1900"/>
            </a:lvl7pPr>
            <a:lvl8pPr marL="3023503" indent="0">
              <a:buNone/>
              <a:defRPr sz="1900"/>
            </a:lvl8pPr>
            <a:lvl9pPr marL="3455431" indent="0">
              <a:buNone/>
              <a:defRPr sz="1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64285" y="4226785"/>
            <a:ext cx="5400675" cy="633830"/>
          </a:xfrm>
        </p:spPr>
        <p:txBody>
          <a:bodyPr/>
          <a:lstStyle>
            <a:lvl1pPr marL="0" indent="0">
              <a:buNone/>
              <a:defRPr sz="1300"/>
            </a:lvl1pPr>
            <a:lvl2pPr marL="431929" indent="0">
              <a:buNone/>
              <a:defRPr sz="1200"/>
            </a:lvl2pPr>
            <a:lvl3pPr marL="863858" indent="0">
              <a:buNone/>
              <a:defRPr sz="900"/>
            </a:lvl3pPr>
            <a:lvl4pPr marL="1295786" indent="0">
              <a:buNone/>
              <a:defRPr sz="900"/>
            </a:lvl4pPr>
            <a:lvl5pPr marL="1727715" indent="0">
              <a:buNone/>
              <a:defRPr sz="900"/>
            </a:lvl5pPr>
            <a:lvl6pPr marL="2159645" indent="0">
              <a:buNone/>
              <a:defRPr sz="900"/>
            </a:lvl6pPr>
            <a:lvl7pPr marL="2591574" indent="0">
              <a:buNone/>
              <a:defRPr sz="900"/>
            </a:lvl7pPr>
            <a:lvl8pPr marL="3023503" indent="0">
              <a:buNone/>
              <a:defRPr sz="900"/>
            </a:lvl8pPr>
            <a:lvl9pPr marL="3455431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1789-98A6-4526-8BB2-AB6D89D147DD}" type="datetimeFigureOut">
              <a:rPr kumimoji="1" lang="ja-JP" altLang="en-US" smtClean="0"/>
              <a:pPr/>
              <a:t>2012/6/13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0060" y="216280"/>
            <a:ext cx="8101013" cy="900112"/>
          </a:xfrm>
          <a:prstGeom prst="rect">
            <a:avLst/>
          </a:prstGeom>
        </p:spPr>
        <p:txBody>
          <a:bodyPr vert="horz" lIns="86386" tIns="43192" rIns="86386" bIns="43192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0060" y="1260164"/>
            <a:ext cx="8101013" cy="3564195"/>
          </a:xfrm>
          <a:prstGeom prst="rect">
            <a:avLst/>
          </a:prstGeom>
        </p:spPr>
        <p:txBody>
          <a:bodyPr vert="horz" lIns="86386" tIns="43192" rIns="86386" bIns="43192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0059" y="5005633"/>
            <a:ext cx="2100264" cy="287536"/>
          </a:xfrm>
          <a:prstGeom prst="rect">
            <a:avLst/>
          </a:prstGeom>
        </p:spPr>
        <p:txBody>
          <a:bodyPr vert="horz" lIns="86386" tIns="43192" rIns="86386" bIns="4319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1789-98A6-4526-8BB2-AB6D89D147DD}" type="datetimeFigureOut">
              <a:rPr kumimoji="1" lang="ja-JP" altLang="en-US" smtClean="0"/>
              <a:pPr/>
              <a:t>2012/6/13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075386" y="5005633"/>
            <a:ext cx="2850355" cy="287536"/>
          </a:xfrm>
          <a:prstGeom prst="rect">
            <a:avLst/>
          </a:prstGeom>
        </p:spPr>
        <p:txBody>
          <a:bodyPr vert="horz" lIns="86386" tIns="43192" rIns="86386" bIns="4319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450808" y="5005633"/>
            <a:ext cx="2100264" cy="287536"/>
          </a:xfrm>
          <a:prstGeom prst="rect">
            <a:avLst/>
          </a:prstGeom>
        </p:spPr>
        <p:txBody>
          <a:bodyPr vert="horz" lIns="86386" tIns="43192" rIns="86386" bIns="4319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ED67-A17A-482A-AFCF-85934A0C0C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3858" rtl="0" eaLnBrk="1" latinLnBrk="0" hangingPunct="1">
        <a:spcBef>
          <a:spcPct val="0"/>
        </a:spcBef>
        <a:buNone/>
        <a:defRPr kumimoji="1"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47" indent="-323947" algn="l" defTabSz="863858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1884" indent="-269956" algn="l" defTabSz="863858" rtl="0" eaLnBrk="1" latinLnBrk="0" hangingPunct="1">
        <a:spcBef>
          <a:spcPct val="20000"/>
        </a:spcBef>
        <a:buFont typeface="Arial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822" indent="-215963" algn="l" defTabSz="863858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1" indent="-215963" algn="l" defTabSz="863858" rtl="0" eaLnBrk="1" latinLnBrk="0" hangingPunct="1">
        <a:spcBef>
          <a:spcPct val="20000"/>
        </a:spcBef>
        <a:buFont typeface="Arial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680" indent="-215963" algn="l" defTabSz="863858" rtl="0" eaLnBrk="1" latinLnBrk="0" hangingPunct="1">
        <a:spcBef>
          <a:spcPct val="20000"/>
        </a:spcBef>
        <a:buFont typeface="Arial" pitchFamily="34" charset="0"/>
        <a:buChar char="»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5609" indent="-215963" algn="l" defTabSz="863858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537" indent="-215963" algn="l" defTabSz="863858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467" indent="-215963" algn="l" defTabSz="863858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395" indent="-215963" algn="l" defTabSz="863858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3858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929" algn="l" defTabSz="863858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858" algn="l" defTabSz="863858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786" algn="l" defTabSz="863858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715" algn="l" defTabSz="863858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45" algn="l" defTabSz="863858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1574" algn="l" defTabSz="863858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503" algn="l" defTabSz="863858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431" algn="l" defTabSz="863858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方形/長方形 102"/>
          <p:cNvSpPr/>
          <p:nvPr/>
        </p:nvSpPr>
        <p:spPr>
          <a:xfrm>
            <a:off x="1890272" y="803535"/>
            <a:ext cx="5142938" cy="3029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CPS </a:t>
            </a: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transformation (Section 4.2)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直線矢印コネクタ 103"/>
          <p:cNvCxnSpPr>
            <a:stCxn id="105" idx="2"/>
            <a:endCxn id="103" idx="0"/>
          </p:cNvCxnSpPr>
          <p:nvPr/>
        </p:nvCxnSpPr>
        <p:spPr>
          <a:xfrm flipH="1">
            <a:off x="4461741" y="530465"/>
            <a:ext cx="1" cy="273070"/>
          </a:xfrm>
          <a:prstGeom prst="straightConnector1">
            <a:avLst/>
          </a:prstGeom>
          <a:ln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角丸四角形 104"/>
          <p:cNvSpPr/>
          <p:nvPr/>
        </p:nvSpPr>
        <p:spPr>
          <a:xfrm>
            <a:off x="1044179" y="98417"/>
            <a:ext cx="6835126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ja-JP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control operations + recursive data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  <a:endParaRPr lang="ja-JP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1044179" y="1394561"/>
            <a:ext cx="6835126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ja-JP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structures</a:t>
            </a:r>
            <a:endParaRPr lang="ja-JP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1044179" y="2762713"/>
            <a:ext cx="6835126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ja-JP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lists</a:t>
            </a:r>
            <a:endParaRPr lang="ja-JP" alt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直線矢印コネクタ 107"/>
          <p:cNvCxnSpPr>
            <a:stCxn id="103" idx="2"/>
            <a:endCxn id="106" idx="0"/>
          </p:cNvCxnSpPr>
          <p:nvPr/>
        </p:nvCxnSpPr>
        <p:spPr>
          <a:xfrm>
            <a:off x="4461741" y="1106529"/>
            <a:ext cx="1" cy="2880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106" idx="2"/>
            <a:endCxn id="110" idx="0"/>
          </p:cNvCxnSpPr>
          <p:nvPr/>
        </p:nvCxnSpPr>
        <p:spPr>
          <a:xfrm>
            <a:off x="4461742" y="1826609"/>
            <a:ext cx="0" cy="288032"/>
          </a:xfrm>
          <a:prstGeom prst="straightConnector1">
            <a:avLst/>
          </a:prstGeom>
          <a:ln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>
          <a:xfrm>
            <a:off x="192450" y="2114641"/>
            <a:ext cx="8538583" cy="302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Encoding recursive data structures as functions on </a:t>
            </a: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lists (Section 4.1)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直線矢印コネクタ 110"/>
          <p:cNvCxnSpPr>
            <a:stCxn id="110" idx="2"/>
            <a:endCxn id="107" idx="0"/>
          </p:cNvCxnSpPr>
          <p:nvPr/>
        </p:nvCxnSpPr>
        <p:spPr>
          <a:xfrm>
            <a:off x="4461742" y="2417637"/>
            <a:ext cx="0" cy="34507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>
            <a:stCxn id="107" idx="2"/>
            <a:endCxn id="115" idx="0"/>
          </p:cNvCxnSpPr>
          <p:nvPr/>
        </p:nvCxnSpPr>
        <p:spPr>
          <a:xfrm flipH="1">
            <a:off x="4461741" y="3194761"/>
            <a:ext cx="1" cy="288032"/>
          </a:xfrm>
          <a:prstGeom prst="straightConnector1">
            <a:avLst/>
          </a:prstGeom>
          <a:ln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正方形/長方形 114"/>
          <p:cNvSpPr/>
          <p:nvPr/>
        </p:nvSpPr>
        <p:spPr>
          <a:xfrm>
            <a:off x="684138" y="3482793"/>
            <a:ext cx="7555206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Encoding lists as functions on </a:t>
            </a:r>
            <a:r>
              <a:rPr lang="en-US" altLang="ja-JP" sz="2000" b="1" dirty="0">
                <a:latin typeface="Times New Roman" pitchFamily="18" charset="0"/>
                <a:cs typeface="Times New Roman" pitchFamily="18" charset="0"/>
              </a:rPr>
              <a:t>integers (Section 4.1</a:t>
            </a: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直線矢印コネクタ 115"/>
          <p:cNvCxnSpPr>
            <a:stCxn id="115" idx="2"/>
            <a:endCxn id="117" idx="0"/>
          </p:cNvCxnSpPr>
          <p:nvPr/>
        </p:nvCxnSpPr>
        <p:spPr>
          <a:xfrm>
            <a:off x="4461741" y="3842833"/>
            <a:ext cx="1" cy="3600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角丸四角形 116"/>
          <p:cNvSpPr/>
          <p:nvPr/>
        </p:nvSpPr>
        <p:spPr>
          <a:xfrm>
            <a:off x="1044179" y="4202873"/>
            <a:ext cx="6835126" cy="4320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ja-JP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ja-JP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integers</a:t>
            </a:r>
          </a:p>
        </p:txBody>
      </p:sp>
      <p:sp>
        <p:nvSpPr>
          <p:cNvPr id="118" name="正方形/長方形 117"/>
          <p:cNvSpPr/>
          <p:nvPr/>
        </p:nvSpPr>
        <p:spPr>
          <a:xfrm>
            <a:off x="1799991" y="4994961"/>
            <a:ext cx="5323500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Verification (Our previous paper [1])</a:t>
            </a:r>
            <a:endParaRPr lang="ja-JP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9" name="直線矢印コネクタ 118"/>
          <p:cNvCxnSpPr>
            <a:stCxn id="117" idx="2"/>
            <a:endCxn id="118" idx="0"/>
          </p:cNvCxnSpPr>
          <p:nvPr/>
        </p:nvCxnSpPr>
        <p:spPr>
          <a:xfrm flipH="1">
            <a:off x="4461741" y="4634921"/>
            <a:ext cx="1" cy="3600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7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55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uhiro</dc:creator>
  <cp:lastModifiedBy>Ryosuke Sato</cp:lastModifiedBy>
  <cp:revision>20</cp:revision>
  <dcterms:created xsi:type="dcterms:W3CDTF">2010-03-29T05:43:09Z</dcterms:created>
  <dcterms:modified xsi:type="dcterms:W3CDTF">2012-06-12T17:38:33Z</dcterms:modified>
</cp:coreProperties>
</file>