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1789-98A6-4526-8BB2-AB6D89D147DD}" type="datetimeFigureOut">
              <a:rPr kumimoji="1" lang="ja-JP" altLang="en-US" smtClean="0"/>
              <a:pPr/>
              <a:t>2011/3/18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D67-A17A-482A-AFCF-85934A0C0C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714348" y="285728"/>
            <a:ext cx="2143140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Functional Program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348" y="1571612"/>
            <a:ext cx="2143140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Step 1: Predicate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pPr algn="ct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(Section 4)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14348" y="3214686"/>
            <a:ext cx="2143140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Boolean Program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4348" y="4631304"/>
            <a:ext cx="2143140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Step 2: Higher-Order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Model Checking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(Section 3)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線矢印コネクタ 8"/>
          <p:cNvCxnSpPr>
            <a:stCxn id="4" idx="4"/>
            <a:endCxn id="5" idx="0"/>
          </p:cNvCxnSpPr>
          <p:nvPr/>
        </p:nvCxnSpPr>
        <p:spPr>
          <a:xfrm rot="5400000">
            <a:off x="1571604" y="1357298"/>
            <a:ext cx="428628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2"/>
            <a:endCxn id="6" idx="0"/>
          </p:cNvCxnSpPr>
          <p:nvPr/>
        </p:nvCxnSpPr>
        <p:spPr>
          <a:xfrm rot="5400000">
            <a:off x="1500166" y="2928934"/>
            <a:ext cx="571504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4"/>
            <a:endCxn id="7" idx="0"/>
          </p:cNvCxnSpPr>
          <p:nvPr/>
        </p:nvCxnSpPr>
        <p:spPr>
          <a:xfrm rot="5400000">
            <a:off x="1506237" y="4351623"/>
            <a:ext cx="55936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00166" y="62743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safe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線矢印コネクタ 19"/>
          <p:cNvCxnSpPr>
            <a:stCxn id="7" idx="2"/>
            <a:endCxn id="17" idx="0"/>
          </p:cNvCxnSpPr>
          <p:nvPr/>
        </p:nvCxnSpPr>
        <p:spPr>
          <a:xfrm rot="5400000">
            <a:off x="1500166" y="5988626"/>
            <a:ext cx="571504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3571868" y="4744946"/>
            <a:ext cx="2143140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429388" y="4631304"/>
            <a:ext cx="2143140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 3: Feasibility Check</a:t>
            </a:r>
            <a:br>
              <a:rPr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(Section 5.1)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429388" y="1571612"/>
            <a:ext cx="2143140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 4: Predicate Discovery</a:t>
            </a:r>
            <a:br>
              <a:rPr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(Section 5.2)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571868" y="1685254"/>
            <a:ext cx="2143140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Abstraction Types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>
            <a:stCxn id="7" idx="3"/>
            <a:endCxn id="42" idx="2"/>
          </p:cNvCxnSpPr>
          <p:nvPr/>
        </p:nvCxnSpPr>
        <p:spPr>
          <a:xfrm>
            <a:off x="2857488" y="5167089"/>
            <a:ext cx="714380" cy="64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2" idx="6"/>
            <a:endCxn id="43" idx="1"/>
          </p:cNvCxnSpPr>
          <p:nvPr/>
        </p:nvCxnSpPr>
        <p:spPr>
          <a:xfrm flipV="1">
            <a:off x="5715008" y="5167089"/>
            <a:ext cx="714380" cy="64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43" idx="0"/>
            <a:endCxn id="44" idx="2"/>
          </p:cNvCxnSpPr>
          <p:nvPr/>
        </p:nvCxnSpPr>
        <p:spPr>
          <a:xfrm rot="5400000" flipH="1" flipV="1">
            <a:off x="6506897" y="3637243"/>
            <a:ext cx="198812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4" idx="1"/>
            <a:endCxn id="57" idx="6"/>
          </p:cNvCxnSpPr>
          <p:nvPr/>
        </p:nvCxnSpPr>
        <p:spPr>
          <a:xfrm rot="10800000" flipV="1">
            <a:off x="5715008" y="2107396"/>
            <a:ext cx="714380" cy="64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5" idx="3"/>
          </p:cNvCxnSpPr>
          <p:nvPr/>
        </p:nvCxnSpPr>
        <p:spPr>
          <a:xfrm rot="10800000">
            <a:off x="2857488" y="2107398"/>
            <a:ext cx="714380" cy="64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072330" y="62735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unsafe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直線矢印コネクタ 85"/>
          <p:cNvCxnSpPr>
            <a:stCxn id="43" idx="2"/>
            <a:endCxn id="85" idx="0"/>
          </p:cNvCxnSpPr>
          <p:nvPr/>
        </p:nvCxnSpPr>
        <p:spPr>
          <a:xfrm rot="5400000">
            <a:off x="7215603" y="5988229"/>
            <a:ext cx="570710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857356" y="57743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OK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928926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NG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500958" y="57864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feasible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00958" y="41433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infeasible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uhiro</dc:creator>
  <cp:lastModifiedBy>uhiro</cp:lastModifiedBy>
  <cp:revision>6</cp:revision>
  <dcterms:created xsi:type="dcterms:W3CDTF">2010-03-29T05:43:09Z</dcterms:created>
  <dcterms:modified xsi:type="dcterms:W3CDTF">2011-03-17T17:24:47Z</dcterms:modified>
</cp:coreProperties>
</file>