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7920038" cy="4716463"/>
  <p:notesSz cx="7099300" cy="10234613"/>
  <p:defaultTextStyle>
    <a:defPPr>
      <a:defRPr lang="ja-JP"/>
    </a:defPPr>
    <a:lvl1pPr marL="0" algn="l" defTabSz="863858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1pPr>
    <a:lvl2pPr marL="431929" algn="l" defTabSz="863858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2pPr>
    <a:lvl3pPr marL="863858" algn="l" defTabSz="863858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3pPr>
    <a:lvl4pPr marL="1295786" algn="l" defTabSz="863858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4pPr>
    <a:lvl5pPr marL="1727715" algn="l" defTabSz="863858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5pPr>
    <a:lvl6pPr marL="2159645" algn="l" defTabSz="863858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6pPr>
    <a:lvl7pPr marL="2591574" algn="l" defTabSz="863858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7pPr>
    <a:lvl8pPr marL="3023503" algn="l" defTabSz="863858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8pPr>
    <a:lvl9pPr marL="3455431" algn="l" defTabSz="863858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6" userDrawn="1">
          <p15:clr>
            <a:srgbClr val="A4A3A4"/>
          </p15:clr>
        </p15:guide>
        <p15:guide id="2" pos="24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894" y="72"/>
      </p:cViewPr>
      <p:guideLst>
        <p:guide orient="horz" pos="1486"/>
        <p:guide pos="24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E6137-455F-465B-A1FF-E343A4BD6CBE}" type="datetimeFigureOut">
              <a:rPr kumimoji="1" lang="ja-JP" altLang="en-US" smtClean="0"/>
              <a:t>2012/10/5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49288" y="1279525"/>
            <a:ext cx="58007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F71AE-9122-4FA9-BA3F-D912CC825C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305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49288" y="1279525"/>
            <a:ext cx="5800725" cy="34544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F71AE-9122-4FA9-BA3F-D912CC825CE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03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94006" y="1465168"/>
            <a:ext cx="6732032" cy="1010982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88009" y="2672664"/>
            <a:ext cx="5544026" cy="12053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5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0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25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00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75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50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26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0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1789-98A6-4526-8BB2-AB6D89D147DD}" type="datetimeFigureOut">
              <a:rPr kumimoji="1" lang="ja-JP" altLang="en-US" smtClean="0"/>
              <a:pPr/>
              <a:t>2012/10/5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D67-A17A-482A-AFCF-85934A0C0C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1789-98A6-4526-8BB2-AB6D89D147DD}" type="datetimeFigureOut">
              <a:rPr kumimoji="1" lang="ja-JP" altLang="en-US" smtClean="0"/>
              <a:pPr/>
              <a:t>2012/10/5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D67-A17A-482A-AFCF-85934A0C0C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742031" y="188884"/>
            <a:ext cx="1782009" cy="4024278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96008" y="188884"/>
            <a:ext cx="5214025" cy="402427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1789-98A6-4526-8BB2-AB6D89D147DD}" type="datetimeFigureOut">
              <a:rPr kumimoji="1" lang="ja-JP" altLang="en-US" smtClean="0"/>
              <a:pPr/>
              <a:t>2012/10/5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D67-A17A-482A-AFCF-85934A0C0C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1789-98A6-4526-8BB2-AB6D89D147DD}" type="datetimeFigureOut">
              <a:rPr kumimoji="1" lang="ja-JP" altLang="en-US" smtClean="0"/>
              <a:pPr/>
              <a:t>2012/10/5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D67-A17A-482A-AFCF-85934A0C0C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5632" y="3030771"/>
            <a:ext cx="6732032" cy="936742"/>
          </a:xfrm>
        </p:spPr>
        <p:txBody>
          <a:bodyPr anchor="t"/>
          <a:lstStyle>
            <a:lvl1pPr algn="l">
              <a:defRPr sz="418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25632" y="1999045"/>
            <a:ext cx="6732032" cy="1031726"/>
          </a:xfrm>
        </p:spPr>
        <p:txBody>
          <a:bodyPr anchor="b"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475165" indent="0">
              <a:buNone/>
              <a:defRPr sz="1870">
                <a:solidFill>
                  <a:schemeClr val="tx1">
                    <a:tint val="75000"/>
                  </a:schemeClr>
                </a:solidFill>
              </a:defRPr>
            </a:lvl2pPr>
            <a:lvl3pPr marL="95033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3pPr>
            <a:lvl4pPr marL="1425494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4pPr>
            <a:lvl5pPr marL="1900659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5pPr>
            <a:lvl6pPr marL="2375825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6pPr>
            <a:lvl7pPr marL="2850991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7pPr>
            <a:lvl8pPr marL="3326156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8pPr>
            <a:lvl9pPr marL="3801320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1789-98A6-4526-8BB2-AB6D89D147DD}" type="datetimeFigureOut">
              <a:rPr kumimoji="1" lang="ja-JP" altLang="en-US" smtClean="0"/>
              <a:pPr/>
              <a:t>2012/10/5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D67-A17A-482A-AFCF-85934A0C0C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96006" y="1100516"/>
            <a:ext cx="3498018" cy="3112647"/>
          </a:xfrm>
        </p:spPr>
        <p:txBody>
          <a:bodyPr/>
          <a:lstStyle>
            <a:lvl1pPr>
              <a:defRPr sz="2860"/>
            </a:lvl1pPr>
            <a:lvl2pPr>
              <a:defRPr sz="2420"/>
            </a:lvl2pPr>
            <a:lvl3pPr>
              <a:defRPr sz="2090"/>
            </a:lvl3pPr>
            <a:lvl4pPr>
              <a:defRPr sz="1870"/>
            </a:lvl4pPr>
            <a:lvl5pPr>
              <a:defRPr sz="1870"/>
            </a:lvl5pPr>
            <a:lvl6pPr>
              <a:defRPr sz="1870"/>
            </a:lvl6pPr>
            <a:lvl7pPr>
              <a:defRPr sz="1870"/>
            </a:lvl7pPr>
            <a:lvl8pPr>
              <a:defRPr sz="1870"/>
            </a:lvl8pPr>
            <a:lvl9pPr>
              <a:defRPr sz="187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026026" y="1100516"/>
            <a:ext cx="3498018" cy="3112647"/>
          </a:xfrm>
        </p:spPr>
        <p:txBody>
          <a:bodyPr/>
          <a:lstStyle>
            <a:lvl1pPr>
              <a:defRPr sz="2860"/>
            </a:lvl1pPr>
            <a:lvl2pPr>
              <a:defRPr sz="2420"/>
            </a:lvl2pPr>
            <a:lvl3pPr>
              <a:defRPr sz="2090"/>
            </a:lvl3pPr>
            <a:lvl4pPr>
              <a:defRPr sz="1870"/>
            </a:lvl4pPr>
            <a:lvl5pPr>
              <a:defRPr sz="1870"/>
            </a:lvl5pPr>
            <a:lvl6pPr>
              <a:defRPr sz="1870"/>
            </a:lvl6pPr>
            <a:lvl7pPr>
              <a:defRPr sz="1870"/>
            </a:lvl7pPr>
            <a:lvl8pPr>
              <a:defRPr sz="1870"/>
            </a:lvl8pPr>
            <a:lvl9pPr>
              <a:defRPr sz="187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1789-98A6-4526-8BB2-AB6D89D147DD}" type="datetimeFigureOut">
              <a:rPr kumimoji="1" lang="ja-JP" altLang="en-US" smtClean="0"/>
              <a:pPr/>
              <a:t>2012/10/5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D67-A17A-482A-AFCF-85934A0C0C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96002" y="1055752"/>
            <a:ext cx="3499392" cy="439985"/>
          </a:xfrm>
        </p:spPr>
        <p:txBody>
          <a:bodyPr anchor="b"/>
          <a:lstStyle>
            <a:lvl1pPr marL="0" indent="0">
              <a:buNone/>
              <a:defRPr sz="2420" b="1"/>
            </a:lvl1pPr>
            <a:lvl2pPr marL="475165" indent="0">
              <a:buNone/>
              <a:defRPr sz="2090" b="1"/>
            </a:lvl2pPr>
            <a:lvl3pPr marL="950330" indent="0">
              <a:buNone/>
              <a:defRPr sz="1870" b="1"/>
            </a:lvl3pPr>
            <a:lvl4pPr marL="1425494" indent="0">
              <a:buNone/>
              <a:defRPr sz="1540" b="1"/>
            </a:lvl4pPr>
            <a:lvl5pPr marL="1900659" indent="0">
              <a:buNone/>
              <a:defRPr sz="1540" b="1"/>
            </a:lvl5pPr>
            <a:lvl6pPr marL="2375825" indent="0">
              <a:buNone/>
              <a:defRPr sz="1540" b="1"/>
            </a:lvl6pPr>
            <a:lvl7pPr marL="2850991" indent="0">
              <a:buNone/>
              <a:defRPr sz="1540" b="1"/>
            </a:lvl7pPr>
            <a:lvl8pPr marL="3326156" indent="0">
              <a:buNone/>
              <a:defRPr sz="1540" b="1"/>
            </a:lvl8pPr>
            <a:lvl9pPr marL="3801320" indent="0">
              <a:buNone/>
              <a:defRPr sz="154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96002" y="1495735"/>
            <a:ext cx="3499392" cy="2717425"/>
          </a:xfrm>
        </p:spPr>
        <p:txBody>
          <a:bodyPr/>
          <a:lstStyle>
            <a:lvl1pPr>
              <a:defRPr sz="2420"/>
            </a:lvl1pPr>
            <a:lvl2pPr>
              <a:defRPr sz="2090"/>
            </a:lvl2pPr>
            <a:lvl3pPr>
              <a:defRPr sz="1870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023276" y="1055752"/>
            <a:ext cx="3500768" cy="439985"/>
          </a:xfrm>
        </p:spPr>
        <p:txBody>
          <a:bodyPr anchor="b"/>
          <a:lstStyle>
            <a:lvl1pPr marL="0" indent="0">
              <a:buNone/>
              <a:defRPr sz="2420" b="1"/>
            </a:lvl1pPr>
            <a:lvl2pPr marL="475165" indent="0">
              <a:buNone/>
              <a:defRPr sz="2090" b="1"/>
            </a:lvl2pPr>
            <a:lvl3pPr marL="950330" indent="0">
              <a:buNone/>
              <a:defRPr sz="1870" b="1"/>
            </a:lvl3pPr>
            <a:lvl4pPr marL="1425494" indent="0">
              <a:buNone/>
              <a:defRPr sz="1540" b="1"/>
            </a:lvl4pPr>
            <a:lvl5pPr marL="1900659" indent="0">
              <a:buNone/>
              <a:defRPr sz="1540" b="1"/>
            </a:lvl5pPr>
            <a:lvl6pPr marL="2375825" indent="0">
              <a:buNone/>
              <a:defRPr sz="1540" b="1"/>
            </a:lvl6pPr>
            <a:lvl7pPr marL="2850991" indent="0">
              <a:buNone/>
              <a:defRPr sz="1540" b="1"/>
            </a:lvl7pPr>
            <a:lvl8pPr marL="3326156" indent="0">
              <a:buNone/>
              <a:defRPr sz="1540" b="1"/>
            </a:lvl8pPr>
            <a:lvl9pPr marL="3801320" indent="0">
              <a:buNone/>
              <a:defRPr sz="154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023276" y="1495735"/>
            <a:ext cx="3500768" cy="2717425"/>
          </a:xfrm>
        </p:spPr>
        <p:txBody>
          <a:bodyPr/>
          <a:lstStyle>
            <a:lvl1pPr>
              <a:defRPr sz="2420"/>
            </a:lvl1pPr>
            <a:lvl2pPr>
              <a:defRPr sz="2090"/>
            </a:lvl2pPr>
            <a:lvl3pPr>
              <a:defRPr sz="1870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1789-98A6-4526-8BB2-AB6D89D147DD}" type="datetimeFigureOut">
              <a:rPr kumimoji="1" lang="ja-JP" altLang="en-US" smtClean="0"/>
              <a:pPr/>
              <a:t>2012/10/5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D67-A17A-482A-AFCF-85934A0C0C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1789-98A6-4526-8BB2-AB6D89D147DD}" type="datetimeFigureOut">
              <a:rPr kumimoji="1" lang="ja-JP" altLang="en-US" smtClean="0"/>
              <a:pPr/>
              <a:t>2012/10/5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D67-A17A-482A-AFCF-85934A0C0C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1789-98A6-4526-8BB2-AB6D89D147DD}" type="datetimeFigureOut">
              <a:rPr kumimoji="1" lang="ja-JP" altLang="en-US" smtClean="0"/>
              <a:pPr/>
              <a:t>2012/10/5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D67-A17A-482A-AFCF-85934A0C0C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013" y="187791"/>
            <a:ext cx="2605639" cy="799179"/>
          </a:xfrm>
        </p:spPr>
        <p:txBody>
          <a:bodyPr anchor="b"/>
          <a:lstStyle>
            <a:lvl1pPr algn="l">
              <a:defRPr sz="209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096518" y="187793"/>
            <a:ext cx="4427522" cy="4025370"/>
          </a:xfrm>
        </p:spPr>
        <p:txBody>
          <a:bodyPr/>
          <a:lstStyle>
            <a:lvl1pPr>
              <a:defRPr sz="3300"/>
            </a:lvl1pPr>
            <a:lvl2pPr>
              <a:defRPr sz="2860"/>
            </a:lvl2pPr>
            <a:lvl3pPr>
              <a:defRPr sz="2420"/>
            </a:lvl3pPr>
            <a:lvl4pPr>
              <a:defRPr sz="2090"/>
            </a:lvl4pPr>
            <a:lvl5pPr>
              <a:defRPr sz="2090"/>
            </a:lvl5pPr>
            <a:lvl6pPr>
              <a:defRPr sz="2090"/>
            </a:lvl6pPr>
            <a:lvl7pPr>
              <a:defRPr sz="2090"/>
            </a:lvl7pPr>
            <a:lvl8pPr>
              <a:defRPr sz="2090"/>
            </a:lvl8pPr>
            <a:lvl9pPr>
              <a:defRPr sz="209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96013" y="986966"/>
            <a:ext cx="2605639" cy="3226192"/>
          </a:xfrm>
        </p:spPr>
        <p:txBody>
          <a:bodyPr/>
          <a:lstStyle>
            <a:lvl1pPr marL="0" indent="0">
              <a:buNone/>
              <a:defRPr sz="1430"/>
            </a:lvl1pPr>
            <a:lvl2pPr marL="475165" indent="0">
              <a:buNone/>
              <a:defRPr sz="1320"/>
            </a:lvl2pPr>
            <a:lvl3pPr marL="950330" indent="0">
              <a:buNone/>
              <a:defRPr sz="990"/>
            </a:lvl3pPr>
            <a:lvl4pPr marL="1425494" indent="0">
              <a:buNone/>
              <a:defRPr sz="990"/>
            </a:lvl4pPr>
            <a:lvl5pPr marL="1900659" indent="0">
              <a:buNone/>
              <a:defRPr sz="990"/>
            </a:lvl5pPr>
            <a:lvl6pPr marL="2375825" indent="0">
              <a:buNone/>
              <a:defRPr sz="990"/>
            </a:lvl6pPr>
            <a:lvl7pPr marL="2850991" indent="0">
              <a:buNone/>
              <a:defRPr sz="990"/>
            </a:lvl7pPr>
            <a:lvl8pPr marL="3326156" indent="0">
              <a:buNone/>
              <a:defRPr sz="990"/>
            </a:lvl8pPr>
            <a:lvl9pPr marL="3801320" indent="0">
              <a:buNone/>
              <a:defRPr sz="99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1789-98A6-4526-8BB2-AB6D89D147DD}" type="datetimeFigureOut">
              <a:rPr kumimoji="1" lang="ja-JP" altLang="en-US" smtClean="0"/>
              <a:pPr/>
              <a:t>2012/10/5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D67-A17A-482A-AFCF-85934A0C0C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52386" y="3301531"/>
            <a:ext cx="4752023" cy="389764"/>
          </a:xfrm>
        </p:spPr>
        <p:txBody>
          <a:bodyPr anchor="b"/>
          <a:lstStyle>
            <a:lvl1pPr algn="l">
              <a:defRPr sz="209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552386" y="421427"/>
            <a:ext cx="4752023" cy="2829878"/>
          </a:xfrm>
        </p:spPr>
        <p:txBody>
          <a:bodyPr/>
          <a:lstStyle>
            <a:lvl1pPr marL="0" indent="0">
              <a:buNone/>
              <a:defRPr sz="3300"/>
            </a:lvl1pPr>
            <a:lvl2pPr marL="475165" indent="0">
              <a:buNone/>
              <a:defRPr sz="2860"/>
            </a:lvl2pPr>
            <a:lvl3pPr marL="950330" indent="0">
              <a:buNone/>
              <a:defRPr sz="2420"/>
            </a:lvl3pPr>
            <a:lvl4pPr marL="1425494" indent="0">
              <a:buNone/>
              <a:defRPr sz="2090"/>
            </a:lvl4pPr>
            <a:lvl5pPr marL="1900659" indent="0">
              <a:buNone/>
              <a:defRPr sz="2090"/>
            </a:lvl5pPr>
            <a:lvl6pPr marL="2375825" indent="0">
              <a:buNone/>
              <a:defRPr sz="2090"/>
            </a:lvl6pPr>
            <a:lvl7pPr marL="2850991" indent="0">
              <a:buNone/>
              <a:defRPr sz="2090"/>
            </a:lvl7pPr>
            <a:lvl8pPr marL="3326156" indent="0">
              <a:buNone/>
              <a:defRPr sz="2090"/>
            </a:lvl8pPr>
            <a:lvl9pPr marL="3801320" indent="0">
              <a:buNone/>
              <a:defRPr sz="209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552386" y="3691293"/>
            <a:ext cx="4752023" cy="553530"/>
          </a:xfrm>
        </p:spPr>
        <p:txBody>
          <a:bodyPr/>
          <a:lstStyle>
            <a:lvl1pPr marL="0" indent="0">
              <a:buNone/>
              <a:defRPr sz="1430"/>
            </a:lvl1pPr>
            <a:lvl2pPr marL="475165" indent="0">
              <a:buNone/>
              <a:defRPr sz="1320"/>
            </a:lvl2pPr>
            <a:lvl3pPr marL="950330" indent="0">
              <a:buNone/>
              <a:defRPr sz="990"/>
            </a:lvl3pPr>
            <a:lvl4pPr marL="1425494" indent="0">
              <a:buNone/>
              <a:defRPr sz="990"/>
            </a:lvl4pPr>
            <a:lvl5pPr marL="1900659" indent="0">
              <a:buNone/>
              <a:defRPr sz="990"/>
            </a:lvl5pPr>
            <a:lvl6pPr marL="2375825" indent="0">
              <a:buNone/>
              <a:defRPr sz="990"/>
            </a:lvl6pPr>
            <a:lvl7pPr marL="2850991" indent="0">
              <a:buNone/>
              <a:defRPr sz="990"/>
            </a:lvl7pPr>
            <a:lvl8pPr marL="3326156" indent="0">
              <a:buNone/>
              <a:defRPr sz="990"/>
            </a:lvl8pPr>
            <a:lvl9pPr marL="3801320" indent="0">
              <a:buNone/>
              <a:defRPr sz="99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1789-98A6-4526-8BB2-AB6D89D147DD}" type="datetimeFigureOut">
              <a:rPr kumimoji="1" lang="ja-JP" altLang="en-US" smtClean="0"/>
              <a:pPr/>
              <a:t>2012/10/5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D67-A17A-482A-AFCF-85934A0C0C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96008" y="188881"/>
            <a:ext cx="7128035" cy="786077"/>
          </a:xfrm>
          <a:prstGeom prst="rect">
            <a:avLst/>
          </a:prstGeom>
        </p:spPr>
        <p:txBody>
          <a:bodyPr vert="horz" lIns="86386" tIns="43192" rIns="86386" bIns="43192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96008" y="1100516"/>
            <a:ext cx="7128035" cy="3112647"/>
          </a:xfrm>
          <a:prstGeom prst="rect">
            <a:avLst/>
          </a:prstGeom>
        </p:spPr>
        <p:txBody>
          <a:bodyPr vert="horz" lIns="86386" tIns="43192" rIns="86386" bIns="43192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96005" y="4371469"/>
            <a:ext cx="1848010" cy="251108"/>
          </a:xfrm>
          <a:prstGeom prst="rect">
            <a:avLst/>
          </a:prstGeom>
        </p:spPr>
        <p:txBody>
          <a:bodyPr vert="horz" lIns="86386" tIns="43192" rIns="86386" bIns="43192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81789-98A6-4526-8BB2-AB6D89D147DD}" type="datetimeFigureOut">
              <a:rPr kumimoji="1" lang="ja-JP" altLang="en-US" smtClean="0"/>
              <a:pPr/>
              <a:t>2012/10/5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706018" y="4371469"/>
            <a:ext cx="2508010" cy="251108"/>
          </a:xfrm>
          <a:prstGeom prst="rect">
            <a:avLst/>
          </a:prstGeom>
        </p:spPr>
        <p:txBody>
          <a:bodyPr vert="horz" lIns="86386" tIns="43192" rIns="86386" bIns="43192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5676029" y="4371469"/>
            <a:ext cx="1848010" cy="251108"/>
          </a:xfrm>
          <a:prstGeom prst="rect">
            <a:avLst/>
          </a:prstGeom>
        </p:spPr>
        <p:txBody>
          <a:bodyPr vert="horz" lIns="86386" tIns="43192" rIns="86386" bIns="43192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9ED67-A17A-482A-AFCF-85934A0C0C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0330" rtl="0" eaLnBrk="1" latinLnBrk="0" hangingPunct="1">
        <a:spcBef>
          <a:spcPct val="0"/>
        </a:spcBef>
        <a:buNone/>
        <a:defRPr kumimoji="1" sz="45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74" indent="-356374" algn="l" defTabSz="950330" rtl="0" eaLnBrk="1" latinLnBrk="0" hangingPunct="1">
        <a:spcBef>
          <a:spcPct val="20000"/>
        </a:spcBef>
        <a:buFont typeface="Arial" pitchFamily="34" charset="0"/>
        <a:buChar char="•"/>
        <a:defRPr kumimoji="1"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72143" indent="-296979" algn="l" defTabSz="950330" rtl="0" eaLnBrk="1" latinLnBrk="0" hangingPunct="1">
        <a:spcBef>
          <a:spcPct val="20000"/>
        </a:spcBef>
        <a:buFont typeface="Arial" pitchFamily="34" charset="0"/>
        <a:buChar char="–"/>
        <a:defRPr kumimoji="1" sz="2860" kern="1200">
          <a:solidFill>
            <a:schemeClr val="tx1"/>
          </a:solidFill>
          <a:latin typeface="+mn-lt"/>
          <a:ea typeface="+mn-ea"/>
          <a:cs typeface="+mn-cs"/>
        </a:defRPr>
      </a:lvl2pPr>
      <a:lvl3pPr marL="1187912" indent="-237581" algn="l" defTabSz="950330" rtl="0" eaLnBrk="1" latinLnBrk="0" hangingPunct="1">
        <a:spcBef>
          <a:spcPct val="20000"/>
        </a:spcBef>
        <a:buFont typeface="Arial" pitchFamily="34" charset="0"/>
        <a:buChar char="•"/>
        <a:defRPr kumimoji="1" sz="2420" kern="1200">
          <a:solidFill>
            <a:schemeClr val="tx1"/>
          </a:solidFill>
          <a:latin typeface="+mn-lt"/>
          <a:ea typeface="+mn-ea"/>
          <a:cs typeface="+mn-cs"/>
        </a:defRPr>
      </a:lvl3pPr>
      <a:lvl4pPr marL="1663077" indent="-237581" algn="l" defTabSz="950330" rtl="0" eaLnBrk="1" latinLnBrk="0" hangingPunct="1">
        <a:spcBef>
          <a:spcPct val="20000"/>
        </a:spcBef>
        <a:buFont typeface="Arial" pitchFamily="34" charset="0"/>
        <a:buChar char="–"/>
        <a:defRPr kumimoji="1" sz="2090" kern="1200">
          <a:solidFill>
            <a:schemeClr val="tx1"/>
          </a:solidFill>
          <a:latin typeface="+mn-lt"/>
          <a:ea typeface="+mn-ea"/>
          <a:cs typeface="+mn-cs"/>
        </a:defRPr>
      </a:lvl4pPr>
      <a:lvl5pPr marL="2138242" indent="-237581" algn="l" defTabSz="950330" rtl="0" eaLnBrk="1" latinLnBrk="0" hangingPunct="1">
        <a:spcBef>
          <a:spcPct val="20000"/>
        </a:spcBef>
        <a:buFont typeface="Arial" pitchFamily="34" charset="0"/>
        <a:buChar char="»"/>
        <a:defRPr kumimoji="1" sz="2090" kern="1200">
          <a:solidFill>
            <a:schemeClr val="tx1"/>
          </a:solidFill>
          <a:latin typeface="+mn-lt"/>
          <a:ea typeface="+mn-ea"/>
          <a:cs typeface="+mn-cs"/>
        </a:defRPr>
      </a:lvl5pPr>
      <a:lvl6pPr marL="2613407" indent="-237581" algn="l" defTabSz="950330" rtl="0" eaLnBrk="1" latinLnBrk="0" hangingPunct="1">
        <a:spcBef>
          <a:spcPct val="20000"/>
        </a:spcBef>
        <a:buFont typeface="Arial" pitchFamily="34" charset="0"/>
        <a:buChar char="•"/>
        <a:defRPr kumimoji="1" sz="2090" kern="1200">
          <a:solidFill>
            <a:schemeClr val="tx1"/>
          </a:solidFill>
          <a:latin typeface="+mn-lt"/>
          <a:ea typeface="+mn-ea"/>
          <a:cs typeface="+mn-cs"/>
        </a:defRPr>
      </a:lvl6pPr>
      <a:lvl7pPr marL="3088571" indent="-237581" algn="l" defTabSz="950330" rtl="0" eaLnBrk="1" latinLnBrk="0" hangingPunct="1">
        <a:spcBef>
          <a:spcPct val="20000"/>
        </a:spcBef>
        <a:buFont typeface="Arial" pitchFamily="34" charset="0"/>
        <a:buChar char="•"/>
        <a:defRPr kumimoji="1" sz="2090" kern="1200">
          <a:solidFill>
            <a:schemeClr val="tx1"/>
          </a:solidFill>
          <a:latin typeface="+mn-lt"/>
          <a:ea typeface="+mn-ea"/>
          <a:cs typeface="+mn-cs"/>
        </a:defRPr>
      </a:lvl7pPr>
      <a:lvl8pPr marL="3563738" indent="-237581" algn="l" defTabSz="950330" rtl="0" eaLnBrk="1" latinLnBrk="0" hangingPunct="1">
        <a:spcBef>
          <a:spcPct val="20000"/>
        </a:spcBef>
        <a:buFont typeface="Arial" pitchFamily="34" charset="0"/>
        <a:buChar char="•"/>
        <a:defRPr kumimoji="1" sz="2090" kern="1200">
          <a:solidFill>
            <a:schemeClr val="tx1"/>
          </a:solidFill>
          <a:latin typeface="+mn-lt"/>
          <a:ea typeface="+mn-ea"/>
          <a:cs typeface="+mn-cs"/>
        </a:defRPr>
      </a:lvl8pPr>
      <a:lvl9pPr marL="4038902" indent="-237581" algn="l" defTabSz="950330" rtl="0" eaLnBrk="1" latinLnBrk="0" hangingPunct="1">
        <a:spcBef>
          <a:spcPct val="20000"/>
        </a:spcBef>
        <a:buFont typeface="Arial" pitchFamily="34" charset="0"/>
        <a:buChar char="•"/>
        <a:defRPr kumimoji="1" sz="20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50330" rtl="0" eaLnBrk="1" latinLnBrk="0" hangingPunct="1">
        <a:defRPr kumimoji="1" sz="1870" kern="1200">
          <a:solidFill>
            <a:schemeClr val="tx1"/>
          </a:solidFill>
          <a:latin typeface="+mn-lt"/>
          <a:ea typeface="+mn-ea"/>
          <a:cs typeface="+mn-cs"/>
        </a:defRPr>
      </a:lvl1pPr>
      <a:lvl2pPr marL="475165" algn="l" defTabSz="950330" rtl="0" eaLnBrk="1" latinLnBrk="0" hangingPunct="1">
        <a:defRPr kumimoji="1" sz="1870" kern="1200">
          <a:solidFill>
            <a:schemeClr val="tx1"/>
          </a:solidFill>
          <a:latin typeface="+mn-lt"/>
          <a:ea typeface="+mn-ea"/>
          <a:cs typeface="+mn-cs"/>
        </a:defRPr>
      </a:lvl2pPr>
      <a:lvl3pPr marL="950330" algn="l" defTabSz="950330" rtl="0" eaLnBrk="1" latinLnBrk="0" hangingPunct="1">
        <a:defRPr kumimoji="1" sz="1870" kern="1200">
          <a:solidFill>
            <a:schemeClr val="tx1"/>
          </a:solidFill>
          <a:latin typeface="+mn-lt"/>
          <a:ea typeface="+mn-ea"/>
          <a:cs typeface="+mn-cs"/>
        </a:defRPr>
      </a:lvl3pPr>
      <a:lvl4pPr marL="1425494" algn="l" defTabSz="950330" rtl="0" eaLnBrk="1" latinLnBrk="0" hangingPunct="1">
        <a:defRPr kumimoji="1" sz="1870" kern="1200">
          <a:solidFill>
            <a:schemeClr val="tx1"/>
          </a:solidFill>
          <a:latin typeface="+mn-lt"/>
          <a:ea typeface="+mn-ea"/>
          <a:cs typeface="+mn-cs"/>
        </a:defRPr>
      </a:lvl4pPr>
      <a:lvl5pPr marL="1900659" algn="l" defTabSz="950330" rtl="0" eaLnBrk="1" latinLnBrk="0" hangingPunct="1">
        <a:defRPr kumimoji="1" sz="1870" kern="1200">
          <a:solidFill>
            <a:schemeClr val="tx1"/>
          </a:solidFill>
          <a:latin typeface="+mn-lt"/>
          <a:ea typeface="+mn-ea"/>
          <a:cs typeface="+mn-cs"/>
        </a:defRPr>
      </a:lvl5pPr>
      <a:lvl6pPr marL="2375825" algn="l" defTabSz="950330" rtl="0" eaLnBrk="1" latinLnBrk="0" hangingPunct="1">
        <a:defRPr kumimoji="1" sz="1870" kern="1200">
          <a:solidFill>
            <a:schemeClr val="tx1"/>
          </a:solidFill>
          <a:latin typeface="+mn-lt"/>
          <a:ea typeface="+mn-ea"/>
          <a:cs typeface="+mn-cs"/>
        </a:defRPr>
      </a:lvl6pPr>
      <a:lvl7pPr marL="2850991" algn="l" defTabSz="950330" rtl="0" eaLnBrk="1" latinLnBrk="0" hangingPunct="1">
        <a:defRPr kumimoji="1" sz="1870" kern="1200">
          <a:solidFill>
            <a:schemeClr val="tx1"/>
          </a:solidFill>
          <a:latin typeface="+mn-lt"/>
          <a:ea typeface="+mn-ea"/>
          <a:cs typeface="+mn-cs"/>
        </a:defRPr>
      </a:lvl7pPr>
      <a:lvl8pPr marL="3326156" algn="l" defTabSz="950330" rtl="0" eaLnBrk="1" latinLnBrk="0" hangingPunct="1">
        <a:defRPr kumimoji="1" sz="1870" kern="1200">
          <a:solidFill>
            <a:schemeClr val="tx1"/>
          </a:solidFill>
          <a:latin typeface="+mn-lt"/>
          <a:ea typeface="+mn-ea"/>
          <a:cs typeface="+mn-cs"/>
        </a:defRPr>
      </a:lvl8pPr>
      <a:lvl9pPr marL="3801320" algn="l" defTabSz="950330" rtl="0" eaLnBrk="1" latinLnBrk="0" hangingPunct="1">
        <a:defRPr kumimoji="1" sz="18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/>
          <p:cNvSpPr/>
          <p:nvPr/>
        </p:nvSpPr>
        <p:spPr>
          <a:xfrm>
            <a:off x="1367730" y="639671"/>
            <a:ext cx="5142938" cy="30299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ja-JP" sz="2000" b="1" dirty="0" smtClean="0">
                <a:latin typeface="Times New Roman" pitchFamily="18" charset="0"/>
                <a:cs typeface="Times New Roman" pitchFamily="18" charset="0"/>
              </a:rPr>
              <a:t>CPS transformation (Section 4.2)</a:t>
            </a:r>
            <a:endParaRPr lang="ja-JP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直線矢印コネクタ 47"/>
          <p:cNvCxnSpPr>
            <a:stCxn id="49" idx="2"/>
            <a:endCxn id="47" idx="0"/>
          </p:cNvCxnSpPr>
          <p:nvPr/>
        </p:nvCxnSpPr>
        <p:spPr>
          <a:xfrm flipH="1">
            <a:off x="3939199" y="486023"/>
            <a:ext cx="1" cy="153648"/>
          </a:xfrm>
          <a:prstGeom prst="straightConnector1">
            <a:avLst/>
          </a:prstGeom>
          <a:ln w="5080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角丸四角形 48"/>
          <p:cNvSpPr/>
          <p:nvPr/>
        </p:nvSpPr>
        <p:spPr>
          <a:xfrm>
            <a:off x="521637" y="53975"/>
            <a:ext cx="6835126" cy="4320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ja-JP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control operations + recursive data </a:t>
            </a:r>
            <a:r>
              <a:rPr lang="en-US" altLang="ja-JP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structures</a:t>
            </a:r>
            <a:endParaRPr lang="ja-JP" alt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521637" y="1215735"/>
            <a:ext cx="6835126" cy="4320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ja-JP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altLang="ja-JP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recursive </a:t>
            </a:r>
            <a:r>
              <a:rPr lang="en-US" altLang="ja-JP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altLang="ja-JP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structures</a:t>
            </a:r>
            <a:endParaRPr lang="ja-JP" alt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521637" y="2367863"/>
            <a:ext cx="6835126" cy="4320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ja-JP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altLang="ja-JP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lists</a:t>
            </a:r>
            <a:endParaRPr lang="ja-JP" alt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2" name="直線矢印コネクタ 51"/>
          <p:cNvCxnSpPr>
            <a:stCxn id="47" idx="2"/>
            <a:endCxn id="50" idx="0"/>
          </p:cNvCxnSpPr>
          <p:nvPr/>
        </p:nvCxnSpPr>
        <p:spPr>
          <a:xfrm>
            <a:off x="3939199" y="942665"/>
            <a:ext cx="1" cy="27307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50" idx="2"/>
            <a:endCxn id="54" idx="0"/>
          </p:cNvCxnSpPr>
          <p:nvPr/>
        </p:nvCxnSpPr>
        <p:spPr>
          <a:xfrm>
            <a:off x="3939200" y="1647783"/>
            <a:ext cx="0" cy="144016"/>
          </a:xfrm>
          <a:prstGeom prst="straightConnector1">
            <a:avLst/>
          </a:prstGeom>
          <a:ln w="5080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正方形/長方形 53"/>
          <p:cNvSpPr/>
          <p:nvPr/>
        </p:nvSpPr>
        <p:spPr>
          <a:xfrm>
            <a:off x="161597" y="1791799"/>
            <a:ext cx="7555206" cy="302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ja-JP" sz="2000" b="1" dirty="0" smtClean="0">
                <a:latin typeface="Times New Roman" pitchFamily="18" charset="0"/>
                <a:cs typeface="Times New Roman" pitchFamily="18" charset="0"/>
              </a:rPr>
              <a:t>Encoding recursive data structures as functions on lists (Section 4.1)</a:t>
            </a:r>
            <a:endParaRPr lang="ja-JP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直線矢印コネクタ 54"/>
          <p:cNvCxnSpPr>
            <a:stCxn id="54" idx="2"/>
            <a:endCxn id="51" idx="0"/>
          </p:cNvCxnSpPr>
          <p:nvPr/>
        </p:nvCxnSpPr>
        <p:spPr>
          <a:xfrm>
            <a:off x="3939200" y="2094795"/>
            <a:ext cx="0" cy="273068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51" idx="2"/>
            <a:endCxn id="57" idx="0"/>
          </p:cNvCxnSpPr>
          <p:nvPr/>
        </p:nvCxnSpPr>
        <p:spPr>
          <a:xfrm flipH="1">
            <a:off x="3939199" y="2799911"/>
            <a:ext cx="1" cy="144016"/>
          </a:xfrm>
          <a:prstGeom prst="straightConnector1">
            <a:avLst/>
          </a:prstGeom>
          <a:ln w="5080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161596" y="2943927"/>
            <a:ext cx="7555206" cy="3600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ja-JP" sz="2000" b="1" dirty="0" smtClean="0">
                <a:latin typeface="Times New Roman" pitchFamily="18" charset="0"/>
                <a:cs typeface="Times New Roman" pitchFamily="18" charset="0"/>
              </a:rPr>
              <a:t>Encoding lists as functions on </a:t>
            </a:r>
            <a:r>
              <a:rPr lang="en-US" altLang="ja-JP" sz="2000" b="1" dirty="0">
                <a:latin typeface="Times New Roman" pitchFamily="18" charset="0"/>
                <a:cs typeface="Times New Roman" pitchFamily="18" charset="0"/>
              </a:rPr>
              <a:t>integers (Section 4.1</a:t>
            </a:r>
            <a:r>
              <a:rPr lang="en-US" altLang="ja-JP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ja-JP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8" name="直線矢印コネクタ 57"/>
          <p:cNvCxnSpPr>
            <a:stCxn id="57" idx="2"/>
            <a:endCxn id="59" idx="0"/>
          </p:cNvCxnSpPr>
          <p:nvPr/>
        </p:nvCxnSpPr>
        <p:spPr>
          <a:xfrm>
            <a:off x="3939199" y="3303967"/>
            <a:ext cx="1" cy="288032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角丸四角形 58"/>
          <p:cNvSpPr/>
          <p:nvPr/>
        </p:nvSpPr>
        <p:spPr>
          <a:xfrm>
            <a:off x="521637" y="3591999"/>
            <a:ext cx="6835126" cy="4320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ja-JP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altLang="ja-JP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integers</a:t>
            </a:r>
          </a:p>
        </p:txBody>
      </p:sp>
      <p:sp>
        <p:nvSpPr>
          <p:cNvPr id="60" name="正方形/長方形 59"/>
          <p:cNvSpPr/>
          <p:nvPr/>
        </p:nvSpPr>
        <p:spPr>
          <a:xfrm>
            <a:off x="1277449" y="4312079"/>
            <a:ext cx="5323500" cy="3600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ja-JP" sz="2000" b="1" dirty="0" smtClean="0">
                <a:latin typeface="Times New Roman" pitchFamily="18" charset="0"/>
                <a:cs typeface="Times New Roman" pitchFamily="18" charset="0"/>
              </a:rPr>
              <a:t>Verification (Our previous paper [1])</a:t>
            </a:r>
            <a:endParaRPr lang="ja-JP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" name="直線矢印コネクタ 60"/>
          <p:cNvCxnSpPr>
            <a:stCxn id="59" idx="2"/>
            <a:endCxn id="60" idx="0"/>
          </p:cNvCxnSpPr>
          <p:nvPr/>
        </p:nvCxnSpPr>
        <p:spPr>
          <a:xfrm flipH="1">
            <a:off x="3939199" y="4024047"/>
            <a:ext cx="1" cy="288032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57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56</Words>
  <Application>Microsoft Office PowerPoint</Application>
  <PresentationFormat>ユーザー設定</PresentationFormat>
  <Paragraphs>9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ＭＳ ゴシック</vt:lpstr>
      <vt:lpstr>Arial</vt:lpstr>
      <vt:lpstr>Calibri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uhiro</dc:creator>
  <cp:lastModifiedBy/>
  <cp:revision>22</cp:revision>
  <dcterms:created xsi:type="dcterms:W3CDTF">2010-03-29T05:43:09Z</dcterms:created>
  <dcterms:modified xsi:type="dcterms:W3CDTF">2012-10-04T18:20:37Z</dcterms:modified>
</cp:coreProperties>
</file>