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ecular One"/>
      <p:regular r:id="rId24"/>
    </p:embeddedFont>
    <p:embeddedFont>
      <p:font typeface="Bebas Neue"/>
      <p:regular r:id="rId25"/>
    </p:embeddedFont>
    <p:embeddedFont>
      <p:font typeface="Alber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C95507-9139-49B6-A860-A48EC2008CB6}">
  <a:tblStyle styleId="{45C95507-9139-49B6-A860-A48EC2008C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ecularOn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bertSans-regular.fntdata"/><Relationship Id="rId25" Type="http://schemas.openxmlformats.org/officeDocument/2006/relationships/font" Target="fonts/BebasNeue-regular.fntdata"/><Relationship Id="rId28" Type="http://schemas.openxmlformats.org/officeDocument/2006/relationships/font" Target="fonts/AlbertSans-italic.fntdata"/><Relationship Id="rId27" Type="http://schemas.openxmlformats.org/officeDocument/2006/relationships/font" Target="fonts/Albert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23c2e68c47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23c2e68c47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3c2e68c4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3c2e68c4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23c2e68c479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23c2e68c479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3c2e68c47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3c2e68c47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23c2e68c479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23c2e68c47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23c2e68c47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23c2e68c47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23c2e68c47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23c2e68c47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3c2e68c47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23c2e68c47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3c2e68c479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3c2e68c479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23c2e68c479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23c2e68c479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d1bf8d60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d1bf8d60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d1bf8d60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d1bf8d60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0899d827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20899d827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3c2e68c4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3c2e68c4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0635a30fe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0635a30fe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3c2e68c4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23c2e68c4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23c2e68c4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23c2e68c4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23c2e68c47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23c2e68c47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2144150" y="1125975"/>
            <a:ext cx="5436300" cy="22242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978300" y="3604800"/>
            <a:ext cx="2309100" cy="848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flipH="1" rot="10800000">
              <a:off x="0" y="221325"/>
              <a:ext cx="1377900" cy="172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3" name="Google Shape;13;p2"/>
            <p:cNvCxnSpPr/>
            <p:nvPr/>
          </p:nvCxnSpPr>
          <p:spPr>
            <a:xfrm>
              <a:off x="0" y="274000"/>
              <a:ext cx="1612800" cy="141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4" name="Google Shape;14;p2"/>
            <p:cNvCxnSpPr/>
            <p:nvPr/>
          </p:nvCxnSpPr>
          <p:spPr>
            <a:xfrm>
              <a:off x="0" y="696775"/>
              <a:ext cx="1221300" cy="0"/>
            </a:xfrm>
            <a:prstGeom prst="straightConnector1">
              <a:avLst/>
            </a:prstGeom>
            <a:noFill/>
            <a:ln cap="flat" cmpd="sng" w="9525">
              <a:solidFill>
                <a:schemeClr val="lt1"/>
              </a:solidFill>
              <a:prstDash val="solid"/>
              <a:round/>
              <a:headEnd len="med" w="med" type="none"/>
              <a:tailEnd len="med" w="med" type="oval"/>
            </a:ln>
          </p:spPr>
        </p:cxnSp>
        <p:cxnSp>
          <p:nvCxnSpPr>
            <p:cNvPr id="15" name="Google Shape;15;p2"/>
            <p:cNvCxnSpPr/>
            <p:nvPr/>
          </p:nvCxnSpPr>
          <p:spPr>
            <a:xfrm>
              <a:off x="0" y="579300"/>
              <a:ext cx="1822500" cy="0"/>
            </a:xfrm>
            <a:prstGeom prst="straightConnector1">
              <a:avLst/>
            </a:prstGeom>
            <a:noFill/>
            <a:ln cap="flat" cmpd="sng" w="9525">
              <a:solidFill>
                <a:schemeClr val="lt1"/>
              </a:solidFill>
              <a:prstDash val="solid"/>
              <a:round/>
              <a:headEnd len="med" w="med" type="none"/>
              <a:tailEnd len="med" w="med" type="oval"/>
            </a:ln>
          </p:spPr>
        </p:cxnSp>
        <p:cxnSp>
          <p:nvCxnSpPr>
            <p:cNvPr id="16" name="Google Shape;16;p2"/>
            <p:cNvCxnSpPr/>
            <p:nvPr/>
          </p:nvCxnSpPr>
          <p:spPr>
            <a:xfrm>
              <a:off x="0" y="493200"/>
              <a:ext cx="931500" cy="375900"/>
            </a:xfrm>
            <a:prstGeom prst="bentConnector3">
              <a:avLst>
                <a:gd fmla="val 50000" name="adj1"/>
              </a:avLst>
            </a:prstGeom>
            <a:noFill/>
            <a:ln cap="flat" cmpd="sng" w="9525">
              <a:solidFill>
                <a:schemeClr val="lt1"/>
              </a:solidFill>
              <a:prstDash val="solid"/>
              <a:round/>
              <a:headEnd len="med" w="med" type="none"/>
              <a:tailEnd len="med" w="med" type="oval"/>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rot="-5400000">
            <a:off x="9090075"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5400000">
            <a:off x="916343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5400000">
            <a:off x="91268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90533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90167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5400000">
            <a:off x="9169413" y="4685738"/>
            <a:ext cx="5975" cy="6275"/>
          </a:xfrm>
          <a:custGeom>
            <a:rect b="b" l="l" r="r" t="t"/>
            <a:pathLst>
              <a:path extrusionOk="0" h="251" w="239">
                <a:moveTo>
                  <a:pt x="0" y="0"/>
                </a:moveTo>
                <a:lnTo>
                  <a:pt x="0" y="250"/>
                </a:lnTo>
                <a:lnTo>
                  <a:pt x="238" y="250"/>
                </a:lnTo>
                <a:lnTo>
                  <a:pt x="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9138888" y="4679638"/>
            <a:ext cx="5975" cy="18475"/>
          </a:xfrm>
          <a:custGeom>
            <a:rect b="b" l="l" r="r" t="t"/>
            <a:pathLst>
              <a:path extrusionOk="0" h="739" w="239">
                <a:moveTo>
                  <a:pt x="0" y="1"/>
                </a:moveTo>
                <a:lnTo>
                  <a:pt x="0" y="739"/>
                </a:lnTo>
                <a:lnTo>
                  <a:pt x="238" y="739"/>
                </a:lnTo>
                <a:lnTo>
                  <a:pt x="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9101988"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906521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5400000">
            <a:off x="9028613"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507" name="Shape 507"/>
        <p:cNvGrpSpPr/>
        <p:nvPr/>
      </p:nvGrpSpPr>
      <p:grpSpPr>
        <a:xfrm>
          <a:off x="0" y="0"/>
          <a:ext cx="0" cy="0"/>
          <a:chOff x="0" y="0"/>
          <a:chExt cx="0" cy="0"/>
        </a:xfrm>
      </p:grpSpPr>
      <p:sp>
        <p:nvSpPr>
          <p:cNvPr id="508" name="Google Shape;508;p11"/>
          <p:cNvSpPr txBox="1"/>
          <p:nvPr>
            <p:ph hasCustomPrompt="1" type="title"/>
          </p:nvPr>
        </p:nvSpPr>
        <p:spPr>
          <a:xfrm>
            <a:off x="4125175" y="2066475"/>
            <a:ext cx="4305600" cy="1193400"/>
          </a:xfrm>
          <a:prstGeom prst="rect">
            <a:avLst/>
          </a:prstGeom>
        </p:spPr>
        <p:txBody>
          <a:bodyPr anchorCtr="0" anchor="ctr" bIns="91425" lIns="91425" spcFirstLastPara="1" rIns="91425" wrap="square" tIns="91425">
            <a:noAutofit/>
          </a:bodyPr>
          <a:lstStyle>
            <a:lvl1pPr lvl="0" algn="r">
              <a:lnSpc>
                <a:spcPct val="115000"/>
              </a:lnSpc>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9" name="Google Shape;509;p11"/>
          <p:cNvSpPr txBox="1"/>
          <p:nvPr>
            <p:ph idx="1" type="subTitle"/>
          </p:nvPr>
        </p:nvSpPr>
        <p:spPr>
          <a:xfrm>
            <a:off x="4125172" y="3488950"/>
            <a:ext cx="4305600" cy="57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10" name="Google Shape;510;p11"/>
          <p:cNvGrpSpPr/>
          <p:nvPr/>
        </p:nvGrpSpPr>
        <p:grpSpPr>
          <a:xfrm flipH="1" rot="10800000">
            <a:off x="-182600" y="-269146"/>
            <a:ext cx="2479800" cy="2894250"/>
            <a:chOff x="2693662" y="1511141"/>
            <a:chExt cx="2479800" cy="2894250"/>
          </a:xfrm>
        </p:grpSpPr>
        <p:sp>
          <p:nvSpPr>
            <p:cNvPr id="511" name="Google Shape;511;p11"/>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1"/>
          <p:cNvGrpSpPr/>
          <p:nvPr/>
        </p:nvGrpSpPr>
        <p:grpSpPr>
          <a:xfrm rot="5400000">
            <a:off x="7273400" y="-1063412"/>
            <a:ext cx="535375" cy="3205800"/>
            <a:chOff x="184625" y="0"/>
            <a:chExt cx="535375" cy="3205800"/>
          </a:xfrm>
        </p:grpSpPr>
        <p:cxnSp>
          <p:nvCxnSpPr>
            <p:cNvPr id="525" name="Google Shape;525;p11"/>
            <p:cNvCxnSpPr/>
            <p:nvPr/>
          </p:nvCxnSpPr>
          <p:spPr>
            <a:xfrm rot="5400000">
              <a:off x="-1115550" y="1370250"/>
              <a:ext cx="3205800" cy="465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26" name="Google Shape;526;p11"/>
            <p:cNvCxnSpPr/>
            <p:nvPr/>
          </p:nvCxnSpPr>
          <p:spPr>
            <a:xfrm rot="5400000">
              <a:off x="-761875" y="946500"/>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27" name="Google Shape;527;p11"/>
            <p:cNvCxnSpPr/>
            <p:nvPr/>
          </p:nvCxnSpPr>
          <p:spPr>
            <a:xfrm rot="5400000">
              <a:off x="-1046069" y="1453200"/>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528" name="Google Shape;528;p11"/>
            <p:cNvCxnSpPr/>
            <p:nvPr/>
          </p:nvCxnSpPr>
          <p:spPr>
            <a:xfrm>
              <a:off x="618250" y="0"/>
              <a:ext cx="0" cy="1969500"/>
            </a:xfrm>
            <a:prstGeom prst="straightConnector1">
              <a:avLst/>
            </a:prstGeom>
            <a:noFill/>
            <a:ln cap="flat" cmpd="sng" w="9525">
              <a:solidFill>
                <a:schemeClr val="lt1"/>
              </a:solidFill>
              <a:prstDash val="solid"/>
              <a:round/>
              <a:headEnd len="med" w="med" type="none"/>
              <a:tailEnd len="med" w="med" type="oval"/>
            </a:ln>
          </p:spPr>
        </p:cxnSp>
      </p:grpSp>
      <p:grpSp>
        <p:nvGrpSpPr>
          <p:cNvPr id="529" name="Google Shape;529;p11"/>
          <p:cNvGrpSpPr/>
          <p:nvPr/>
        </p:nvGrpSpPr>
        <p:grpSpPr>
          <a:xfrm rot="10800000">
            <a:off x="-22" y="3869938"/>
            <a:ext cx="2480675" cy="848050"/>
            <a:chOff x="6695138" y="4153988"/>
            <a:chExt cx="2480675" cy="848050"/>
          </a:xfrm>
        </p:grpSpPr>
        <p:sp>
          <p:nvSpPr>
            <p:cNvPr id="530" name="Google Shape;530;p11"/>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1"/>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05" name="Shape 6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044" scaled="0"/>
        </a:gradFill>
      </p:bgPr>
    </p:bg>
    <p:spTree>
      <p:nvGrpSpPr>
        <p:cNvPr id="606" name="Shape 606"/>
        <p:cNvGrpSpPr/>
        <p:nvPr/>
      </p:nvGrpSpPr>
      <p:grpSpPr>
        <a:xfrm>
          <a:off x="0" y="0"/>
          <a:ext cx="0" cy="0"/>
          <a:chOff x="0" y="0"/>
          <a:chExt cx="0" cy="0"/>
        </a:xfrm>
      </p:grpSpPr>
      <p:sp>
        <p:nvSpPr>
          <p:cNvPr id="607" name="Google Shape;60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608" name="Google Shape;608;p13"/>
          <p:cNvSpPr txBox="1"/>
          <p:nvPr>
            <p:ph idx="1" type="subTitle"/>
          </p:nvPr>
        </p:nvSpPr>
        <p:spPr>
          <a:xfrm>
            <a:off x="1933521" y="1863714"/>
            <a:ext cx="23295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9" name="Google Shape;609;p13"/>
          <p:cNvSpPr txBox="1"/>
          <p:nvPr>
            <p:ph idx="2" type="subTitle"/>
          </p:nvPr>
        </p:nvSpPr>
        <p:spPr>
          <a:xfrm>
            <a:off x="5833296" y="1863725"/>
            <a:ext cx="23295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13"/>
          <p:cNvSpPr txBox="1"/>
          <p:nvPr>
            <p:ph idx="3" type="subTitle"/>
          </p:nvPr>
        </p:nvSpPr>
        <p:spPr>
          <a:xfrm>
            <a:off x="1933521" y="3684748"/>
            <a:ext cx="23295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13"/>
          <p:cNvSpPr txBox="1"/>
          <p:nvPr>
            <p:ph idx="4" type="subTitle"/>
          </p:nvPr>
        </p:nvSpPr>
        <p:spPr>
          <a:xfrm>
            <a:off x="5833296" y="3684750"/>
            <a:ext cx="23295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2" name="Google Shape;612;p13"/>
          <p:cNvSpPr txBox="1"/>
          <p:nvPr>
            <p:ph hasCustomPrompt="1" idx="5" type="title"/>
          </p:nvPr>
        </p:nvSpPr>
        <p:spPr>
          <a:xfrm>
            <a:off x="1001546" y="1666425"/>
            <a:ext cx="852300" cy="640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p:nvPr>
            <p:ph hasCustomPrompt="1" idx="6" type="title"/>
          </p:nvPr>
        </p:nvSpPr>
        <p:spPr>
          <a:xfrm>
            <a:off x="1001546" y="3527450"/>
            <a:ext cx="852300" cy="640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3"/>
          <p:cNvSpPr txBox="1"/>
          <p:nvPr>
            <p:ph hasCustomPrompt="1" idx="7" type="title"/>
          </p:nvPr>
        </p:nvSpPr>
        <p:spPr>
          <a:xfrm>
            <a:off x="4888708" y="1666425"/>
            <a:ext cx="852300" cy="640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5" name="Google Shape;615;p13"/>
          <p:cNvSpPr txBox="1"/>
          <p:nvPr>
            <p:ph hasCustomPrompt="1" idx="8" type="title"/>
          </p:nvPr>
        </p:nvSpPr>
        <p:spPr>
          <a:xfrm>
            <a:off x="4888708" y="3527513"/>
            <a:ext cx="852300" cy="6402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p:nvPr>
            <p:ph idx="9" type="subTitle"/>
          </p:nvPr>
        </p:nvSpPr>
        <p:spPr>
          <a:xfrm>
            <a:off x="1933521" y="1466879"/>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7" name="Google Shape;617;p13"/>
          <p:cNvSpPr txBox="1"/>
          <p:nvPr>
            <p:ph idx="13" type="subTitle"/>
          </p:nvPr>
        </p:nvSpPr>
        <p:spPr>
          <a:xfrm>
            <a:off x="5833296" y="1466754"/>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8" name="Google Shape;618;p13"/>
          <p:cNvSpPr txBox="1"/>
          <p:nvPr>
            <p:ph idx="14" type="subTitle"/>
          </p:nvPr>
        </p:nvSpPr>
        <p:spPr>
          <a:xfrm>
            <a:off x="1933521" y="3326249"/>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9" name="Google Shape;619;p13"/>
          <p:cNvSpPr txBox="1"/>
          <p:nvPr>
            <p:ph idx="15" type="subTitle"/>
          </p:nvPr>
        </p:nvSpPr>
        <p:spPr>
          <a:xfrm>
            <a:off x="5833296" y="3326253"/>
            <a:ext cx="2329500" cy="499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20" name="Google Shape;620;p13"/>
          <p:cNvGrpSpPr/>
          <p:nvPr/>
        </p:nvGrpSpPr>
        <p:grpSpPr>
          <a:xfrm rot="-5400000">
            <a:off x="-459300" y="3908350"/>
            <a:ext cx="1822500" cy="647775"/>
            <a:chOff x="0" y="221325"/>
            <a:chExt cx="1822500" cy="647775"/>
          </a:xfrm>
        </p:grpSpPr>
        <p:cxnSp>
          <p:nvCxnSpPr>
            <p:cNvPr id="621" name="Google Shape;621;p13"/>
            <p:cNvCxnSpPr/>
            <p:nvPr/>
          </p:nvCxnSpPr>
          <p:spPr>
            <a:xfrm flipH="1" rot="10800000">
              <a:off x="0" y="221325"/>
              <a:ext cx="1377900" cy="172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22" name="Google Shape;622;p13"/>
            <p:cNvCxnSpPr/>
            <p:nvPr/>
          </p:nvCxnSpPr>
          <p:spPr>
            <a:xfrm>
              <a:off x="0" y="274000"/>
              <a:ext cx="1612800" cy="141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23" name="Google Shape;623;p13"/>
            <p:cNvCxnSpPr/>
            <p:nvPr/>
          </p:nvCxnSpPr>
          <p:spPr>
            <a:xfrm>
              <a:off x="0" y="696775"/>
              <a:ext cx="1221300" cy="0"/>
            </a:xfrm>
            <a:prstGeom prst="straightConnector1">
              <a:avLst/>
            </a:prstGeom>
            <a:noFill/>
            <a:ln cap="flat" cmpd="sng" w="9525">
              <a:solidFill>
                <a:schemeClr val="lt1"/>
              </a:solidFill>
              <a:prstDash val="solid"/>
              <a:round/>
              <a:headEnd len="med" w="med" type="none"/>
              <a:tailEnd len="med" w="med" type="oval"/>
            </a:ln>
          </p:spPr>
        </p:cxnSp>
        <p:cxnSp>
          <p:nvCxnSpPr>
            <p:cNvPr id="624" name="Google Shape;624;p13"/>
            <p:cNvCxnSpPr/>
            <p:nvPr/>
          </p:nvCxnSpPr>
          <p:spPr>
            <a:xfrm>
              <a:off x="0" y="579300"/>
              <a:ext cx="1822500" cy="0"/>
            </a:xfrm>
            <a:prstGeom prst="straightConnector1">
              <a:avLst/>
            </a:prstGeom>
            <a:noFill/>
            <a:ln cap="flat" cmpd="sng" w="9525">
              <a:solidFill>
                <a:schemeClr val="lt1"/>
              </a:solidFill>
              <a:prstDash val="solid"/>
              <a:round/>
              <a:headEnd len="med" w="med" type="none"/>
              <a:tailEnd len="med" w="med" type="oval"/>
            </a:ln>
          </p:spPr>
        </p:cxnSp>
        <p:cxnSp>
          <p:nvCxnSpPr>
            <p:cNvPr id="625" name="Google Shape;625;p13"/>
            <p:cNvCxnSpPr/>
            <p:nvPr/>
          </p:nvCxnSpPr>
          <p:spPr>
            <a:xfrm>
              <a:off x="0" y="493200"/>
              <a:ext cx="931500" cy="375900"/>
            </a:xfrm>
            <a:prstGeom prst="bentConnector3">
              <a:avLst>
                <a:gd fmla="val 50000" name="adj1"/>
              </a:avLst>
            </a:prstGeom>
            <a:noFill/>
            <a:ln cap="flat" cmpd="sng" w="9525">
              <a:solidFill>
                <a:schemeClr val="lt1"/>
              </a:solidFill>
              <a:prstDash val="solid"/>
              <a:round/>
              <a:headEnd len="med" w="med" type="none"/>
              <a:tailEnd len="med" w="med" type="oval"/>
            </a:ln>
          </p:spPr>
        </p:cxnSp>
      </p:grpSp>
      <p:grpSp>
        <p:nvGrpSpPr>
          <p:cNvPr id="626" name="Google Shape;626;p13"/>
          <p:cNvGrpSpPr/>
          <p:nvPr/>
        </p:nvGrpSpPr>
        <p:grpSpPr>
          <a:xfrm>
            <a:off x="7918387" y="-1569434"/>
            <a:ext cx="2479800" cy="2894250"/>
            <a:chOff x="2693662" y="1511141"/>
            <a:chExt cx="2479800" cy="2894250"/>
          </a:xfrm>
        </p:grpSpPr>
        <p:sp>
          <p:nvSpPr>
            <p:cNvPr id="627" name="Google Shape;627;p13"/>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640" name="Shape 640"/>
        <p:cNvGrpSpPr/>
        <p:nvPr/>
      </p:nvGrpSpPr>
      <p:grpSpPr>
        <a:xfrm>
          <a:off x="0" y="0"/>
          <a:ext cx="0" cy="0"/>
          <a:chOff x="0" y="0"/>
          <a:chExt cx="0" cy="0"/>
        </a:xfrm>
      </p:grpSpPr>
      <p:sp>
        <p:nvSpPr>
          <p:cNvPr id="641" name="Google Shape;64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42" name="Google Shape;642;p14"/>
          <p:cNvSpPr txBox="1"/>
          <p:nvPr>
            <p:ph idx="1" type="subTitle"/>
          </p:nvPr>
        </p:nvSpPr>
        <p:spPr>
          <a:xfrm>
            <a:off x="4937452" y="3801696"/>
            <a:ext cx="2765700" cy="714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43" name="Google Shape;643;p14"/>
          <p:cNvSpPr txBox="1"/>
          <p:nvPr>
            <p:ph idx="2" type="subTitle"/>
          </p:nvPr>
        </p:nvSpPr>
        <p:spPr>
          <a:xfrm>
            <a:off x="1440825" y="3801696"/>
            <a:ext cx="2765700" cy="714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44" name="Google Shape;644;p14"/>
          <p:cNvSpPr txBox="1"/>
          <p:nvPr>
            <p:ph idx="3" type="subTitle"/>
          </p:nvPr>
        </p:nvSpPr>
        <p:spPr>
          <a:xfrm>
            <a:off x="4937450" y="3378325"/>
            <a:ext cx="2765700" cy="49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645" name="Google Shape;645;p14"/>
          <p:cNvSpPr txBox="1"/>
          <p:nvPr>
            <p:ph idx="4" type="subTitle"/>
          </p:nvPr>
        </p:nvSpPr>
        <p:spPr>
          <a:xfrm>
            <a:off x="1440825" y="3378325"/>
            <a:ext cx="2765700" cy="49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646" name="Google Shape;646;p14"/>
          <p:cNvGrpSpPr/>
          <p:nvPr/>
        </p:nvGrpSpPr>
        <p:grpSpPr>
          <a:xfrm>
            <a:off x="165850" y="0"/>
            <a:ext cx="407775" cy="2791500"/>
            <a:chOff x="165850" y="0"/>
            <a:chExt cx="407775" cy="2791500"/>
          </a:xfrm>
        </p:grpSpPr>
        <p:cxnSp>
          <p:nvCxnSpPr>
            <p:cNvPr id="647" name="Google Shape;647;p14"/>
            <p:cNvCxnSpPr/>
            <p:nvPr/>
          </p:nvCxnSpPr>
          <p:spPr>
            <a:xfrm flipH="1" rot="-5400000">
              <a:off x="-812675" y="1086750"/>
              <a:ext cx="2454000" cy="2805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48" name="Google Shape;648;p14"/>
            <p:cNvCxnSpPr/>
            <p:nvPr/>
          </p:nvCxnSpPr>
          <p:spPr>
            <a:xfrm rot="5400000">
              <a:off x="-1003600" y="1360650"/>
              <a:ext cx="2791500" cy="70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49" name="Google Shape;649;p14"/>
            <p:cNvCxnSpPr/>
            <p:nvPr/>
          </p:nvCxnSpPr>
          <p:spPr>
            <a:xfrm>
              <a:off x="573625" y="0"/>
              <a:ext cx="0" cy="917700"/>
            </a:xfrm>
            <a:prstGeom prst="straightConnector1">
              <a:avLst/>
            </a:prstGeom>
            <a:noFill/>
            <a:ln cap="flat" cmpd="sng" w="9525">
              <a:solidFill>
                <a:schemeClr val="lt1"/>
              </a:solidFill>
              <a:prstDash val="solid"/>
              <a:round/>
              <a:headEnd len="med" w="med" type="none"/>
              <a:tailEnd len="med" w="med" type="oval"/>
            </a:ln>
          </p:spPr>
        </p:cxnSp>
        <p:cxnSp>
          <p:nvCxnSpPr>
            <p:cNvPr id="650" name="Google Shape;650;p14"/>
            <p:cNvCxnSpPr/>
            <p:nvPr/>
          </p:nvCxnSpPr>
          <p:spPr>
            <a:xfrm rot="5400000">
              <a:off x="-299450" y="465300"/>
              <a:ext cx="1281000" cy="3504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dk2"/>
            </a:gs>
            <a:gs pos="10000">
              <a:schemeClr val="accent2"/>
            </a:gs>
            <a:gs pos="15000">
              <a:schemeClr val="accent1"/>
            </a:gs>
            <a:gs pos="27000">
              <a:schemeClr val="lt2"/>
            </a:gs>
            <a:gs pos="46000">
              <a:schemeClr val="dk1"/>
            </a:gs>
            <a:gs pos="100000">
              <a:schemeClr val="dk1"/>
            </a:gs>
          </a:gsLst>
          <a:path path="circle">
            <a:fillToRect r="100%" t="100%"/>
          </a:path>
          <a:tileRect b="-100%" l="-100%"/>
        </a:gradFill>
      </p:bgPr>
    </p:bg>
    <p:spTree>
      <p:nvGrpSpPr>
        <p:cNvPr id="651" name="Shape 651"/>
        <p:cNvGrpSpPr/>
        <p:nvPr/>
      </p:nvGrpSpPr>
      <p:grpSpPr>
        <a:xfrm>
          <a:off x="0" y="0"/>
          <a:ext cx="0" cy="0"/>
          <a:chOff x="0" y="0"/>
          <a:chExt cx="0" cy="0"/>
        </a:xfrm>
      </p:grpSpPr>
      <p:sp>
        <p:nvSpPr>
          <p:cNvPr id="652" name="Google Shape;652;p15"/>
          <p:cNvSpPr txBox="1"/>
          <p:nvPr>
            <p:ph type="title"/>
          </p:nvPr>
        </p:nvSpPr>
        <p:spPr>
          <a:xfrm>
            <a:off x="2921500" y="3420750"/>
            <a:ext cx="55092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53" name="Google Shape;653;p15"/>
          <p:cNvSpPr txBox="1"/>
          <p:nvPr>
            <p:ph idx="1" type="subTitle"/>
          </p:nvPr>
        </p:nvSpPr>
        <p:spPr>
          <a:xfrm>
            <a:off x="2921500" y="1190850"/>
            <a:ext cx="5509200" cy="2229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654" name="Google Shape;654;p15"/>
          <p:cNvGrpSpPr/>
          <p:nvPr/>
        </p:nvGrpSpPr>
        <p:grpSpPr>
          <a:xfrm>
            <a:off x="7265875" y="165425"/>
            <a:ext cx="1893000" cy="458825"/>
            <a:chOff x="7265875" y="89225"/>
            <a:chExt cx="1893000" cy="458825"/>
          </a:xfrm>
        </p:grpSpPr>
        <p:cxnSp>
          <p:nvCxnSpPr>
            <p:cNvPr id="655" name="Google Shape;655;p15"/>
            <p:cNvCxnSpPr/>
            <p:nvPr/>
          </p:nvCxnSpPr>
          <p:spPr>
            <a:xfrm flipH="1">
              <a:off x="7495300" y="184825"/>
              <a:ext cx="1657200" cy="121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56" name="Google Shape;656;p15"/>
            <p:cNvCxnSpPr/>
            <p:nvPr/>
          </p:nvCxnSpPr>
          <p:spPr>
            <a:xfrm flipH="1">
              <a:off x="7896775" y="89225"/>
              <a:ext cx="1262100" cy="306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57" name="Google Shape;657;p15"/>
            <p:cNvCxnSpPr/>
            <p:nvPr/>
          </p:nvCxnSpPr>
          <p:spPr>
            <a:xfrm rot="10800000">
              <a:off x="7265875" y="134422"/>
              <a:ext cx="1893000" cy="0"/>
            </a:xfrm>
            <a:prstGeom prst="straightConnector1">
              <a:avLst/>
            </a:prstGeom>
            <a:noFill/>
            <a:ln cap="flat" cmpd="sng" w="9525">
              <a:solidFill>
                <a:schemeClr val="lt1"/>
              </a:solidFill>
              <a:prstDash val="solid"/>
              <a:round/>
              <a:headEnd len="med" w="med" type="none"/>
              <a:tailEnd len="med" w="med" type="oval"/>
            </a:ln>
          </p:spPr>
        </p:cxnSp>
        <p:cxnSp>
          <p:nvCxnSpPr>
            <p:cNvPr id="658" name="Google Shape;658;p15"/>
            <p:cNvCxnSpPr/>
            <p:nvPr/>
          </p:nvCxnSpPr>
          <p:spPr>
            <a:xfrm rot="10800000">
              <a:off x="8693575" y="299550"/>
              <a:ext cx="465300" cy="0"/>
            </a:xfrm>
            <a:prstGeom prst="straightConnector1">
              <a:avLst/>
            </a:prstGeom>
            <a:noFill/>
            <a:ln cap="flat" cmpd="sng" w="9525">
              <a:solidFill>
                <a:schemeClr val="lt1"/>
              </a:solidFill>
              <a:prstDash val="solid"/>
              <a:round/>
              <a:headEnd len="med" w="med" type="none"/>
              <a:tailEnd len="med" w="med" type="oval"/>
            </a:ln>
          </p:spPr>
        </p:cxnSp>
        <p:cxnSp>
          <p:nvCxnSpPr>
            <p:cNvPr id="659" name="Google Shape;659;p15"/>
            <p:cNvCxnSpPr/>
            <p:nvPr/>
          </p:nvCxnSpPr>
          <p:spPr>
            <a:xfrm flipH="1">
              <a:off x="8088100" y="229450"/>
              <a:ext cx="1064400" cy="318600"/>
            </a:xfrm>
            <a:prstGeom prst="bentConnector3">
              <a:avLst>
                <a:gd fmla="val 13174" name="adj1"/>
              </a:avLst>
            </a:prstGeom>
            <a:noFill/>
            <a:ln cap="flat" cmpd="sng" w="9525">
              <a:solidFill>
                <a:schemeClr val="lt1"/>
              </a:solidFill>
              <a:prstDash val="solid"/>
              <a:round/>
              <a:headEnd len="med" w="med" type="none"/>
              <a:tailEnd len="med" w="med" type="oval"/>
            </a:ln>
          </p:spPr>
        </p:cxnSp>
      </p:grpSp>
      <p:grpSp>
        <p:nvGrpSpPr>
          <p:cNvPr id="660" name="Google Shape;660;p15"/>
          <p:cNvGrpSpPr/>
          <p:nvPr/>
        </p:nvGrpSpPr>
        <p:grpSpPr>
          <a:xfrm>
            <a:off x="-172088" y="2448066"/>
            <a:ext cx="2479800" cy="2894250"/>
            <a:chOff x="201587" y="2766741"/>
            <a:chExt cx="2479800" cy="2894250"/>
          </a:xfrm>
        </p:grpSpPr>
        <p:sp>
          <p:nvSpPr>
            <p:cNvPr id="661" name="Google Shape;661;p15"/>
            <p:cNvSpPr/>
            <p:nvPr/>
          </p:nvSpPr>
          <p:spPr>
            <a:xfrm>
              <a:off x="787962" y="37418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787962" y="30917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1380712" y="34168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1380712" y="40669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787962" y="43919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201587" y="40669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201587" y="34168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1380712" y="47170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201587" y="47170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787962" y="50420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1380712" y="27667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1967087" y="37418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1967087" y="43919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674" name="Shape 674"/>
        <p:cNvGrpSpPr/>
        <p:nvPr/>
      </p:nvGrpSpPr>
      <p:grpSpPr>
        <a:xfrm>
          <a:off x="0" y="0"/>
          <a:ext cx="0" cy="0"/>
          <a:chOff x="0" y="0"/>
          <a:chExt cx="0" cy="0"/>
        </a:xfrm>
      </p:grpSpPr>
      <p:sp>
        <p:nvSpPr>
          <p:cNvPr id="675" name="Google Shape;67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76" name="Google Shape;676;p16"/>
          <p:cNvSpPr txBox="1"/>
          <p:nvPr>
            <p:ph idx="1" type="subTitle"/>
          </p:nvPr>
        </p:nvSpPr>
        <p:spPr>
          <a:xfrm>
            <a:off x="2531556" y="2020901"/>
            <a:ext cx="5249100" cy="606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77" name="Google Shape;677;p16"/>
          <p:cNvSpPr txBox="1"/>
          <p:nvPr>
            <p:ph idx="2" type="subTitle"/>
          </p:nvPr>
        </p:nvSpPr>
        <p:spPr>
          <a:xfrm>
            <a:off x="2531556" y="3428703"/>
            <a:ext cx="5249100" cy="642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78" name="Google Shape;678;p16"/>
          <p:cNvSpPr txBox="1"/>
          <p:nvPr>
            <p:ph idx="3" type="subTitle"/>
          </p:nvPr>
        </p:nvSpPr>
        <p:spPr>
          <a:xfrm>
            <a:off x="2531556" y="1635707"/>
            <a:ext cx="5249100" cy="509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679" name="Google Shape;679;p16"/>
          <p:cNvSpPr txBox="1"/>
          <p:nvPr>
            <p:ph idx="4" type="subTitle"/>
          </p:nvPr>
        </p:nvSpPr>
        <p:spPr>
          <a:xfrm>
            <a:off x="2531556" y="3079658"/>
            <a:ext cx="5249100" cy="509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680" name="Google Shape;680;p16"/>
          <p:cNvGrpSpPr/>
          <p:nvPr/>
        </p:nvGrpSpPr>
        <p:grpSpPr>
          <a:xfrm rot="10800000">
            <a:off x="7780650" y="-1305046"/>
            <a:ext cx="2479800" cy="2894250"/>
            <a:chOff x="2693662" y="1511141"/>
            <a:chExt cx="2479800" cy="2894250"/>
          </a:xfrm>
        </p:grpSpPr>
        <p:sp>
          <p:nvSpPr>
            <p:cNvPr id="681" name="Google Shape;681;p16"/>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6"/>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6"/>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6"/>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6"/>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6"/>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6"/>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16"/>
          <p:cNvGrpSpPr/>
          <p:nvPr/>
        </p:nvGrpSpPr>
        <p:grpSpPr>
          <a:xfrm>
            <a:off x="0" y="4608100"/>
            <a:ext cx="3588300" cy="414300"/>
            <a:chOff x="0" y="4608100"/>
            <a:chExt cx="3588300" cy="414300"/>
          </a:xfrm>
        </p:grpSpPr>
        <p:cxnSp>
          <p:nvCxnSpPr>
            <p:cNvPr id="695" name="Google Shape;695;p16"/>
            <p:cNvCxnSpPr/>
            <p:nvPr/>
          </p:nvCxnSpPr>
          <p:spPr>
            <a:xfrm flipH="1" rot="10800000">
              <a:off x="0" y="4799450"/>
              <a:ext cx="3588300" cy="891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96" name="Google Shape;696;p16"/>
            <p:cNvCxnSpPr/>
            <p:nvPr/>
          </p:nvCxnSpPr>
          <p:spPr>
            <a:xfrm>
              <a:off x="0" y="4722850"/>
              <a:ext cx="2574900" cy="2868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697" name="Google Shape;697;p16"/>
            <p:cNvCxnSpPr/>
            <p:nvPr/>
          </p:nvCxnSpPr>
          <p:spPr>
            <a:xfrm flipH="1" rot="10800000">
              <a:off x="0" y="4608100"/>
              <a:ext cx="1631700" cy="4143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698" name="Shape 698"/>
        <p:cNvGrpSpPr/>
        <p:nvPr/>
      </p:nvGrpSpPr>
      <p:grpSpPr>
        <a:xfrm>
          <a:off x="0" y="0"/>
          <a:ext cx="0" cy="0"/>
          <a:chOff x="0" y="0"/>
          <a:chExt cx="0" cy="0"/>
        </a:xfrm>
      </p:grpSpPr>
      <p:sp>
        <p:nvSpPr>
          <p:cNvPr id="699" name="Google Shape;699;p17"/>
          <p:cNvSpPr txBox="1"/>
          <p:nvPr>
            <p:ph idx="1" type="subTitle"/>
          </p:nvPr>
        </p:nvSpPr>
        <p:spPr>
          <a:xfrm>
            <a:off x="937700" y="31488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0" name="Google Shape;700;p17"/>
          <p:cNvSpPr txBox="1"/>
          <p:nvPr>
            <p:ph idx="2" type="subTitle"/>
          </p:nvPr>
        </p:nvSpPr>
        <p:spPr>
          <a:xfrm>
            <a:off x="3484422" y="31488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1" name="Google Shape;701;p17"/>
          <p:cNvSpPr txBox="1"/>
          <p:nvPr>
            <p:ph idx="3" type="subTitle"/>
          </p:nvPr>
        </p:nvSpPr>
        <p:spPr>
          <a:xfrm>
            <a:off x="6031150" y="31488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2" name="Google Shape;70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03" name="Google Shape;703;p17"/>
          <p:cNvSpPr txBox="1"/>
          <p:nvPr>
            <p:ph idx="4" type="subTitle"/>
          </p:nvPr>
        </p:nvSpPr>
        <p:spPr>
          <a:xfrm>
            <a:off x="937700" y="2747679"/>
            <a:ext cx="21753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4" name="Google Shape;704;p17"/>
          <p:cNvSpPr txBox="1"/>
          <p:nvPr>
            <p:ph idx="5" type="subTitle"/>
          </p:nvPr>
        </p:nvSpPr>
        <p:spPr>
          <a:xfrm>
            <a:off x="3484422" y="2747679"/>
            <a:ext cx="21753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5" name="Google Shape;705;p17"/>
          <p:cNvSpPr txBox="1"/>
          <p:nvPr>
            <p:ph idx="6" type="subTitle"/>
          </p:nvPr>
        </p:nvSpPr>
        <p:spPr>
          <a:xfrm>
            <a:off x="6031150" y="2747679"/>
            <a:ext cx="21753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06" name="Google Shape;706;p17"/>
          <p:cNvGrpSpPr/>
          <p:nvPr/>
        </p:nvGrpSpPr>
        <p:grpSpPr>
          <a:xfrm>
            <a:off x="4837596" y="4550700"/>
            <a:ext cx="4314900" cy="509375"/>
            <a:chOff x="4837596" y="4550700"/>
            <a:chExt cx="4314900" cy="509375"/>
          </a:xfrm>
        </p:grpSpPr>
        <p:cxnSp>
          <p:nvCxnSpPr>
            <p:cNvPr id="707" name="Google Shape;707;p17"/>
            <p:cNvCxnSpPr/>
            <p:nvPr/>
          </p:nvCxnSpPr>
          <p:spPr>
            <a:xfrm rot="10800000">
              <a:off x="4837596" y="4550700"/>
              <a:ext cx="4314900" cy="204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08" name="Google Shape;708;p17"/>
            <p:cNvCxnSpPr/>
            <p:nvPr/>
          </p:nvCxnSpPr>
          <p:spPr>
            <a:xfrm flipH="1">
              <a:off x="6042096" y="4671575"/>
              <a:ext cx="3110400" cy="6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09" name="Google Shape;709;p17"/>
            <p:cNvCxnSpPr/>
            <p:nvPr/>
          </p:nvCxnSpPr>
          <p:spPr>
            <a:xfrm flipH="1">
              <a:off x="7322496" y="4569875"/>
              <a:ext cx="1830000" cy="490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10" name="Google Shape;710;p17"/>
            <p:cNvCxnSpPr/>
            <p:nvPr/>
          </p:nvCxnSpPr>
          <p:spPr>
            <a:xfrm rot="10800000">
              <a:off x="7673796" y="4882175"/>
              <a:ext cx="1478700" cy="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732" scaled="0"/>
        </a:gradFill>
      </p:bgPr>
    </p:bg>
    <p:spTree>
      <p:nvGrpSpPr>
        <p:cNvPr id="711" name="Shape 711"/>
        <p:cNvGrpSpPr/>
        <p:nvPr/>
      </p:nvGrpSpPr>
      <p:grpSpPr>
        <a:xfrm>
          <a:off x="0" y="0"/>
          <a:ext cx="0" cy="0"/>
          <a:chOff x="0" y="0"/>
          <a:chExt cx="0" cy="0"/>
        </a:xfrm>
      </p:grpSpPr>
      <p:sp>
        <p:nvSpPr>
          <p:cNvPr id="712" name="Google Shape;712;p18"/>
          <p:cNvSpPr txBox="1"/>
          <p:nvPr>
            <p:ph idx="1" type="subTitle"/>
          </p:nvPr>
        </p:nvSpPr>
        <p:spPr>
          <a:xfrm>
            <a:off x="937700" y="34536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3" name="Google Shape;713;p18"/>
          <p:cNvSpPr txBox="1"/>
          <p:nvPr>
            <p:ph idx="2" type="subTitle"/>
          </p:nvPr>
        </p:nvSpPr>
        <p:spPr>
          <a:xfrm>
            <a:off x="3484422" y="34536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4" name="Google Shape;714;p18"/>
          <p:cNvSpPr txBox="1"/>
          <p:nvPr>
            <p:ph idx="3" type="subTitle"/>
          </p:nvPr>
        </p:nvSpPr>
        <p:spPr>
          <a:xfrm>
            <a:off x="6031150" y="3453628"/>
            <a:ext cx="21753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5" name="Google Shape;71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16" name="Google Shape;716;p18"/>
          <p:cNvSpPr txBox="1"/>
          <p:nvPr>
            <p:ph idx="4" type="subTitle"/>
          </p:nvPr>
        </p:nvSpPr>
        <p:spPr>
          <a:xfrm>
            <a:off x="937700" y="2720397"/>
            <a:ext cx="2175300" cy="8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7" name="Google Shape;717;p18"/>
          <p:cNvSpPr txBox="1"/>
          <p:nvPr>
            <p:ph idx="5" type="subTitle"/>
          </p:nvPr>
        </p:nvSpPr>
        <p:spPr>
          <a:xfrm>
            <a:off x="3484422" y="2720397"/>
            <a:ext cx="2175300" cy="8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8" name="Google Shape;718;p18"/>
          <p:cNvSpPr txBox="1"/>
          <p:nvPr>
            <p:ph idx="6" type="subTitle"/>
          </p:nvPr>
        </p:nvSpPr>
        <p:spPr>
          <a:xfrm>
            <a:off x="6031150" y="2720397"/>
            <a:ext cx="2175300" cy="8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19" name="Google Shape;719;p18"/>
          <p:cNvGrpSpPr/>
          <p:nvPr/>
        </p:nvGrpSpPr>
        <p:grpSpPr>
          <a:xfrm>
            <a:off x="184625" y="0"/>
            <a:ext cx="535375" cy="3205800"/>
            <a:chOff x="184625" y="0"/>
            <a:chExt cx="535375" cy="3205800"/>
          </a:xfrm>
        </p:grpSpPr>
        <p:cxnSp>
          <p:nvCxnSpPr>
            <p:cNvPr id="720" name="Google Shape;720;p18"/>
            <p:cNvCxnSpPr/>
            <p:nvPr/>
          </p:nvCxnSpPr>
          <p:spPr>
            <a:xfrm rot="5400000">
              <a:off x="-1115550" y="1370250"/>
              <a:ext cx="3205800" cy="465300"/>
            </a:xfrm>
            <a:prstGeom prst="bentConnector3">
              <a:avLst>
                <a:gd fmla="val 44137" name="adj1"/>
              </a:avLst>
            </a:prstGeom>
            <a:noFill/>
            <a:ln cap="flat" cmpd="sng" w="9525">
              <a:solidFill>
                <a:schemeClr val="lt1"/>
              </a:solidFill>
              <a:prstDash val="solid"/>
              <a:round/>
              <a:headEnd len="med" w="med" type="none"/>
              <a:tailEnd len="med" w="med" type="oval"/>
            </a:ln>
          </p:spPr>
        </p:cxnSp>
        <p:cxnSp>
          <p:nvCxnSpPr>
            <p:cNvPr id="721" name="Google Shape;721;p18"/>
            <p:cNvCxnSpPr/>
            <p:nvPr/>
          </p:nvCxnSpPr>
          <p:spPr>
            <a:xfrm rot="5400000">
              <a:off x="-761875" y="946500"/>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22" name="Google Shape;722;p18"/>
            <p:cNvCxnSpPr/>
            <p:nvPr/>
          </p:nvCxnSpPr>
          <p:spPr>
            <a:xfrm rot="5400000">
              <a:off x="-1046069" y="1453200"/>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723" name="Google Shape;723;p18"/>
            <p:cNvCxnSpPr/>
            <p:nvPr/>
          </p:nvCxnSpPr>
          <p:spPr>
            <a:xfrm>
              <a:off x="618250" y="0"/>
              <a:ext cx="0" cy="19695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732" scaled="0"/>
        </a:gradFill>
      </p:bgPr>
    </p:bg>
    <p:spTree>
      <p:nvGrpSpPr>
        <p:cNvPr id="724" name="Shape 724"/>
        <p:cNvGrpSpPr/>
        <p:nvPr/>
      </p:nvGrpSpPr>
      <p:grpSpPr>
        <a:xfrm>
          <a:off x="0" y="0"/>
          <a:ext cx="0" cy="0"/>
          <a:chOff x="0" y="0"/>
          <a:chExt cx="0" cy="0"/>
        </a:xfrm>
      </p:grpSpPr>
      <p:sp>
        <p:nvSpPr>
          <p:cNvPr id="725" name="Google Shape;725;p19"/>
          <p:cNvSpPr txBox="1"/>
          <p:nvPr>
            <p:ph idx="1" type="subTitle"/>
          </p:nvPr>
        </p:nvSpPr>
        <p:spPr>
          <a:xfrm>
            <a:off x="720000" y="1672103"/>
            <a:ext cx="3397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6" name="Google Shape;7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27" name="Google Shape;727;p19"/>
          <p:cNvSpPr txBox="1"/>
          <p:nvPr>
            <p:ph idx="2" type="subTitle"/>
          </p:nvPr>
        </p:nvSpPr>
        <p:spPr>
          <a:xfrm>
            <a:off x="720000" y="1345561"/>
            <a:ext cx="33972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8" name="Google Shape;728;p19"/>
          <p:cNvSpPr txBox="1"/>
          <p:nvPr>
            <p:ph idx="3" type="subTitle"/>
          </p:nvPr>
        </p:nvSpPr>
        <p:spPr>
          <a:xfrm>
            <a:off x="720000" y="2800403"/>
            <a:ext cx="3397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9" name="Google Shape;729;p19"/>
          <p:cNvSpPr txBox="1"/>
          <p:nvPr>
            <p:ph idx="4" type="subTitle"/>
          </p:nvPr>
        </p:nvSpPr>
        <p:spPr>
          <a:xfrm>
            <a:off x="720000" y="2473861"/>
            <a:ext cx="33972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0" name="Google Shape;730;p19"/>
          <p:cNvSpPr txBox="1"/>
          <p:nvPr>
            <p:ph idx="5" type="subTitle"/>
          </p:nvPr>
        </p:nvSpPr>
        <p:spPr>
          <a:xfrm>
            <a:off x="720000" y="3928703"/>
            <a:ext cx="3397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1" name="Google Shape;731;p19"/>
          <p:cNvSpPr txBox="1"/>
          <p:nvPr>
            <p:ph idx="6" type="subTitle"/>
          </p:nvPr>
        </p:nvSpPr>
        <p:spPr>
          <a:xfrm>
            <a:off x="720000" y="3602161"/>
            <a:ext cx="33972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32" name="Google Shape;732;p19"/>
          <p:cNvGrpSpPr/>
          <p:nvPr/>
        </p:nvGrpSpPr>
        <p:grpSpPr>
          <a:xfrm>
            <a:off x="274100" y="0"/>
            <a:ext cx="210300" cy="2256301"/>
            <a:chOff x="274100" y="0"/>
            <a:chExt cx="210300" cy="2256301"/>
          </a:xfrm>
        </p:grpSpPr>
        <p:cxnSp>
          <p:nvCxnSpPr>
            <p:cNvPr id="733" name="Google Shape;733;p19"/>
            <p:cNvCxnSpPr/>
            <p:nvPr/>
          </p:nvCxnSpPr>
          <p:spPr>
            <a:xfrm>
              <a:off x="358725" y="1"/>
              <a:ext cx="0" cy="2256300"/>
            </a:xfrm>
            <a:prstGeom prst="straightConnector1">
              <a:avLst/>
            </a:prstGeom>
            <a:noFill/>
            <a:ln cap="flat" cmpd="sng" w="9525">
              <a:solidFill>
                <a:schemeClr val="lt1"/>
              </a:solidFill>
              <a:prstDash val="solid"/>
              <a:round/>
              <a:headEnd len="med" w="med" type="none"/>
              <a:tailEnd len="med" w="med" type="oval"/>
            </a:ln>
          </p:spPr>
        </p:cxnSp>
        <p:cxnSp>
          <p:nvCxnSpPr>
            <p:cNvPr id="734" name="Google Shape;734;p19"/>
            <p:cNvCxnSpPr/>
            <p:nvPr/>
          </p:nvCxnSpPr>
          <p:spPr>
            <a:xfrm rot="5400000">
              <a:off x="-519400" y="793500"/>
              <a:ext cx="1797300" cy="2103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gradFill>
          <a:gsLst>
            <a:gs pos="0">
              <a:schemeClr val="accent3"/>
            </a:gs>
            <a:gs pos="3000">
              <a:schemeClr val="accent2"/>
            </a:gs>
            <a:gs pos="5000">
              <a:schemeClr val="accent1"/>
            </a:gs>
            <a:gs pos="10000">
              <a:schemeClr val="lt2"/>
            </a:gs>
            <a:gs pos="27000">
              <a:schemeClr val="dk1"/>
            </a:gs>
            <a:gs pos="100000">
              <a:schemeClr val="dk1"/>
            </a:gs>
          </a:gsLst>
          <a:lin ang="16200038" scaled="0"/>
        </a:gradFill>
      </p:bgPr>
    </p:bg>
    <p:spTree>
      <p:nvGrpSpPr>
        <p:cNvPr id="735" name="Shape 735"/>
        <p:cNvGrpSpPr/>
        <p:nvPr/>
      </p:nvGrpSpPr>
      <p:grpSpPr>
        <a:xfrm>
          <a:off x="0" y="0"/>
          <a:ext cx="0" cy="0"/>
          <a:chOff x="0" y="0"/>
          <a:chExt cx="0" cy="0"/>
        </a:xfrm>
      </p:grpSpPr>
      <p:sp>
        <p:nvSpPr>
          <p:cNvPr id="736" name="Google Shape;73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37" name="Google Shape;737;p20"/>
          <p:cNvSpPr txBox="1"/>
          <p:nvPr>
            <p:ph idx="1" type="subTitle"/>
          </p:nvPr>
        </p:nvSpPr>
        <p:spPr>
          <a:xfrm>
            <a:off x="2164382" y="1849695"/>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38" name="Google Shape;738;p20"/>
          <p:cNvSpPr txBox="1"/>
          <p:nvPr>
            <p:ph idx="2" type="subTitle"/>
          </p:nvPr>
        </p:nvSpPr>
        <p:spPr>
          <a:xfrm>
            <a:off x="5928284" y="1849695"/>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39" name="Google Shape;739;p20"/>
          <p:cNvSpPr txBox="1"/>
          <p:nvPr>
            <p:ph idx="3" type="subTitle"/>
          </p:nvPr>
        </p:nvSpPr>
        <p:spPr>
          <a:xfrm>
            <a:off x="2164382" y="3416378"/>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40" name="Google Shape;740;p20"/>
          <p:cNvSpPr txBox="1"/>
          <p:nvPr>
            <p:ph idx="4" type="subTitle"/>
          </p:nvPr>
        </p:nvSpPr>
        <p:spPr>
          <a:xfrm>
            <a:off x="5928284" y="3416378"/>
            <a:ext cx="2130600" cy="66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41" name="Google Shape;741;p20"/>
          <p:cNvSpPr txBox="1"/>
          <p:nvPr>
            <p:ph idx="5" type="subTitle"/>
          </p:nvPr>
        </p:nvSpPr>
        <p:spPr>
          <a:xfrm>
            <a:off x="2164384" y="1467701"/>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42" name="Google Shape;742;p20"/>
          <p:cNvSpPr txBox="1"/>
          <p:nvPr>
            <p:ph idx="6" type="subTitle"/>
          </p:nvPr>
        </p:nvSpPr>
        <p:spPr>
          <a:xfrm>
            <a:off x="5928282" y="1467701"/>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43" name="Google Shape;743;p20"/>
          <p:cNvSpPr txBox="1"/>
          <p:nvPr>
            <p:ph idx="7" type="subTitle"/>
          </p:nvPr>
        </p:nvSpPr>
        <p:spPr>
          <a:xfrm>
            <a:off x="2164384" y="3034585"/>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44" name="Google Shape;744;p20"/>
          <p:cNvSpPr txBox="1"/>
          <p:nvPr>
            <p:ph idx="8" type="subTitle"/>
          </p:nvPr>
        </p:nvSpPr>
        <p:spPr>
          <a:xfrm>
            <a:off x="5928282" y="3034585"/>
            <a:ext cx="2130600" cy="481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745" name="Google Shape;745;p20"/>
          <p:cNvGrpSpPr/>
          <p:nvPr/>
        </p:nvGrpSpPr>
        <p:grpSpPr>
          <a:xfrm>
            <a:off x="8655225" y="0"/>
            <a:ext cx="248700" cy="2842500"/>
            <a:chOff x="8655225" y="0"/>
            <a:chExt cx="248700" cy="2842500"/>
          </a:xfrm>
        </p:grpSpPr>
        <p:cxnSp>
          <p:nvCxnSpPr>
            <p:cNvPr id="746" name="Google Shape;746;p20"/>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747" name="Google Shape;747;p20"/>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48" name="Google Shape;748;p20"/>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117" name="Shape 117"/>
        <p:cNvGrpSpPr/>
        <p:nvPr/>
      </p:nvGrpSpPr>
      <p:grpSpPr>
        <a:xfrm>
          <a:off x="0" y="0"/>
          <a:ext cx="0" cy="0"/>
          <a:chOff x="0" y="0"/>
          <a:chExt cx="0" cy="0"/>
        </a:xfrm>
      </p:grpSpPr>
      <p:sp>
        <p:nvSpPr>
          <p:cNvPr id="118" name="Google Shape;118;p3"/>
          <p:cNvSpPr txBox="1"/>
          <p:nvPr>
            <p:ph type="title"/>
          </p:nvPr>
        </p:nvSpPr>
        <p:spPr>
          <a:xfrm>
            <a:off x="837275" y="2388900"/>
            <a:ext cx="4818600" cy="8418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3"/>
          <p:cNvSpPr txBox="1"/>
          <p:nvPr>
            <p:ph hasCustomPrompt="1" idx="2" type="title"/>
          </p:nvPr>
        </p:nvSpPr>
        <p:spPr>
          <a:xfrm>
            <a:off x="837275" y="1102338"/>
            <a:ext cx="1039200" cy="1000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0" name="Google Shape;120;p3"/>
          <p:cNvSpPr txBox="1"/>
          <p:nvPr>
            <p:ph idx="1" type="subTitle"/>
          </p:nvPr>
        </p:nvSpPr>
        <p:spPr>
          <a:xfrm>
            <a:off x="837275" y="3141625"/>
            <a:ext cx="4818600" cy="49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1" name="Google Shape;121;p3"/>
          <p:cNvGrpSpPr/>
          <p:nvPr/>
        </p:nvGrpSpPr>
        <p:grpSpPr>
          <a:xfrm>
            <a:off x="7593337" y="-1244384"/>
            <a:ext cx="2479800" cy="2894250"/>
            <a:chOff x="2693662" y="1511141"/>
            <a:chExt cx="2479800" cy="2894250"/>
          </a:xfrm>
        </p:grpSpPr>
        <p:sp>
          <p:nvSpPr>
            <p:cNvPr id="122" name="Google Shape;122;p3"/>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3"/>
          <p:cNvGrpSpPr/>
          <p:nvPr/>
        </p:nvGrpSpPr>
        <p:grpSpPr>
          <a:xfrm>
            <a:off x="0" y="4206575"/>
            <a:ext cx="3205800" cy="701100"/>
            <a:chOff x="0" y="4206575"/>
            <a:chExt cx="3205800" cy="701100"/>
          </a:xfrm>
        </p:grpSpPr>
        <p:cxnSp>
          <p:nvCxnSpPr>
            <p:cNvPr id="136" name="Google Shape;136;p3"/>
            <p:cNvCxnSpPr/>
            <p:nvPr/>
          </p:nvCxnSpPr>
          <p:spPr>
            <a:xfrm>
              <a:off x="0" y="4353175"/>
              <a:ext cx="3205800" cy="465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37" name="Google Shape;137;p3"/>
            <p:cNvCxnSpPr/>
            <p:nvPr/>
          </p:nvCxnSpPr>
          <p:spPr>
            <a:xfrm>
              <a:off x="0" y="4206575"/>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38" name="Google Shape;138;p3"/>
            <p:cNvCxnSpPr/>
            <p:nvPr/>
          </p:nvCxnSpPr>
          <p:spPr>
            <a:xfrm>
              <a:off x="0" y="4666044"/>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139" name="Google Shape;139;p3"/>
            <p:cNvCxnSpPr/>
            <p:nvPr/>
          </p:nvCxnSpPr>
          <p:spPr>
            <a:xfrm flipH="1" rot="10800000">
              <a:off x="0" y="4487075"/>
              <a:ext cx="579900" cy="4206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749" name="Shape 749"/>
        <p:cNvGrpSpPr/>
        <p:nvPr/>
      </p:nvGrpSpPr>
      <p:grpSpPr>
        <a:xfrm>
          <a:off x="0" y="0"/>
          <a:ext cx="0" cy="0"/>
          <a:chOff x="0" y="0"/>
          <a:chExt cx="0" cy="0"/>
        </a:xfrm>
      </p:grpSpPr>
      <p:sp>
        <p:nvSpPr>
          <p:cNvPr id="750" name="Google Shape;75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51" name="Google Shape;751;p21"/>
          <p:cNvSpPr txBox="1"/>
          <p:nvPr>
            <p:ph idx="1" type="subTitle"/>
          </p:nvPr>
        </p:nvSpPr>
        <p:spPr>
          <a:xfrm>
            <a:off x="1101175" y="197995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2" name="Google Shape;752;p21"/>
          <p:cNvSpPr txBox="1"/>
          <p:nvPr>
            <p:ph idx="2" type="subTitle"/>
          </p:nvPr>
        </p:nvSpPr>
        <p:spPr>
          <a:xfrm>
            <a:off x="3578947" y="197995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3" name="Google Shape;753;p21"/>
          <p:cNvSpPr txBox="1"/>
          <p:nvPr>
            <p:ph idx="3" type="subTitle"/>
          </p:nvPr>
        </p:nvSpPr>
        <p:spPr>
          <a:xfrm>
            <a:off x="1101175" y="354400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4" name="Google Shape;754;p21"/>
          <p:cNvSpPr txBox="1"/>
          <p:nvPr>
            <p:ph idx="4" type="subTitle"/>
          </p:nvPr>
        </p:nvSpPr>
        <p:spPr>
          <a:xfrm>
            <a:off x="3578947" y="354400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5" name="Google Shape;755;p21"/>
          <p:cNvSpPr txBox="1"/>
          <p:nvPr>
            <p:ph idx="5" type="subTitle"/>
          </p:nvPr>
        </p:nvSpPr>
        <p:spPr>
          <a:xfrm>
            <a:off x="6056725" y="197995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6" name="Google Shape;756;p21"/>
          <p:cNvSpPr txBox="1"/>
          <p:nvPr>
            <p:ph idx="6" type="subTitle"/>
          </p:nvPr>
        </p:nvSpPr>
        <p:spPr>
          <a:xfrm>
            <a:off x="6056725" y="3544001"/>
            <a:ext cx="19860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57" name="Google Shape;757;p21"/>
          <p:cNvSpPr txBox="1"/>
          <p:nvPr>
            <p:ph idx="7" type="subTitle"/>
          </p:nvPr>
        </p:nvSpPr>
        <p:spPr>
          <a:xfrm>
            <a:off x="1101175" y="1656100"/>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58" name="Google Shape;758;p21"/>
          <p:cNvSpPr txBox="1"/>
          <p:nvPr>
            <p:ph idx="8" type="subTitle"/>
          </p:nvPr>
        </p:nvSpPr>
        <p:spPr>
          <a:xfrm>
            <a:off x="3578947" y="1656100"/>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59" name="Google Shape;759;p21"/>
          <p:cNvSpPr txBox="1"/>
          <p:nvPr>
            <p:ph idx="9" type="subTitle"/>
          </p:nvPr>
        </p:nvSpPr>
        <p:spPr>
          <a:xfrm>
            <a:off x="1101175" y="3220176"/>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60" name="Google Shape;760;p21"/>
          <p:cNvSpPr txBox="1"/>
          <p:nvPr>
            <p:ph idx="13" type="subTitle"/>
          </p:nvPr>
        </p:nvSpPr>
        <p:spPr>
          <a:xfrm>
            <a:off x="3578947" y="3220176"/>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61" name="Google Shape;761;p21"/>
          <p:cNvSpPr txBox="1"/>
          <p:nvPr>
            <p:ph idx="14" type="subTitle"/>
          </p:nvPr>
        </p:nvSpPr>
        <p:spPr>
          <a:xfrm>
            <a:off x="6056725" y="1656100"/>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762" name="Google Shape;762;p21"/>
          <p:cNvSpPr txBox="1"/>
          <p:nvPr>
            <p:ph idx="15" type="subTitle"/>
          </p:nvPr>
        </p:nvSpPr>
        <p:spPr>
          <a:xfrm>
            <a:off x="6056725" y="3220176"/>
            <a:ext cx="1986000" cy="480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763" name="Google Shape;763;p21"/>
          <p:cNvGrpSpPr/>
          <p:nvPr/>
        </p:nvGrpSpPr>
        <p:grpSpPr>
          <a:xfrm>
            <a:off x="8655225" y="0"/>
            <a:ext cx="248700" cy="2842500"/>
            <a:chOff x="8655225" y="0"/>
            <a:chExt cx="248700" cy="2842500"/>
          </a:xfrm>
        </p:grpSpPr>
        <p:cxnSp>
          <p:nvCxnSpPr>
            <p:cNvPr id="764" name="Google Shape;764;p21"/>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765" name="Google Shape;765;p21"/>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66" name="Google Shape;766;p21"/>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cxnSp>
          <p:nvCxnSpPr>
            <p:cNvPr id="767" name="Google Shape;767;p21"/>
            <p:cNvCxnSpPr/>
            <p:nvPr/>
          </p:nvCxnSpPr>
          <p:spPr>
            <a:xfrm>
              <a:off x="8655350" y="0"/>
              <a:ext cx="0" cy="6375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768" name="Shape 768"/>
        <p:cNvGrpSpPr/>
        <p:nvPr/>
      </p:nvGrpSpPr>
      <p:grpSpPr>
        <a:xfrm>
          <a:off x="0" y="0"/>
          <a:ext cx="0" cy="0"/>
          <a:chOff x="0" y="0"/>
          <a:chExt cx="0" cy="0"/>
        </a:xfrm>
      </p:grpSpPr>
      <p:sp>
        <p:nvSpPr>
          <p:cNvPr id="769" name="Google Shape;76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770" name="Google Shape;770;p22"/>
          <p:cNvGrpSpPr/>
          <p:nvPr/>
        </p:nvGrpSpPr>
        <p:grpSpPr>
          <a:xfrm>
            <a:off x="8655225" y="0"/>
            <a:ext cx="248700" cy="2842500"/>
            <a:chOff x="8655225" y="0"/>
            <a:chExt cx="248700" cy="2842500"/>
          </a:xfrm>
        </p:grpSpPr>
        <p:cxnSp>
          <p:nvCxnSpPr>
            <p:cNvPr id="771" name="Google Shape;771;p22"/>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772" name="Google Shape;772;p22"/>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773" name="Google Shape;773;p22"/>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cxnSp>
          <p:nvCxnSpPr>
            <p:cNvPr id="774" name="Google Shape;774;p22"/>
            <p:cNvCxnSpPr/>
            <p:nvPr/>
          </p:nvCxnSpPr>
          <p:spPr>
            <a:xfrm>
              <a:off x="8655350" y="0"/>
              <a:ext cx="0" cy="637500"/>
            </a:xfrm>
            <a:prstGeom prst="straightConnector1">
              <a:avLst/>
            </a:prstGeom>
            <a:noFill/>
            <a:ln cap="flat" cmpd="sng" w="9525">
              <a:solidFill>
                <a:schemeClr val="lt1"/>
              </a:solidFill>
              <a:prstDash val="solid"/>
              <a:round/>
              <a:headEnd len="med" w="med" type="none"/>
              <a:tailEnd len="med" w="med" type="oval"/>
            </a:ln>
          </p:spPr>
        </p:cxnSp>
      </p:grpSp>
      <p:sp>
        <p:nvSpPr>
          <p:cNvPr id="775" name="Google Shape;775;p22"/>
          <p:cNvSpPr txBox="1"/>
          <p:nvPr>
            <p:ph idx="1" type="subTitle"/>
          </p:nvPr>
        </p:nvSpPr>
        <p:spPr>
          <a:xfrm>
            <a:off x="713225" y="1665600"/>
            <a:ext cx="2458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76" name="Google Shape;776;p22"/>
          <p:cNvSpPr txBox="1"/>
          <p:nvPr>
            <p:ph idx="2" type="subTitle"/>
          </p:nvPr>
        </p:nvSpPr>
        <p:spPr>
          <a:xfrm>
            <a:off x="713225" y="1331200"/>
            <a:ext cx="2458200" cy="484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77" name="Google Shape;777;p22"/>
          <p:cNvSpPr txBox="1"/>
          <p:nvPr>
            <p:ph idx="3" type="subTitle"/>
          </p:nvPr>
        </p:nvSpPr>
        <p:spPr>
          <a:xfrm>
            <a:off x="713225" y="2736775"/>
            <a:ext cx="2458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78" name="Google Shape;778;p22"/>
          <p:cNvSpPr txBox="1"/>
          <p:nvPr>
            <p:ph idx="4" type="subTitle"/>
          </p:nvPr>
        </p:nvSpPr>
        <p:spPr>
          <a:xfrm>
            <a:off x="713225" y="2402375"/>
            <a:ext cx="2458200" cy="484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79" name="Google Shape;779;p22"/>
          <p:cNvSpPr txBox="1"/>
          <p:nvPr>
            <p:ph idx="5" type="subTitle"/>
          </p:nvPr>
        </p:nvSpPr>
        <p:spPr>
          <a:xfrm>
            <a:off x="713225" y="3807950"/>
            <a:ext cx="2458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80" name="Google Shape;780;p22"/>
          <p:cNvSpPr txBox="1"/>
          <p:nvPr>
            <p:ph idx="6" type="subTitle"/>
          </p:nvPr>
        </p:nvSpPr>
        <p:spPr>
          <a:xfrm>
            <a:off x="713225" y="3473600"/>
            <a:ext cx="2458200" cy="484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81" name="Google Shape;781;p22"/>
          <p:cNvSpPr txBox="1"/>
          <p:nvPr>
            <p:ph idx="7" type="subTitle"/>
          </p:nvPr>
        </p:nvSpPr>
        <p:spPr>
          <a:xfrm>
            <a:off x="5967842" y="1665600"/>
            <a:ext cx="24582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82" name="Google Shape;782;p22"/>
          <p:cNvSpPr txBox="1"/>
          <p:nvPr>
            <p:ph idx="8" type="subTitle"/>
          </p:nvPr>
        </p:nvSpPr>
        <p:spPr>
          <a:xfrm>
            <a:off x="5967842" y="1331200"/>
            <a:ext cx="2458200" cy="484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83" name="Google Shape;783;p22"/>
          <p:cNvSpPr txBox="1"/>
          <p:nvPr>
            <p:ph idx="9" type="subTitle"/>
          </p:nvPr>
        </p:nvSpPr>
        <p:spPr>
          <a:xfrm>
            <a:off x="5967842" y="2736775"/>
            <a:ext cx="24582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84" name="Google Shape;784;p22"/>
          <p:cNvSpPr txBox="1"/>
          <p:nvPr>
            <p:ph idx="13" type="subTitle"/>
          </p:nvPr>
        </p:nvSpPr>
        <p:spPr>
          <a:xfrm>
            <a:off x="5967842" y="2402375"/>
            <a:ext cx="2458200" cy="484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
        <p:nvSpPr>
          <p:cNvPr id="785" name="Google Shape;785;p22"/>
          <p:cNvSpPr txBox="1"/>
          <p:nvPr>
            <p:ph idx="14" type="subTitle"/>
          </p:nvPr>
        </p:nvSpPr>
        <p:spPr>
          <a:xfrm>
            <a:off x="5967842" y="3807950"/>
            <a:ext cx="24582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1"/>
              </a:buClr>
              <a:buSzPts val="1400"/>
              <a:buNone/>
              <a:defRPr>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86" name="Google Shape;786;p22"/>
          <p:cNvSpPr txBox="1"/>
          <p:nvPr>
            <p:ph idx="15" type="subTitle"/>
          </p:nvPr>
        </p:nvSpPr>
        <p:spPr>
          <a:xfrm>
            <a:off x="5967842" y="3473550"/>
            <a:ext cx="2458200" cy="484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chemeClr val="lt1"/>
              </a:buClr>
              <a:buSzPts val="2400"/>
              <a:buFont typeface="Secular One"/>
              <a:buNone/>
              <a:defRPr sz="2000">
                <a:solidFill>
                  <a:schemeClr val="lt1"/>
                </a:solidFill>
                <a:latin typeface="Secular One"/>
                <a:ea typeface="Secular One"/>
                <a:cs typeface="Secular One"/>
                <a:sym typeface="Secular One"/>
              </a:defRPr>
            </a:lvl1pPr>
            <a:lvl2pPr lvl="1"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2pPr>
            <a:lvl3pPr lvl="2"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3pPr>
            <a:lvl4pPr lvl="3"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4pPr>
            <a:lvl5pPr lvl="4"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5pPr>
            <a:lvl6pPr lvl="5"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6pPr>
            <a:lvl7pPr lvl="6"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7pPr>
            <a:lvl8pPr lvl="7"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8pPr>
            <a:lvl9pPr lvl="8" rtl="0" algn="r">
              <a:lnSpc>
                <a:spcPct val="100000"/>
              </a:lnSpc>
              <a:spcBef>
                <a:spcPts val="0"/>
              </a:spcBef>
              <a:spcAft>
                <a:spcPts val="0"/>
              </a:spcAft>
              <a:buClr>
                <a:schemeClr val="lt1"/>
              </a:buClr>
              <a:buSzPts val="2400"/>
              <a:buFont typeface="Secular One"/>
              <a:buNone/>
              <a:defRPr sz="2400">
                <a:solidFill>
                  <a:schemeClr val="lt1"/>
                </a:solidFill>
                <a:latin typeface="Secular One"/>
                <a:ea typeface="Secular One"/>
                <a:cs typeface="Secular One"/>
                <a:sym typeface="Secular 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bg>
      <p:bgPr>
        <a:gradFill>
          <a:gsLst>
            <a:gs pos="0">
              <a:schemeClr val="accent3"/>
            </a:gs>
            <a:gs pos="3000">
              <a:schemeClr val="accent1"/>
            </a:gs>
            <a:gs pos="7000">
              <a:schemeClr val="lt2"/>
            </a:gs>
            <a:gs pos="14000">
              <a:schemeClr val="dk1"/>
            </a:gs>
            <a:gs pos="100000">
              <a:schemeClr val="dk1"/>
            </a:gs>
          </a:gsLst>
          <a:lin ang="16200038" scaled="0"/>
        </a:gradFill>
      </p:bgPr>
    </p:bg>
    <p:spTree>
      <p:nvGrpSpPr>
        <p:cNvPr id="787" name="Shape 787"/>
        <p:cNvGrpSpPr/>
        <p:nvPr/>
      </p:nvGrpSpPr>
      <p:grpSpPr>
        <a:xfrm>
          <a:off x="0" y="0"/>
          <a:ext cx="0" cy="0"/>
          <a:chOff x="0" y="0"/>
          <a:chExt cx="0" cy="0"/>
        </a:xfrm>
      </p:grpSpPr>
      <p:sp>
        <p:nvSpPr>
          <p:cNvPr id="788" name="Google Shape;788;p23"/>
          <p:cNvSpPr txBox="1"/>
          <p:nvPr>
            <p:ph type="title"/>
          </p:nvPr>
        </p:nvSpPr>
        <p:spPr>
          <a:xfrm>
            <a:off x="713225" y="1199829"/>
            <a:ext cx="2876100" cy="1406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789" name="Google Shape;789;p23"/>
          <p:cNvSpPr txBox="1"/>
          <p:nvPr>
            <p:ph idx="1" type="subTitle"/>
          </p:nvPr>
        </p:nvSpPr>
        <p:spPr>
          <a:xfrm>
            <a:off x="713225" y="2606526"/>
            <a:ext cx="2876100" cy="126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grpSp>
        <p:nvGrpSpPr>
          <p:cNvPr id="790" name="Google Shape;790;p23"/>
          <p:cNvGrpSpPr/>
          <p:nvPr/>
        </p:nvGrpSpPr>
        <p:grpSpPr>
          <a:xfrm flipH="1" rot="5400000">
            <a:off x="207225" y="-2194271"/>
            <a:ext cx="2479800" cy="2894250"/>
            <a:chOff x="2693662" y="1511141"/>
            <a:chExt cx="2479800" cy="2894250"/>
          </a:xfrm>
        </p:grpSpPr>
        <p:sp>
          <p:nvSpPr>
            <p:cNvPr id="791" name="Google Shape;791;p23"/>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3"/>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3"/>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3"/>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3"/>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5_1">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804" name="Shape 804"/>
        <p:cNvGrpSpPr/>
        <p:nvPr/>
      </p:nvGrpSpPr>
      <p:grpSpPr>
        <a:xfrm>
          <a:off x="0" y="0"/>
          <a:ext cx="0" cy="0"/>
          <a:chOff x="0" y="0"/>
          <a:chExt cx="0" cy="0"/>
        </a:xfrm>
      </p:grpSpPr>
      <p:sp>
        <p:nvSpPr>
          <p:cNvPr id="805" name="Google Shape;80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806" name="Google Shape;806;p24"/>
          <p:cNvSpPr txBox="1"/>
          <p:nvPr>
            <p:ph idx="1" type="subTitle"/>
          </p:nvPr>
        </p:nvSpPr>
        <p:spPr>
          <a:xfrm>
            <a:off x="2050175" y="3875150"/>
            <a:ext cx="5043600" cy="733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grpSp>
        <p:nvGrpSpPr>
          <p:cNvPr id="807" name="Google Shape;807;p24"/>
          <p:cNvGrpSpPr/>
          <p:nvPr/>
        </p:nvGrpSpPr>
        <p:grpSpPr>
          <a:xfrm flipH="1" rot="10800000">
            <a:off x="-1055575" y="-1390696"/>
            <a:ext cx="2479800" cy="2894250"/>
            <a:chOff x="2693662" y="1511141"/>
            <a:chExt cx="2479800" cy="2894250"/>
          </a:xfrm>
        </p:grpSpPr>
        <p:sp>
          <p:nvSpPr>
            <p:cNvPr id="808" name="Google Shape;808;p24"/>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4"/>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4"/>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4"/>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4"/>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4"/>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4"/>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4"/>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4"/>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4"/>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4"/>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4"/>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4"/>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24"/>
          <p:cNvGrpSpPr/>
          <p:nvPr/>
        </p:nvGrpSpPr>
        <p:grpSpPr>
          <a:xfrm flipH="1" rot="10800000">
            <a:off x="7190440" y="4184538"/>
            <a:ext cx="2480675" cy="848050"/>
            <a:chOff x="6695138" y="4153988"/>
            <a:chExt cx="2480675" cy="848050"/>
          </a:xfrm>
        </p:grpSpPr>
        <p:sp>
          <p:nvSpPr>
            <p:cNvPr id="822" name="Google Shape;822;p24"/>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4"/>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4"/>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4"/>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4"/>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4"/>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4"/>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4"/>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4"/>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4"/>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4"/>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4"/>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4"/>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4"/>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4"/>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4"/>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4"/>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4"/>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4"/>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4"/>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4"/>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4"/>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4"/>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4"/>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4"/>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4"/>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4"/>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4"/>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4"/>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4"/>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4"/>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4"/>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4"/>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4"/>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4"/>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4"/>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4"/>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4"/>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4"/>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4"/>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4"/>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4"/>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4"/>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4"/>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4"/>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4"/>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4"/>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4"/>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4"/>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4"/>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4"/>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4"/>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4"/>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4"/>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4"/>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4"/>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4"/>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4"/>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4"/>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4"/>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4"/>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4"/>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4"/>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4"/>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4"/>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4"/>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897" name="Shape 897"/>
        <p:cNvGrpSpPr/>
        <p:nvPr/>
      </p:nvGrpSpPr>
      <p:grpSpPr>
        <a:xfrm>
          <a:off x="0" y="0"/>
          <a:ext cx="0" cy="0"/>
          <a:chOff x="0" y="0"/>
          <a:chExt cx="0" cy="0"/>
        </a:xfrm>
      </p:grpSpPr>
      <p:sp>
        <p:nvSpPr>
          <p:cNvPr id="898" name="Google Shape;89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899" name="Google Shape;899;p25"/>
          <p:cNvSpPr txBox="1"/>
          <p:nvPr>
            <p:ph idx="1" type="body"/>
          </p:nvPr>
        </p:nvSpPr>
        <p:spPr>
          <a:xfrm>
            <a:off x="720000" y="1085425"/>
            <a:ext cx="3735300" cy="1690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50">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Char char="○"/>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Char char="■"/>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Char char="●"/>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Char char="○"/>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Char char="■"/>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Char char="●"/>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Char char="○"/>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7">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900" name="Shape 900"/>
        <p:cNvGrpSpPr/>
        <p:nvPr/>
      </p:nvGrpSpPr>
      <p:grpSpPr>
        <a:xfrm>
          <a:off x="0" y="0"/>
          <a:ext cx="0" cy="0"/>
          <a:chOff x="0" y="0"/>
          <a:chExt cx="0" cy="0"/>
        </a:xfrm>
      </p:grpSpPr>
      <p:grpSp>
        <p:nvGrpSpPr>
          <p:cNvPr id="901" name="Google Shape;901;p26"/>
          <p:cNvGrpSpPr/>
          <p:nvPr/>
        </p:nvGrpSpPr>
        <p:grpSpPr>
          <a:xfrm rot="10800000">
            <a:off x="8558575" y="2352000"/>
            <a:ext cx="407775" cy="2791500"/>
            <a:chOff x="165850" y="0"/>
            <a:chExt cx="407775" cy="2791500"/>
          </a:xfrm>
        </p:grpSpPr>
        <p:cxnSp>
          <p:nvCxnSpPr>
            <p:cNvPr id="902" name="Google Shape;902;p26"/>
            <p:cNvCxnSpPr/>
            <p:nvPr/>
          </p:nvCxnSpPr>
          <p:spPr>
            <a:xfrm flipH="1" rot="-5400000">
              <a:off x="-812675" y="1086750"/>
              <a:ext cx="2454000" cy="2805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903" name="Google Shape;903;p26"/>
            <p:cNvCxnSpPr/>
            <p:nvPr/>
          </p:nvCxnSpPr>
          <p:spPr>
            <a:xfrm rot="5400000">
              <a:off x="-1003600" y="1360650"/>
              <a:ext cx="2791500" cy="702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904" name="Google Shape;904;p26"/>
            <p:cNvCxnSpPr/>
            <p:nvPr/>
          </p:nvCxnSpPr>
          <p:spPr>
            <a:xfrm>
              <a:off x="573625" y="0"/>
              <a:ext cx="0" cy="917700"/>
            </a:xfrm>
            <a:prstGeom prst="straightConnector1">
              <a:avLst/>
            </a:prstGeom>
            <a:noFill/>
            <a:ln cap="flat" cmpd="sng" w="9525">
              <a:solidFill>
                <a:schemeClr val="lt1"/>
              </a:solidFill>
              <a:prstDash val="solid"/>
              <a:round/>
              <a:headEnd len="med" w="med" type="none"/>
              <a:tailEnd len="med" w="med" type="oval"/>
            </a:ln>
          </p:spPr>
        </p:cxnSp>
        <p:cxnSp>
          <p:nvCxnSpPr>
            <p:cNvPr id="905" name="Google Shape;905;p26"/>
            <p:cNvCxnSpPr/>
            <p:nvPr/>
          </p:nvCxnSpPr>
          <p:spPr>
            <a:xfrm rot="5400000">
              <a:off x="-299450" y="465300"/>
              <a:ext cx="1281000" cy="350400"/>
            </a:xfrm>
            <a:prstGeom prst="bentConnector3">
              <a:avLst>
                <a:gd fmla="val 50000" name="adj1"/>
              </a:avLst>
            </a:prstGeom>
            <a:noFill/>
            <a:ln cap="flat" cmpd="sng" w="9525">
              <a:solidFill>
                <a:schemeClr val="lt1"/>
              </a:solidFill>
              <a:prstDash val="solid"/>
              <a:round/>
              <a:headEnd len="med" w="med" type="none"/>
              <a:tailEnd len="med" w="med" type="oval"/>
            </a:ln>
          </p:spPr>
        </p:cxnSp>
      </p:grpSp>
      <p:sp>
        <p:nvSpPr>
          <p:cNvPr id="906" name="Google Shape;90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907" name="Google Shape;907;p26"/>
          <p:cNvSpPr txBox="1"/>
          <p:nvPr>
            <p:ph idx="1" type="body"/>
          </p:nvPr>
        </p:nvSpPr>
        <p:spPr>
          <a:xfrm>
            <a:off x="720000" y="1085425"/>
            <a:ext cx="7704000" cy="352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50">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Char char="○"/>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Char char="■"/>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Char char="●"/>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Char char="○"/>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Char char="■"/>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Char char="●"/>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Char char="○"/>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bg>
      <p:bgPr>
        <a:gradFill>
          <a:gsLst>
            <a:gs pos="0">
              <a:schemeClr val="dk2"/>
            </a:gs>
            <a:gs pos="10000">
              <a:schemeClr val="accent2"/>
            </a:gs>
            <a:gs pos="15000">
              <a:schemeClr val="accent1"/>
            </a:gs>
            <a:gs pos="27000">
              <a:schemeClr val="lt2"/>
            </a:gs>
            <a:gs pos="46000">
              <a:schemeClr val="dk1"/>
            </a:gs>
            <a:gs pos="100000">
              <a:schemeClr val="dk1"/>
            </a:gs>
          </a:gsLst>
          <a:path path="circle">
            <a:fillToRect r="100%" t="100%"/>
          </a:path>
          <a:tileRect b="-100%" l="-100%"/>
        </a:gradFill>
      </p:bgPr>
    </p:bg>
    <p:spTree>
      <p:nvGrpSpPr>
        <p:cNvPr id="908" name="Shape 908"/>
        <p:cNvGrpSpPr/>
        <p:nvPr/>
      </p:nvGrpSpPr>
      <p:grpSpPr>
        <a:xfrm>
          <a:off x="0" y="0"/>
          <a:ext cx="0" cy="0"/>
          <a:chOff x="0" y="0"/>
          <a:chExt cx="0" cy="0"/>
        </a:xfrm>
      </p:grpSpPr>
      <p:sp>
        <p:nvSpPr>
          <p:cNvPr id="909" name="Google Shape;909;p27"/>
          <p:cNvSpPr txBox="1"/>
          <p:nvPr>
            <p:ph hasCustomPrompt="1" type="title"/>
          </p:nvPr>
        </p:nvSpPr>
        <p:spPr>
          <a:xfrm>
            <a:off x="2721508" y="678100"/>
            <a:ext cx="3701100" cy="786600"/>
          </a:xfrm>
          <a:prstGeom prst="rect">
            <a:avLst/>
          </a:prstGeom>
          <a:ln>
            <a:noFill/>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2400"/>
              <a:buNone/>
              <a:defRPr sz="3500">
                <a:solidFill>
                  <a:schemeClr val="lt1"/>
                </a:solidFill>
              </a:defRPr>
            </a:lvl1pPr>
            <a:lvl2pPr lvl="1" rtl="0">
              <a:lnSpc>
                <a:spcPct val="115000"/>
              </a:lnSpc>
              <a:spcBef>
                <a:spcPts val="0"/>
              </a:spcBef>
              <a:spcAft>
                <a:spcPts val="0"/>
              </a:spcAft>
              <a:buClr>
                <a:schemeClr val="lt1"/>
              </a:buClr>
              <a:buSzPts val="2400"/>
              <a:buNone/>
              <a:defRPr sz="2400">
                <a:solidFill>
                  <a:schemeClr val="lt1"/>
                </a:solidFill>
              </a:defRPr>
            </a:lvl2pPr>
            <a:lvl3pPr lvl="2" rtl="0">
              <a:lnSpc>
                <a:spcPct val="115000"/>
              </a:lnSpc>
              <a:spcBef>
                <a:spcPts val="0"/>
              </a:spcBef>
              <a:spcAft>
                <a:spcPts val="0"/>
              </a:spcAft>
              <a:buClr>
                <a:schemeClr val="lt1"/>
              </a:buClr>
              <a:buSzPts val="2400"/>
              <a:buNone/>
              <a:defRPr sz="2400">
                <a:solidFill>
                  <a:schemeClr val="lt1"/>
                </a:solidFill>
              </a:defRPr>
            </a:lvl3pPr>
            <a:lvl4pPr lvl="3" rtl="0">
              <a:lnSpc>
                <a:spcPct val="115000"/>
              </a:lnSpc>
              <a:spcBef>
                <a:spcPts val="0"/>
              </a:spcBef>
              <a:spcAft>
                <a:spcPts val="0"/>
              </a:spcAft>
              <a:buClr>
                <a:schemeClr val="lt1"/>
              </a:buClr>
              <a:buSzPts val="2400"/>
              <a:buNone/>
              <a:defRPr sz="2400">
                <a:solidFill>
                  <a:schemeClr val="lt1"/>
                </a:solidFill>
              </a:defRPr>
            </a:lvl4pPr>
            <a:lvl5pPr lvl="4" rtl="0">
              <a:lnSpc>
                <a:spcPct val="115000"/>
              </a:lnSpc>
              <a:spcBef>
                <a:spcPts val="0"/>
              </a:spcBef>
              <a:spcAft>
                <a:spcPts val="0"/>
              </a:spcAft>
              <a:buClr>
                <a:schemeClr val="lt1"/>
              </a:buClr>
              <a:buSzPts val="2400"/>
              <a:buNone/>
              <a:defRPr sz="2400">
                <a:solidFill>
                  <a:schemeClr val="lt1"/>
                </a:solidFill>
              </a:defRPr>
            </a:lvl5pPr>
            <a:lvl6pPr lvl="5" rtl="0">
              <a:lnSpc>
                <a:spcPct val="115000"/>
              </a:lnSpc>
              <a:spcBef>
                <a:spcPts val="0"/>
              </a:spcBef>
              <a:spcAft>
                <a:spcPts val="0"/>
              </a:spcAft>
              <a:buClr>
                <a:schemeClr val="lt1"/>
              </a:buClr>
              <a:buSzPts val="2400"/>
              <a:buNone/>
              <a:defRPr sz="2400">
                <a:solidFill>
                  <a:schemeClr val="lt1"/>
                </a:solidFill>
              </a:defRPr>
            </a:lvl6pPr>
            <a:lvl7pPr lvl="6" rtl="0">
              <a:lnSpc>
                <a:spcPct val="115000"/>
              </a:lnSpc>
              <a:spcBef>
                <a:spcPts val="0"/>
              </a:spcBef>
              <a:spcAft>
                <a:spcPts val="0"/>
              </a:spcAft>
              <a:buClr>
                <a:schemeClr val="lt1"/>
              </a:buClr>
              <a:buSzPts val="2400"/>
              <a:buNone/>
              <a:defRPr sz="2400">
                <a:solidFill>
                  <a:schemeClr val="lt1"/>
                </a:solidFill>
              </a:defRPr>
            </a:lvl7pPr>
            <a:lvl8pPr lvl="7" rtl="0">
              <a:lnSpc>
                <a:spcPct val="115000"/>
              </a:lnSpc>
              <a:spcBef>
                <a:spcPts val="0"/>
              </a:spcBef>
              <a:spcAft>
                <a:spcPts val="0"/>
              </a:spcAft>
              <a:buClr>
                <a:schemeClr val="lt1"/>
              </a:buClr>
              <a:buSzPts val="2400"/>
              <a:buNone/>
              <a:defRPr sz="2400">
                <a:solidFill>
                  <a:schemeClr val="lt1"/>
                </a:solidFill>
              </a:defRPr>
            </a:lvl8pPr>
            <a:lvl9pPr lvl="8" rtl="0">
              <a:lnSpc>
                <a:spcPct val="115000"/>
              </a:lnSpc>
              <a:spcBef>
                <a:spcPts val="0"/>
              </a:spcBef>
              <a:spcAft>
                <a:spcPts val="0"/>
              </a:spcAft>
              <a:buClr>
                <a:schemeClr val="lt1"/>
              </a:buClr>
              <a:buSzPts val="2400"/>
              <a:buNone/>
              <a:defRPr sz="2400">
                <a:solidFill>
                  <a:schemeClr val="lt1"/>
                </a:solidFill>
              </a:defRPr>
            </a:lvl9pPr>
          </a:lstStyle>
          <a:p>
            <a:r>
              <a:t>xx%</a:t>
            </a:r>
          </a:p>
        </p:txBody>
      </p:sp>
      <p:sp>
        <p:nvSpPr>
          <p:cNvPr id="910" name="Google Shape;910;p27"/>
          <p:cNvSpPr txBox="1"/>
          <p:nvPr>
            <p:ph idx="1" type="subTitle"/>
          </p:nvPr>
        </p:nvSpPr>
        <p:spPr>
          <a:xfrm>
            <a:off x="2721399" y="1337794"/>
            <a:ext cx="3701100" cy="42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11" name="Google Shape;911;p27"/>
          <p:cNvSpPr txBox="1"/>
          <p:nvPr>
            <p:ph hasCustomPrompt="1" idx="2" type="title"/>
          </p:nvPr>
        </p:nvSpPr>
        <p:spPr>
          <a:xfrm>
            <a:off x="2721508" y="2030550"/>
            <a:ext cx="3701100" cy="786600"/>
          </a:xfrm>
          <a:prstGeom prst="rect">
            <a:avLst/>
          </a:prstGeom>
          <a:ln>
            <a:noFill/>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2400"/>
              <a:buNone/>
              <a:defRPr sz="3500">
                <a:solidFill>
                  <a:schemeClr val="lt1"/>
                </a:solidFill>
              </a:defRPr>
            </a:lvl1pPr>
            <a:lvl2pPr lvl="1" rtl="0">
              <a:lnSpc>
                <a:spcPct val="115000"/>
              </a:lnSpc>
              <a:spcBef>
                <a:spcPts val="0"/>
              </a:spcBef>
              <a:spcAft>
                <a:spcPts val="0"/>
              </a:spcAft>
              <a:buClr>
                <a:schemeClr val="lt1"/>
              </a:buClr>
              <a:buSzPts val="2400"/>
              <a:buNone/>
              <a:defRPr sz="2400">
                <a:solidFill>
                  <a:schemeClr val="lt1"/>
                </a:solidFill>
              </a:defRPr>
            </a:lvl2pPr>
            <a:lvl3pPr lvl="2" rtl="0">
              <a:lnSpc>
                <a:spcPct val="115000"/>
              </a:lnSpc>
              <a:spcBef>
                <a:spcPts val="0"/>
              </a:spcBef>
              <a:spcAft>
                <a:spcPts val="0"/>
              </a:spcAft>
              <a:buClr>
                <a:schemeClr val="lt1"/>
              </a:buClr>
              <a:buSzPts val="2400"/>
              <a:buNone/>
              <a:defRPr sz="2400">
                <a:solidFill>
                  <a:schemeClr val="lt1"/>
                </a:solidFill>
              </a:defRPr>
            </a:lvl3pPr>
            <a:lvl4pPr lvl="3" rtl="0">
              <a:lnSpc>
                <a:spcPct val="115000"/>
              </a:lnSpc>
              <a:spcBef>
                <a:spcPts val="0"/>
              </a:spcBef>
              <a:spcAft>
                <a:spcPts val="0"/>
              </a:spcAft>
              <a:buClr>
                <a:schemeClr val="lt1"/>
              </a:buClr>
              <a:buSzPts val="2400"/>
              <a:buNone/>
              <a:defRPr sz="2400">
                <a:solidFill>
                  <a:schemeClr val="lt1"/>
                </a:solidFill>
              </a:defRPr>
            </a:lvl4pPr>
            <a:lvl5pPr lvl="4" rtl="0">
              <a:lnSpc>
                <a:spcPct val="115000"/>
              </a:lnSpc>
              <a:spcBef>
                <a:spcPts val="0"/>
              </a:spcBef>
              <a:spcAft>
                <a:spcPts val="0"/>
              </a:spcAft>
              <a:buClr>
                <a:schemeClr val="lt1"/>
              </a:buClr>
              <a:buSzPts val="2400"/>
              <a:buNone/>
              <a:defRPr sz="2400">
                <a:solidFill>
                  <a:schemeClr val="lt1"/>
                </a:solidFill>
              </a:defRPr>
            </a:lvl5pPr>
            <a:lvl6pPr lvl="5" rtl="0">
              <a:lnSpc>
                <a:spcPct val="115000"/>
              </a:lnSpc>
              <a:spcBef>
                <a:spcPts val="0"/>
              </a:spcBef>
              <a:spcAft>
                <a:spcPts val="0"/>
              </a:spcAft>
              <a:buClr>
                <a:schemeClr val="lt1"/>
              </a:buClr>
              <a:buSzPts val="2400"/>
              <a:buNone/>
              <a:defRPr sz="2400">
                <a:solidFill>
                  <a:schemeClr val="lt1"/>
                </a:solidFill>
              </a:defRPr>
            </a:lvl6pPr>
            <a:lvl7pPr lvl="6" rtl="0">
              <a:lnSpc>
                <a:spcPct val="115000"/>
              </a:lnSpc>
              <a:spcBef>
                <a:spcPts val="0"/>
              </a:spcBef>
              <a:spcAft>
                <a:spcPts val="0"/>
              </a:spcAft>
              <a:buClr>
                <a:schemeClr val="lt1"/>
              </a:buClr>
              <a:buSzPts val="2400"/>
              <a:buNone/>
              <a:defRPr sz="2400">
                <a:solidFill>
                  <a:schemeClr val="lt1"/>
                </a:solidFill>
              </a:defRPr>
            </a:lvl7pPr>
            <a:lvl8pPr lvl="7" rtl="0">
              <a:lnSpc>
                <a:spcPct val="115000"/>
              </a:lnSpc>
              <a:spcBef>
                <a:spcPts val="0"/>
              </a:spcBef>
              <a:spcAft>
                <a:spcPts val="0"/>
              </a:spcAft>
              <a:buClr>
                <a:schemeClr val="lt1"/>
              </a:buClr>
              <a:buSzPts val="2400"/>
              <a:buNone/>
              <a:defRPr sz="2400">
                <a:solidFill>
                  <a:schemeClr val="lt1"/>
                </a:solidFill>
              </a:defRPr>
            </a:lvl8pPr>
            <a:lvl9pPr lvl="8" rtl="0">
              <a:lnSpc>
                <a:spcPct val="115000"/>
              </a:lnSpc>
              <a:spcBef>
                <a:spcPts val="0"/>
              </a:spcBef>
              <a:spcAft>
                <a:spcPts val="0"/>
              </a:spcAft>
              <a:buClr>
                <a:schemeClr val="lt1"/>
              </a:buClr>
              <a:buSzPts val="2400"/>
              <a:buNone/>
              <a:defRPr sz="2400">
                <a:solidFill>
                  <a:schemeClr val="lt1"/>
                </a:solidFill>
              </a:defRPr>
            </a:lvl9pPr>
          </a:lstStyle>
          <a:p>
            <a:r>
              <a:t>xx%</a:t>
            </a:r>
          </a:p>
        </p:txBody>
      </p:sp>
      <p:sp>
        <p:nvSpPr>
          <p:cNvPr id="912" name="Google Shape;912;p27"/>
          <p:cNvSpPr txBox="1"/>
          <p:nvPr>
            <p:ph idx="3" type="subTitle"/>
          </p:nvPr>
        </p:nvSpPr>
        <p:spPr>
          <a:xfrm>
            <a:off x="2721508" y="2690244"/>
            <a:ext cx="3701100" cy="42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13" name="Google Shape;913;p27"/>
          <p:cNvSpPr txBox="1"/>
          <p:nvPr>
            <p:ph hasCustomPrompt="1" idx="4" type="title"/>
          </p:nvPr>
        </p:nvSpPr>
        <p:spPr>
          <a:xfrm>
            <a:off x="2721508" y="3383000"/>
            <a:ext cx="3701100" cy="786600"/>
          </a:xfrm>
          <a:prstGeom prst="rect">
            <a:avLst/>
          </a:prstGeom>
          <a:ln>
            <a:noFill/>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2400"/>
              <a:buNone/>
              <a:defRPr sz="3500">
                <a:solidFill>
                  <a:schemeClr val="lt1"/>
                </a:solidFill>
              </a:defRPr>
            </a:lvl1pPr>
            <a:lvl2pPr lvl="1" rtl="0">
              <a:lnSpc>
                <a:spcPct val="115000"/>
              </a:lnSpc>
              <a:spcBef>
                <a:spcPts val="0"/>
              </a:spcBef>
              <a:spcAft>
                <a:spcPts val="0"/>
              </a:spcAft>
              <a:buClr>
                <a:schemeClr val="lt1"/>
              </a:buClr>
              <a:buSzPts val="2400"/>
              <a:buNone/>
              <a:defRPr sz="2400">
                <a:solidFill>
                  <a:schemeClr val="lt1"/>
                </a:solidFill>
              </a:defRPr>
            </a:lvl2pPr>
            <a:lvl3pPr lvl="2" rtl="0">
              <a:lnSpc>
                <a:spcPct val="115000"/>
              </a:lnSpc>
              <a:spcBef>
                <a:spcPts val="0"/>
              </a:spcBef>
              <a:spcAft>
                <a:spcPts val="0"/>
              </a:spcAft>
              <a:buClr>
                <a:schemeClr val="lt1"/>
              </a:buClr>
              <a:buSzPts val="2400"/>
              <a:buNone/>
              <a:defRPr sz="2400">
                <a:solidFill>
                  <a:schemeClr val="lt1"/>
                </a:solidFill>
              </a:defRPr>
            </a:lvl3pPr>
            <a:lvl4pPr lvl="3" rtl="0">
              <a:lnSpc>
                <a:spcPct val="115000"/>
              </a:lnSpc>
              <a:spcBef>
                <a:spcPts val="0"/>
              </a:spcBef>
              <a:spcAft>
                <a:spcPts val="0"/>
              </a:spcAft>
              <a:buClr>
                <a:schemeClr val="lt1"/>
              </a:buClr>
              <a:buSzPts val="2400"/>
              <a:buNone/>
              <a:defRPr sz="2400">
                <a:solidFill>
                  <a:schemeClr val="lt1"/>
                </a:solidFill>
              </a:defRPr>
            </a:lvl4pPr>
            <a:lvl5pPr lvl="4" rtl="0">
              <a:lnSpc>
                <a:spcPct val="115000"/>
              </a:lnSpc>
              <a:spcBef>
                <a:spcPts val="0"/>
              </a:spcBef>
              <a:spcAft>
                <a:spcPts val="0"/>
              </a:spcAft>
              <a:buClr>
                <a:schemeClr val="lt1"/>
              </a:buClr>
              <a:buSzPts val="2400"/>
              <a:buNone/>
              <a:defRPr sz="2400">
                <a:solidFill>
                  <a:schemeClr val="lt1"/>
                </a:solidFill>
              </a:defRPr>
            </a:lvl5pPr>
            <a:lvl6pPr lvl="5" rtl="0">
              <a:lnSpc>
                <a:spcPct val="115000"/>
              </a:lnSpc>
              <a:spcBef>
                <a:spcPts val="0"/>
              </a:spcBef>
              <a:spcAft>
                <a:spcPts val="0"/>
              </a:spcAft>
              <a:buClr>
                <a:schemeClr val="lt1"/>
              </a:buClr>
              <a:buSzPts val="2400"/>
              <a:buNone/>
              <a:defRPr sz="2400">
                <a:solidFill>
                  <a:schemeClr val="lt1"/>
                </a:solidFill>
              </a:defRPr>
            </a:lvl6pPr>
            <a:lvl7pPr lvl="6" rtl="0">
              <a:lnSpc>
                <a:spcPct val="115000"/>
              </a:lnSpc>
              <a:spcBef>
                <a:spcPts val="0"/>
              </a:spcBef>
              <a:spcAft>
                <a:spcPts val="0"/>
              </a:spcAft>
              <a:buClr>
                <a:schemeClr val="lt1"/>
              </a:buClr>
              <a:buSzPts val="2400"/>
              <a:buNone/>
              <a:defRPr sz="2400">
                <a:solidFill>
                  <a:schemeClr val="lt1"/>
                </a:solidFill>
              </a:defRPr>
            </a:lvl7pPr>
            <a:lvl8pPr lvl="7" rtl="0">
              <a:lnSpc>
                <a:spcPct val="115000"/>
              </a:lnSpc>
              <a:spcBef>
                <a:spcPts val="0"/>
              </a:spcBef>
              <a:spcAft>
                <a:spcPts val="0"/>
              </a:spcAft>
              <a:buClr>
                <a:schemeClr val="lt1"/>
              </a:buClr>
              <a:buSzPts val="2400"/>
              <a:buNone/>
              <a:defRPr sz="2400">
                <a:solidFill>
                  <a:schemeClr val="lt1"/>
                </a:solidFill>
              </a:defRPr>
            </a:lvl8pPr>
            <a:lvl9pPr lvl="8" rtl="0">
              <a:lnSpc>
                <a:spcPct val="115000"/>
              </a:lnSpc>
              <a:spcBef>
                <a:spcPts val="0"/>
              </a:spcBef>
              <a:spcAft>
                <a:spcPts val="0"/>
              </a:spcAft>
              <a:buClr>
                <a:schemeClr val="lt1"/>
              </a:buClr>
              <a:buSzPts val="2400"/>
              <a:buNone/>
              <a:defRPr sz="2400">
                <a:solidFill>
                  <a:schemeClr val="lt1"/>
                </a:solidFill>
              </a:defRPr>
            </a:lvl9pPr>
          </a:lstStyle>
          <a:p>
            <a:r>
              <a:t>xx%</a:t>
            </a:r>
          </a:p>
        </p:txBody>
      </p:sp>
      <p:sp>
        <p:nvSpPr>
          <p:cNvPr id="914" name="Google Shape;914;p27"/>
          <p:cNvSpPr txBox="1"/>
          <p:nvPr>
            <p:ph idx="5" type="subTitle"/>
          </p:nvPr>
        </p:nvSpPr>
        <p:spPr>
          <a:xfrm>
            <a:off x="2721508" y="4042694"/>
            <a:ext cx="3701100" cy="42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grpSp>
        <p:nvGrpSpPr>
          <p:cNvPr id="915" name="Google Shape;915;p27"/>
          <p:cNvGrpSpPr/>
          <p:nvPr/>
        </p:nvGrpSpPr>
        <p:grpSpPr>
          <a:xfrm rot="10800000">
            <a:off x="-22" y="3869938"/>
            <a:ext cx="2480675" cy="848050"/>
            <a:chOff x="6695138" y="4153988"/>
            <a:chExt cx="2480675" cy="848050"/>
          </a:xfrm>
        </p:grpSpPr>
        <p:sp>
          <p:nvSpPr>
            <p:cNvPr id="916" name="Google Shape;916;p27"/>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27"/>
          <p:cNvGrpSpPr/>
          <p:nvPr/>
        </p:nvGrpSpPr>
        <p:grpSpPr>
          <a:xfrm flipH="1" rot="10800000">
            <a:off x="-571400" y="-649796"/>
            <a:ext cx="2479800" cy="2894250"/>
            <a:chOff x="2693662" y="1511141"/>
            <a:chExt cx="2479800" cy="2894250"/>
          </a:xfrm>
        </p:grpSpPr>
        <p:sp>
          <p:nvSpPr>
            <p:cNvPr id="992" name="Google Shape;992;p27"/>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27"/>
          <p:cNvGrpSpPr/>
          <p:nvPr/>
        </p:nvGrpSpPr>
        <p:grpSpPr>
          <a:xfrm rot="5400000">
            <a:off x="7273400" y="-1063412"/>
            <a:ext cx="535375" cy="3205800"/>
            <a:chOff x="184625" y="0"/>
            <a:chExt cx="535375" cy="3205800"/>
          </a:xfrm>
        </p:grpSpPr>
        <p:cxnSp>
          <p:nvCxnSpPr>
            <p:cNvPr id="1006" name="Google Shape;1006;p27"/>
            <p:cNvCxnSpPr/>
            <p:nvPr/>
          </p:nvCxnSpPr>
          <p:spPr>
            <a:xfrm rot="5400000">
              <a:off x="-1115550" y="1370250"/>
              <a:ext cx="3205800" cy="465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007" name="Google Shape;1007;p27"/>
            <p:cNvCxnSpPr/>
            <p:nvPr/>
          </p:nvCxnSpPr>
          <p:spPr>
            <a:xfrm rot="5400000">
              <a:off x="-761875" y="946500"/>
              <a:ext cx="22053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008" name="Google Shape;1008;p27"/>
            <p:cNvCxnSpPr/>
            <p:nvPr/>
          </p:nvCxnSpPr>
          <p:spPr>
            <a:xfrm rot="5400000">
              <a:off x="-1046069" y="1453200"/>
              <a:ext cx="2906400" cy="0"/>
            </a:xfrm>
            <a:prstGeom prst="straightConnector1">
              <a:avLst/>
            </a:prstGeom>
            <a:noFill/>
            <a:ln cap="flat" cmpd="sng" w="9525">
              <a:solidFill>
                <a:schemeClr val="lt1"/>
              </a:solidFill>
              <a:prstDash val="solid"/>
              <a:round/>
              <a:headEnd len="med" w="med" type="none"/>
              <a:tailEnd len="med" w="med" type="oval"/>
            </a:ln>
          </p:spPr>
        </p:cxnSp>
        <p:cxnSp>
          <p:nvCxnSpPr>
            <p:cNvPr id="1009" name="Google Shape;1009;p27"/>
            <p:cNvCxnSpPr/>
            <p:nvPr/>
          </p:nvCxnSpPr>
          <p:spPr>
            <a:xfrm>
              <a:off x="618250" y="0"/>
              <a:ext cx="0" cy="1969500"/>
            </a:xfrm>
            <a:prstGeom prst="straightConnector1">
              <a:avLst/>
            </a:prstGeom>
            <a:noFill/>
            <a:ln cap="flat" cmpd="sng" w="9525">
              <a:solidFill>
                <a:schemeClr val="lt1"/>
              </a:solidFill>
              <a:prstDash val="solid"/>
              <a:round/>
              <a:headEnd len="med" w="med" type="none"/>
              <a:tailEnd len="med" w="med" type="oval"/>
            </a:ln>
          </p:spPr>
        </p:cxnSp>
      </p:grpSp>
      <p:grpSp>
        <p:nvGrpSpPr>
          <p:cNvPr id="1010" name="Google Shape;1010;p27"/>
          <p:cNvGrpSpPr/>
          <p:nvPr/>
        </p:nvGrpSpPr>
        <p:grpSpPr>
          <a:xfrm rot="10800000">
            <a:off x="7650550" y="2690254"/>
            <a:ext cx="2479800" cy="2894250"/>
            <a:chOff x="2693662" y="1511141"/>
            <a:chExt cx="2479800" cy="2894250"/>
          </a:xfrm>
        </p:grpSpPr>
        <p:sp>
          <p:nvSpPr>
            <p:cNvPr id="1011" name="Google Shape;1011;p27"/>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7"/>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7"/>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7"/>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7"/>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7"/>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7"/>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7"/>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7"/>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7"/>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7"/>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7"/>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7"/>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bg>
      <p:bgPr>
        <a:gradFill>
          <a:gsLst>
            <a:gs pos="0">
              <a:schemeClr val="accent3"/>
            </a:gs>
            <a:gs pos="3000">
              <a:schemeClr val="accent2"/>
            </a:gs>
            <a:gs pos="5000">
              <a:schemeClr val="accent1"/>
            </a:gs>
            <a:gs pos="10000">
              <a:schemeClr val="lt2"/>
            </a:gs>
            <a:gs pos="27000">
              <a:schemeClr val="dk1"/>
            </a:gs>
            <a:gs pos="100000">
              <a:schemeClr val="dk1"/>
            </a:gs>
          </a:gsLst>
          <a:lin ang="16198662" scaled="0"/>
        </a:gradFill>
      </p:bgPr>
    </p:bg>
    <p:spTree>
      <p:nvGrpSpPr>
        <p:cNvPr id="1024" name="Shape 1024"/>
        <p:cNvGrpSpPr/>
        <p:nvPr/>
      </p:nvGrpSpPr>
      <p:grpSpPr>
        <a:xfrm>
          <a:off x="0" y="0"/>
          <a:ext cx="0" cy="0"/>
          <a:chOff x="0" y="0"/>
          <a:chExt cx="0" cy="0"/>
        </a:xfrm>
      </p:grpSpPr>
      <p:sp>
        <p:nvSpPr>
          <p:cNvPr id="1025" name="Google Shape;102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026" name="Google Shape;1026;p28"/>
          <p:cNvGrpSpPr/>
          <p:nvPr/>
        </p:nvGrpSpPr>
        <p:grpSpPr>
          <a:xfrm>
            <a:off x="3" y="142538"/>
            <a:ext cx="1981500" cy="477475"/>
            <a:chOff x="760828" y="2341288"/>
            <a:chExt cx="1981500" cy="477475"/>
          </a:xfrm>
        </p:grpSpPr>
        <p:sp>
          <p:nvSpPr>
            <p:cNvPr id="1027" name="Google Shape;1027;p28"/>
            <p:cNvSpPr/>
            <p:nvPr/>
          </p:nvSpPr>
          <p:spPr>
            <a:xfrm rot="5400000">
              <a:off x="2272303"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rot="5400000">
              <a:off x="2235703" y="2615138"/>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rot="5400000">
              <a:off x="2162328" y="2614988"/>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rot="5400000">
              <a:off x="2198940" y="2614975"/>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rot="5400000">
              <a:off x="2380815" y="2616775"/>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rot="5400000">
              <a:off x="1097165" y="2707700"/>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rot="5400000">
              <a:off x="2125565" y="261512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rot="5400000">
              <a:off x="2345828"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rot="5400000">
              <a:off x="1831928" y="2614988"/>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rot="5400000">
              <a:off x="1868690" y="261512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rot="5400000">
              <a:off x="1905453" y="2614988"/>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rot="5400000">
              <a:off x="1758553"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rot="5400000">
              <a:off x="1942053" y="26149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rot="5400000">
              <a:off x="2052203" y="26149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rot="5400000">
              <a:off x="2088803" y="26149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rot="5400000">
              <a:off x="2015428" y="26151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rot="5400000">
              <a:off x="1795328" y="26149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rot="5400000">
              <a:off x="2309078" y="26149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rot="5400000">
              <a:off x="1390803" y="2707563"/>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rot="5400000">
              <a:off x="1133928" y="2707563"/>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8"/>
            <p:cNvSpPr/>
            <p:nvPr/>
          </p:nvSpPr>
          <p:spPr>
            <a:xfrm rot="5400000">
              <a:off x="1354190" y="27075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rot="5400000">
              <a:off x="1280678"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rot="5400000">
              <a:off x="1427415" y="27075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rot="5400000">
              <a:off x="1170540" y="27075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rot="5400000">
              <a:off x="1207303" y="2707713"/>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rot="5400000">
              <a:off x="1244053" y="2707563"/>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rot="5400000">
              <a:off x="1464178" y="2707713"/>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rot="5400000">
              <a:off x="1537553"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rot="5400000">
              <a:off x="987028" y="2707713"/>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rot="5400000">
              <a:off x="1500928" y="2707563"/>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rot="5400000">
              <a:off x="1643365" y="2704425"/>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rot="5400000">
              <a:off x="950428" y="2707713"/>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rot="5400000">
              <a:off x="1060403" y="2707563"/>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rot="5400000">
              <a:off x="1695903" y="2656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rot="5400000">
              <a:off x="1023803"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rot="5400000">
              <a:off x="1574303" y="2707713"/>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rot="5400000">
              <a:off x="1668665" y="26812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rot="5400000">
              <a:off x="1611078" y="2707563"/>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rot="5400000">
              <a:off x="1448103" y="16540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rot="5400000">
              <a:off x="2096840" y="251915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rot="5400000">
              <a:off x="2009040" y="25864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rot="5400000">
              <a:off x="1976153" y="2606213"/>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rot="5400000">
              <a:off x="1727753"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rot="5400000">
              <a:off x="1193465" y="2647425"/>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rot="5400000">
              <a:off x="2038353" y="256393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rot="5400000">
              <a:off x="1863353" y="2697888"/>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rot="5400000">
              <a:off x="1223653" y="2662763"/>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rot="5400000">
              <a:off x="1287665" y="26984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rot="5400000">
              <a:off x="1951440" y="26306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rot="5400000">
              <a:off x="1255515" y="2680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rot="5400000">
              <a:off x="1581003" y="27155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rot="5400000">
              <a:off x="1544253" y="2715738"/>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rot="5400000">
              <a:off x="1507628" y="27157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rot="5400000">
              <a:off x="1397503" y="2715738"/>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rot="5400000">
              <a:off x="1434253" y="2715588"/>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rot="5400000">
              <a:off x="1470878"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rot="5400000">
              <a:off x="1838490" y="271470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rot="5400000">
              <a:off x="1617628"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rot="5400000">
              <a:off x="1764503" y="2715738"/>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rot="5400000">
              <a:off x="1801278" y="2715588"/>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rot="5400000">
              <a:off x="1654378" y="2715738"/>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rot="5400000">
              <a:off x="1691140" y="2715575"/>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rot="5400000">
              <a:off x="1360740" y="2715575"/>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rot="5400000">
              <a:off x="1011890" y="2645050"/>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rot="5400000">
              <a:off x="1158628" y="2645063"/>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rot="5400000">
              <a:off x="1048503" y="2645063"/>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rot="5400000">
              <a:off x="975128" y="2645213"/>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rot="5400000">
              <a:off x="1122028" y="2645063"/>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rot="5400000">
              <a:off x="1085253" y="2645213"/>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rot="5400000">
              <a:off x="2067815" y="25416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rot="5400000">
              <a:off x="938378" y="2645063"/>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rot="5400000">
              <a:off x="1316840" y="27083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rot="5400000">
              <a:off x="1623865" y="1700300"/>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1100" name="Shape 1100"/>
        <p:cNvGrpSpPr/>
        <p:nvPr/>
      </p:nvGrpSpPr>
      <p:grpSpPr>
        <a:xfrm>
          <a:off x="0" y="0"/>
          <a:ext cx="0" cy="0"/>
          <a:chOff x="0" y="0"/>
          <a:chExt cx="0" cy="0"/>
        </a:xfrm>
      </p:grpSpPr>
      <p:sp>
        <p:nvSpPr>
          <p:cNvPr id="1101" name="Google Shape;110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102" name="Google Shape;1102;p29"/>
          <p:cNvGrpSpPr/>
          <p:nvPr/>
        </p:nvGrpSpPr>
        <p:grpSpPr>
          <a:xfrm flipH="1" rot="10800000">
            <a:off x="-1455725" y="3072254"/>
            <a:ext cx="2479800" cy="2894250"/>
            <a:chOff x="2693662" y="1511141"/>
            <a:chExt cx="2479800" cy="2894250"/>
          </a:xfrm>
        </p:grpSpPr>
        <p:sp>
          <p:nvSpPr>
            <p:cNvPr id="1103" name="Google Shape;1103;p29"/>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16" name="Google Shape;1116;p29"/>
          <p:cNvCxnSpPr/>
          <p:nvPr/>
        </p:nvCxnSpPr>
        <p:spPr>
          <a:xfrm>
            <a:off x="358725" y="1"/>
            <a:ext cx="0" cy="2256300"/>
          </a:xfrm>
          <a:prstGeom prst="straightConnector1">
            <a:avLst/>
          </a:prstGeom>
          <a:noFill/>
          <a:ln cap="flat" cmpd="sng" w="9525">
            <a:solidFill>
              <a:schemeClr val="lt1"/>
            </a:solidFill>
            <a:prstDash val="solid"/>
            <a:round/>
            <a:headEnd len="med" w="med" type="none"/>
            <a:tailEnd len="med" w="med" type="ova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1117" name="Shape 1117"/>
        <p:cNvGrpSpPr/>
        <p:nvPr/>
      </p:nvGrpSpPr>
      <p:grpSpPr>
        <a:xfrm>
          <a:off x="0" y="0"/>
          <a:ext cx="0" cy="0"/>
          <a:chOff x="0" y="0"/>
          <a:chExt cx="0" cy="0"/>
        </a:xfrm>
      </p:grpSpPr>
      <p:sp>
        <p:nvSpPr>
          <p:cNvPr id="1118" name="Google Shape;111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119" name="Google Shape;1119;p30"/>
          <p:cNvGrpSpPr/>
          <p:nvPr/>
        </p:nvGrpSpPr>
        <p:grpSpPr>
          <a:xfrm rot="10800000">
            <a:off x="7745675" y="-1821721"/>
            <a:ext cx="2479800" cy="2894250"/>
            <a:chOff x="2693662" y="1511141"/>
            <a:chExt cx="2479800" cy="2894250"/>
          </a:xfrm>
        </p:grpSpPr>
        <p:sp>
          <p:nvSpPr>
            <p:cNvPr id="1120" name="Google Shape;1120;p30"/>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0"/>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0"/>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0"/>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0"/>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0"/>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0"/>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0"/>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0"/>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0"/>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0"/>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0"/>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0"/>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b="100%" l="100%"/>
          </a:path>
          <a:tileRect r="-100%" t="-100%"/>
        </a:gradFill>
      </p:bgPr>
    </p:bg>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142" name="Google Shape;142;p4"/>
          <p:cNvSpPr txBox="1"/>
          <p:nvPr>
            <p:ph idx="1" type="body"/>
          </p:nvPr>
        </p:nvSpPr>
        <p:spPr>
          <a:xfrm>
            <a:off x="720000" y="1085425"/>
            <a:ext cx="7704000" cy="4617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lt1"/>
              </a:buClr>
              <a:buSzPts val="1200"/>
              <a:buAutoNum type="arabicPeriod"/>
              <a:defRPr sz="1250">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AutoNum type="alphaLcPeriod"/>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AutoNum type="romanLcPeriod"/>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AutoNum type="arabicPeriod"/>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AutoNum type="alphaLcPeriod"/>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AutoNum type="romanLcPeriod"/>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AutoNum type="arabicPeriod"/>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AutoNum type="alphaLcPeriod"/>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AutoNum type="romanLcPeriod"/>
              <a:defRPr>
                <a:solidFill>
                  <a:schemeClr val="lt1"/>
                </a:solidFill>
              </a:defRPr>
            </a:lvl9pPr>
          </a:lstStyle>
          <a:p/>
        </p:txBody>
      </p:sp>
      <p:grpSp>
        <p:nvGrpSpPr>
          <p:cNvPr id="143" name="Google Shape;143;p4"/>
          <p:cNvGrpSpPr/>
          <p:nvPr/>
        </p:nvGrpSpPr>
        <p:grpSpPr>
          <a:xfrm>
            <a:off x="-889538" y="-1876534"/>
            <a:ext cx="2479800" cy="2894250"/>
            <a:chOff x="2693662" y="1511141"/>
            <a:chExt cx="2479800" cy="2894250"/>
          </a:xfrm>
        </p:grpSpPr>
        <p:sp>
          <p:nvSpPr>
            <p:cNvPr id="144" name="Google Shape;144;p4"/>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flipH="1" rot="5400000">
            <a:off x="7832738" y="3934688"/>
            <a:ext cx="1822500" cy="595100"/>
            <a:chOff x="0" y="274000"/>
            <a:chExt cx="1822500" cy="595100"/>
          </a:xfrm>
        </p:grpSpPr>
        <p:cxnSp>
          <p:nvCxnSpPr>
            <p:cNvPr id="158" name="Google Shape;158;p4"/>
            <p:cNvCxnSpPr/>
            <p:nvPr/>
          </p:nvCxnSpPr>
          <p:spPr>
            <a:xfrm>
              <a:off x="0" y="274000"/>
              <a:ext cx="1612800" cy="141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59" name="Google Shape;159;p4"/>
            <p:cNvCxnSpPr/>
            <p:nvPr/>
          </p:nvCxnSpPr>
          <p:spPr>
            <a:xfrm>
              <a:off x="0" y="696775"/>
              <a:ext cx="1221300" cy="0"/>
            </a:xfrm>
            <a:prstGeom prst="straightConnector1">
              <a:avLst/>
            </a:prstGeom>
            <a:noFill/>
            <a:ln cap="flat" cmpd="sng" w="9525">
              <a:solidFill>
                <a:schemeClr val="lt1"/>
              </a:solidFill>
              <a:prstDash val="solid"/>
              <a:round/>
              <a:headEnd len="med" w="med" type="none"/>
              <a:tailEnd len="med" w="med" type="oval"/>
            </a:ln>
          </p:spPr>
        </p:cxnSp>
        <p:cxnSp>
          <p:nvCxnSpPr>
            <p:cNvPr id="160" name="Google Shape;160;p4"/>
            <p:cNvCxnSpPr/>
            <p:nvPr/>
          </p:nvCxnSpPr>
          <p:spPr>
            <a:xfrm>
              <a:off x="0" y="579300"/>
              <a:ext cx="1822500" cy="0"/>
            </a:xfrm>
            <a:prstGeom prst="straightConnector1">
              <a:avLst/>
            </a:prstGeom>
            <a:noFill/>
            <a:ln cap="flat" cmpd="sng" w="9525">
              <a:solidFill>
                <a:schemeClr val="lt1"/>
              </a:solidFill>
              <a:prstDash val="solid"/>
              <a:round/>
              <a:headEnd len="med" w="med" type="none"/>
              <a:tailEnd len="med" w="med" type="oval"/>
            </a:ln>
          </p:spPr>
        </p:cxnSp>
        <p:cxnSp>
          <p:nvCxnSpPr>
            <p:cNvPr id="161" name="Google Shape;161;p4"/>
            <p:cNvCxnSpPr/>
            <p:nvPr/>
          </p:nvCxnSpPr>
          <p:spPr>
            <a:xfrm>
              <a:off x="0" y="493200"/>
              <a:ext cx="931500" cy="3759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732" scaled="0"/>
        </a:gradFill>
      </p:bgPr>
    </p:bg>
    <p:spTree>
      <p:nvGrpSpPr>
        <p:cNvPr id="1133" name="Shape 1133"/>
        <p:cNvGrpSpPr/>
        <p:nvPr/>
      </p:nvGrpSpPr>
      <p:grpSpPr>
        <a:xfrm>
          <a:off x="0" y="0"/>
          <a:ext cx="0" cy="0"/>
          <a:chOff x="0" y="0"/>
          <a:chExt cx="0" cy="0"/>
        </a:xfrm>
      </p:grpSpPr>
      <p:sp>
        <p:nvSpPr>
          <p:cNvPr id="1134" name="Google Shape;113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1135" name="Google Shape;1135;p31"/>
          <p:cNvGrpSpPr/>
          <p:nvPr/>
        </p:nvGrpSpPr>
        <p:grpSpPr>
          <a:xfrm flipH="1">
            <a:off x="-1849375" y="-822871"/>
            <a:ext cx="2479800" cy="2894250"/>
            <a:chOff x="2693662" y="1511141"/>
            <a:chExt cx="2479800" cy="2894250"/>
          </a:xfrm>
        </p:grpSpPr>
        <p:sp>
          <p:nvSpPr>
            <p:cNvPr id="1136" name="Google Shape;1136;p31"/>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1"/>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1"/>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1"/>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1"/>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1"/>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1"/>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1"/>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1"/>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1"/>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1"/>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1149" name="Shape 1149"/>
        <p:cNvGrpSpPr/>
        <p:nvPr/>
      </p:nvGrpSpPr>
      <p:grpSpPr>
        <a:xfrm>
          <a:off x="0" y="0"/>
          <a:ext cx="0" cy="0"/>
          <a:chOff x="0" y="0"/>
          <a:chExt cx="0" cy="0"/>
        </a:xfrm>
      </p:grpSpPr>
      <p:sp>
        <p:nvSpPr>
          <p:cNvPr id="1150" name="Google Shape;1150;p32"/>
          <p:cNvSpPr txBox="1"/>
          <p:nvPr>
            <p:ph type="title"/>
          </p:nvPr>
        </p:nvSpPr>
        <p:spPr>
          <a:xfrm>
            <a:off x="2347938" y="540000"/>
            <a:ext cx="4448100" cy="1058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3000"/>
              <a:buNone/>
              <a:defRPr sz="6000">
                <a:solidFill>
                  <a:schemeClr val="lt1"/>
                </a:solidFill>
              </a:defRPr>
            </a:lvl1pPr>
            <a:lvl2pPr lvl="1" rtl="0">
              <a:lnSpc>
                <a:spcPct val="115000"/>
              </a:lnSpc>
              <a:spcBef>
                <a:spcPts val="0"/>
              </a:spcBef>
              <a:spcAft>
                <a:spcPts val="0"/>
              </a:spcAft>
              <a:buClr>
                <a:schemeClr val="lt1"/>
              </a:buClr>
              <a:buSzPts val="3000"/>
              <a:buNone/>
              <a:defRPr>
                <a:solidFill>
                  <a:schemeClr val="lt1"/>
                </a:solidFill>
              </a:defRPr>
            </a:lvl2pPr>
            <a:lvl3pPr lvl="2" rtl="0">
              <a:lnSpc>
                <a:spcPct val="115000"/>
              </a:lnSpc>
              <a:spcBef>
                <a:spcPts val="0"/>
              </a:spcBef>
              <a:spcAft>
                <a:spcPts val="0"/>
              </a:spcAft>
              <a:buClr>
                <a:schemeClr val="lt1"/>
              </a:buClr>
              <a:buSzPts val="3000"/>
              <a:buNone/>
              <a:defRPr>
                <a:solidFill>
                  <a:schemeClr val="lt1"/>
                </a:solidFill>
              </a:defRPr>
            </a:lvl3pPr>
            <a:lvl4pPr lvl="3" rtl="0">
              <a:lnSpc>
                <a:spcPct val="115000"/>
              </a:lnSpc>
              <a:spcBef>
                <a:spcPts val="0"/>
              </a:spcBef>
              <a:spcAft>
                <a:spcPts val="0"/>
              </a:spcAft>
              <a:buClr>
                <a:schemeClr val="lt1"/>
              </a:buClr>
              <a:buSzPts val="3000"/>
              <a:buNone/>
              <a:defRPr>
                <a:solidFill>
                  <a:schemeClr val="lt1"/>
                </a:solidFill>
              </a:defRPr>
            </a:lvl4pPr>
            <a:lvl5pPr lvl="4" rtl="0">
              <a:lnSpc>
                <a:spcPct val="115000"/>
              </a:lnSpc>
              <a:spcBef>
                <a:spcPts val="0"/>
              </a:spcBef>
              <a:spcAft>
                <a:spcPts val="0"/>
              </a:spcAft>
              <a:buClr>
                <a:schemeClr val="lt1"/>
              </a:buClr>
              <a:buSzPts val="3000"/>
              <a:buNone/>
              <a:defRPr>
                <a:solidFill>
                  <a:schemeClr val="lt1"/>
                </a:solidFill>
              </a:defRPr>
            </a:lvl5pPr>
            <a:lvl6pPr lvl="5" rtl="0">
              <a:lnSpc>
                <a:spcPct val="115000"/>
              </a:lnSpc>
              <a:spcBef>
                <a:spcPts val="0"/>
              </a:spcBef>
              <a:spcAft>
                <a:spcPts val="0"/>
              </a:spcAft>
              <a:buClr>
                <a:schemeClr val="lt1"/>
              </a:buClr>
              <a:buSzPts val="3000"/>
              <a:buNone/>
              <a:defRPr>
                <a:solidFill>
                  <a:schemeClr val="lt1"/>
                </a:solidFill>
              </a:defRPr>
            </a:lvl6pPr>
            <a:lvl7pPr lvl="6" rtl="0">
              <a:lnSpc>
                <a:spcPct val="115000"/>
              </a:lnSpc>
              <a:spcBef>
                <a:spcPts val="0"/>
              </a:spcBef>
              <a:spcAft>
                <a:spcPts val="0"/>
              </a:spcAft>
              <a:buClr>
                <a:schemeClr val="lt1"/>
              </a:buClr>
              <a:buSzPts val="3000"/>
              <a:buNone/>
              <a:defRPr>
                <a:solidFill>
                  <a:schemeClr val="lt1"/>
                </a:solidFill>
              </a:defRPr>
            </a:lvl7pPr>
            <a:lvl8pPr lvl="7" rtl="0">
              <a:lnSpc>
                <a:spcPct val="115000"/>
              </a:lnSpc>
              <a:spcBef>
                <a:spcPts val="0"/>
              </a:spcBef>
              <a:spcAft>
                <a:spcPts val="0"/>
              </a:spcAft>
              <a:buClr>
                <a:schemeClr val="lt1"/>
              </a:buClr>
              <a:buSzPts val="3000"/>
              <a:buNone/>
              <a:defRPr>
                <a:solidFill>
                  <a:schemeClr val="lt1"/>
                </a:solidFill>
              </a:defRPr>
            </a:lvl8pPr>
            <a:lvl9pPr lvl="8" rtl="0">
              <a:lnSpc>
                <a:spcPct val="115000"/>
              </a:lnSpc>
              <a:spcBef>
                <a:spcPts val="0"/>
              </a:spcBef>
              <a:spcAft>
                <a:spcPts val="0"/>
              </a:spcAft>
              <a:buClr>
                <a:schemeClr val="lt1"/>
              </a:buClr>
              <a:buSzPts val="3000"/>
              <a:buNone/>
              <a:defRPr>
                <a:solidFill>
                  <a:schemeClr val="lt1"/>
                </a:solidFill>
              </a:defRPr>
            </a:lvl9pPr>
          </a:lstStyle>
          <a:p/>
        </p:txBody>
      </p:sp>
      <p:sp>
        <p:nvSpPr>
          <p:cNvPr id="1151" name="Google Shape;1151;p32"/>
          <p:cNvSpPr txBox="1"/>
          <p:nvPr>
            <p:ph idx="1" type="subTitle"/>
          </p:nvPr>
        </p:nvSpPr>
        <p:spPr>
          <a:xfrm>
            <a:off x="2347950" y="1550355"/>
            <a:ext cx="4448100" cy="11010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1400"/>
              <a:buNone/>
              <a:defRPr>
                <a:solidFill>
                  <a:schemeClr val="lt1"/>
                </a:solidFill>
              </a:defRPr>
            </a:lvl1pPr>
            <a:lvl2pPr lvl="1" rtl="0" algn="ctr">
              <a:lnSpc>
                <a:spcPct val="115000"/>
              </a:lnSpc>
              <a:spcBef>
                <a:spcPts val="0"/>
              </a:spcBef>
              <a:spcAft>
                <a:spcPts val="0"/>
              </a:spcAft>
              <a:buClr>
                <a:schemeClr val="lt1"/>
              </a:buClr>
              <a:buSzPts val="1400"/>
              <a:buNone/>
              <a:defRPr>
                <a:solidFill>
                  <a:schemeClr val="lt1"/>
                </a:solidFill>
              </a:defRPr>
            </a:lvl2pPr>
            <a:lvl3pPr lvl="2" rtl="0" algn="ctr">
              <a:lnSpc>
                <a:spcPct val="115000"/>
              </a:lnSpc>
              <a:spcBef>
                <a:spcPts val="0"/>
              </a:spcBef>
              <a:spcAft>
                <a:spcPts val="0"/>
              </a:spcAft>
              <a:buClr>
                <a:schemeClr val="lt1"/>
              </a:buClr>
              <a:buSzPts val="1400"/>
              <a:buNone/>
              <a:defRPr>
                <a:solidFill>
                  <a:schemeClr val="lt1"/>
                </a:solidFill>
              </a:defRPr>
            </a:lvl3pPr>
            <a:lvl4pPr lvl="3" rtl="0" algn="ctr">
              <a:lnSpc>
                <a:spcPct val="115000"/>
              </a:lnSpc>
              <a:spcBef>
                <a:spcPts val="0"/>
              </a:spcBef>
              <a:spcAft>
                <a:spcPts val="0"/>
              </a:spcAft>
              <a:buClr>
                <a:schemeClr val="lt1"/>
              </a:buClr>
              <a:buSzPts val="1400"/>
              <a:buNone/>
              <a:defRPr>
                <a:solidFill>
                  <a:schemeClr val="lt1"/>
                </a:solidFill>
              </a:defRPr>
            </a:lvl4pPr>
            <a:lvl5pPr lvl="4" rtl="0" algn="ctr">
              <a:lnSpc>
                <a:spcPct val="115000"/>
              </a:lnSpc>
              <a:spcBef>
                <a:spcPts val="0"/>
              </a:spcBef>
              <a:spcAft>
                <a:spcPts val="0"/>
              </a:spcAft>
              <a:buClr>
                <a:schemeClr val="lt1"/>
              </a:buClr>
              <a:buSzPts val="1400"/>
              <a:buNone/>
              <a:defRPr>
                <a:solidFill>
                  <a:schemeClr val="lt1"/>
                </a:solidFill>
              </a:defRPr>
            </a:lvl5pPr>
            <a:lvl6pPr lvl="5" rtl="0" algn="ctr">
              <a:lnSpc>
                <a:spcPct val="115000"/>
              </a:lnSpc>
              <a:spcBef>
                <a:spcPts val="0"/>
              </a:spcBef>
              <a:spcAft>
                <a:spcPts val="0"/>
              </a:spcAft>
              <a:buClr>
                <a:schemeClr val="lt1"/>
              </a:buClr>
              <a:buSzPts val="1400"/>
              <a:buNone/>
              <a:defRPr>
                <a:solidFill>
                  <a:schemeClr val="lt1"/>
                </a:solidFill>
              </a:defRPr>
            </a:lvl6pPr>
            <a:lvl7pPr lvl="6" rtl="0" algn="ctr">
              <a:lnSpc>
                <a:spcPct val="115000"/>
              </a:lnSpc>
              <a:spcBef>
                <a:spcPts val="0"/>
              </a:spcBef>
              <a:spcAft>
                <a:spcPts val="0"/>
              </a:spcAft>
              <a:buClr>
                <a:schemeClr val="lt1"/>
              </a:buClr>
              <a:buSzPts val="1400"/>
              <a:buNone/>
              <a:defRPr>
                <a:solidFill>
                  <a:schemeClr val="lt1"/>
                </a:solidFill>
              </a:defRPr>
            </a:lvl7pPr>
            <a:lvl8pPr lvl="7" rtl="0" algn="ctr">
              <a:lnSpc>
                <a:spcPct val="115000"/>
              </a:lnSpc>
              <a:spcBef>
                <a:spcPts val="0"/>
              </a:spcBef>
              <a:spcAft>
                <a:spcPts val="0"/>
              </a:spcAft>
              <a:buClr>
                <a:schemeClr val="lt1"/>
              </a:buClr>
              <a:buSzPts val="1400"/>
              <a:buNone/>
              <a:defRPr>
                <a:solidFill>
                  <a:schemeClr val="lt1"/>
                </a:solidFill>
              </a:defRPr>
            </a:lvl8pPr>
            <a:lvl9pPr lvl="8" rtl="0" algn="ctr">
              <a:lnSpc>
                <a:spcPct val="115000"/>
              </a:lnSpc>
              <a:spcBef>
                <a:spcPts val="0"/>
              </a:spcBef>
              <a:spcAft>
                <a:spcPts val="0"/>
              </a:spcAft>
              <a:buClr>
                <a:schemeClr val="lt1"/>
              </a:buClr>
              <a:buSzPts val="1400"/>
              <a:buNone/>
              <a:defRPr>
                <a:solidFill>
                  <a:schemeClr val="lt1"/>
                </a:solidFill>
              </a:defRPr>
            </a:lvl9pPr>
          </a:lstStyle>
          <a:p/>
        </p:txBody>
      </p:sp>
      <p:sp>
        <p:nvSpPr>
          <p:cNvPr id="1152" name="Google Shape;1152;p32"/>
          <p:cNvSpPr txBox="1"/>
          <p:nvPr/>
        </p:nvSpPr>
        <p:spPr>
          <a:xfrm>
            <a:off x="2099100" y="3646840"/>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lt1"/>
                </a:solidFill>
                <a:latin typeface="Albert Sans"/>
                <a:ea typeface="Albert Sans"/>
                <a:cs typeface="Albert Sans"/>
                <a:sym typeface="Albert Sans"/>
              </a:rPr>
              <a:t>CREDITS: This presentation template was created by </a:t>
            </a:r>
            <a:r>
              <a:rPr b="1" lang="en" sz="1200" u="sng">
                <a:solidFill>
                  <a:schemeClr val="lt1"/>
                </a:solidFill>
                <a:latin typeface="Albert Sans"/>
                <a:ea typeface="Albert Sans"/>
                <a:cs typeface="Albert Sans"/>
                <a:sym typeface="Albert Sans"/>
                <a:hlinkClick r:id="rId2">
                  <a:extLst>
                    <a:ext uri="{A12FA001-AC4F-418D-AE19-62706E023703}">
                      <ahyp:hlinkClr val="tx"/>
                    </a:ext>
                  </a:extLst>
                </a:hlinkClick>
              </a:rPr>
              <a:t>Slidesgo</a:t>
            </a:r>
            <a:r>
              <a:rPr b="1" lang="en" sz="1200">
                <a:solidFill>
                  <a:schemeClr val="lt1"/>
                </a:solidFill>
                <a:latin typeface="Albert Sans"/>
                <a:ea typeface="Albert Sans"/>
                <a:cs typeface="Albert Sans"/>
                <a:sym typeface="Albert Sans"/>
              </a:rPr>
              <a:t>,</a:t>
            </a:r>
            <a:r>
              <a:rPr lang="en" sz="1200">
                <a:solidFill>
                  <a:schemeClr val="lt1"/>
                </a:solidFill>
                <a:latin typeface="Albert Sans"/>
                <a:ea typeface="Albert Sans"/>
                <a:cs typeface="Albert Sans"/>
                <a:sym typeface="Albert Sans"/>
              </a:rPr>
              <a:t> and includes icons by </a:t>
            </a:r>
            <a:r>
              <a:rPr b="1" lang="en" sz="1200" u="sng">
                <a:solidFill>
                  <a:schemeClr val="lt1"/>
                </a:solid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lt1"/>
                </a:solidFill>
                <a:latin typeface="Albert Sans"/>
                <a:ea typeface="Albert Sans"/>
                <a:cs typeface="Albert Sans"/>
                <a:sym typeface="Albert Sans"/>
              </a:rPr>
              <a:t>, and infographics &amp; images by </a:t>
            </a:r>
            <a:r>
              <a:rPr b="1" lang="en" sz="1200" u="sng">
                <a:solidFill>
                  <a:schemeClr val="lt1"/>
                </a:solidFill>
                <a:latin typeface="Albert Sans"/>
                <a:ea typeface="Albert Sans"/>
                <a:cs typeface="Albert Sans"/>
                <a:sym typeface="Albert Sans"/>
                <a:hlinkClick r:id="rId4">
                  <a:extLst>
                    <a:ext uri="{A12FA001-AC4F-418D-AE19-62706E023703}">
                      <ahyp:hlinkClr val="tx"/>
                    </a:ext>
                  </a:extLst>
                </a:hlinkClick>
              </a:rPr>
              <a:t>Freepik</a:t>
            </a:r>
            <a:r>
              <a:rPr b="1" lang="en" sz="1200" u="sng">
                <a:solidFill>
                  <a:schemeClr val="lt1"/>
                </a:solidFill>
                <a:latin typeface="Albert Sans"/>
                <a:ea typeface="Albert Sans"/>
                <a:cs typeface="Albert Sans"/>
                <a:sym typeface="Albert Sans"/>
              </a:rPr>
              <a:t> </a:t>
            </a:r>
            <a:endParaRPr b="1" sz="1200" u="sng">
              <a:solidFill>
                <a:schemeClr val="lt1"/>
              </a:solidFill>
              <a:latin typeface="Albert Sans"/>
              <a:ea typeface="Albert Sans"/>
              <a:cs typeface="Albert Sans"/>
              <a:sym typeface="Albert Sans"/>
            </a:endParaRPr>
          </a:p>
        </p:txBody>
      </p:sp>
      <p:grpSp>
        <p:nvGrpSpPr>
          <p:cNvPr id="1153" name="Google Shape;1153;p32"/>
          <p:cNvGrpSpPr/>
          <p:nvPr/>
        </p:nvGrpSpPr>
        <p:grpSpPr>
          <a:xfrm flipH="1" rot="10800000">
            <a:off x="-526675" y="-795146"/>
            <a:ext cx="2479800" cy="2894250"/>
            <a:chOff x="2693662" y="1511141"/>
            <a:chExt cx="2479800" cy="2894250"/>
          </a:xfrm>
        </p:grpSpPr>
        <p:sp>
          <p:nvSpPr>
            <p:cNvPr id="1154" name="Google Shape;1154;p32"/>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2"/>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2"/>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2"/>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2"/>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2"/>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2"/>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2"/>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2"/>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2"/>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2"/>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2"/>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2"/>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32"/>
          <p:cNvGrpSpPr/>
          <p:nvPr/>
        </p:nvGrpSpPr>
        <p:grpSpPr>
          <a:xfrm flipH="1" rot="5400000">
            <a:off x="7190428" y="816313"/>
            <a:ext cx="2480675" cy="848050"/>
            <a:chOff x="6695138" y="4153988"/>
            <a:chExt cx="2480675" cy="848050"/>
          </a:xfrm>
        </p:grpSpPr>
        <p:sp>
          <p:nvSpPr>
            <p:cNvPr id="1168" name="Google Shape;1168;p32"/>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2"/>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2"/>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2"/>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2"/>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2"/>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2"/>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2"/>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2"/>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2"/>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2"/>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2"/>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2"/>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2"/>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2"/>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2"/>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2"/>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2"/>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2"/>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2"/>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2"/>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2"/>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2"/>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2"/>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2"/>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2"/>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2"/>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2"/>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2"/>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2"/>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2"/>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2"/>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2"/>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2"/>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2"/>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2"/>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2"/>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2"/>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2"/>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2"/>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2"/>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2"/>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2"/>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2"/>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2"/>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2"/>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2"/>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2"/>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2"/>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2"/>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2"/>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2"/>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2"/>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2"/>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2"/>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2"/>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2"/>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2"/>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2"/>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2"/>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2"/>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2"/>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2"/>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2"/>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2"/>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2"/>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2"/>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2"/>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2"/>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2"/>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2"/>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2"/>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2"/>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2"/>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32"/>
          <p:cNvGrpSpPr/>
          <p:nvPr/>
        </p:nvGrpSpPr>
        <p:grpSpPr>
          <a:xfrm>
            <a:off x="12750" y="4493400"/>
            <a:ext cx="3104100" cy="433400"/>
            <a:chOff x="12750" y="4493400"/>
            <a:chExt cx="3104100" cy="433400"/>
          </a:xfrm>
        </p:grpSpPr>
        <p:cxnSp>
          <p:nvCxnSpPr>
            <p:cNvPr id="1244" name="Google Shape;1244;p32"/>
            <p:cNvCxnSpPr/>
            <p:nvPr/>
          </p:nvCxnSpPr>
          <p:spPr>
            <a:xfrm>
              <a:off x="12750" y="4614500"/>
              <a:ext cx="3104100" cy="3123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245" name="Google Shape;1245;p32"/>
            <p:cNvCxnSpPr/>
            <p:nvPr/>
          </p:nvCxnSpPr>
          <p:spPr>
            <a:xfrm>
              <a:off x="12750" y="4493400"/>
              <a:ext cx="1121700" cy="3060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1246" name="Google Shape;1246;p32"/>
            <p:cNvCxnSpPr/>
            <p:nvPr/>
          </p:nvCxnSpPr>
          <p:spPr>
            <a:xfrm>
              <a:off x="12750" y="4729225"/>
              <a:ext cx="2020500" cy="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p:bgPr>
    </p:bg>
    <p:spTree>
      <p:nvGrpSpPr>
        <p:cNvPr id="1247" name="Shape 12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 t="100%"/>
          </a:path>
          <a:tileRect b="-100%" r="-100%"/>
        </a:gradFill>
      </p:bgPr>
    </p:bg>
    <p:spTree>
      <p:nvGrpSpPr>
        <p:cNvPr id="1248" name="Shape 12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3"/>
            </a:gs>
            <a:gs pos="3000">
              <a:schemeClr val="accent2"/>
            </a:gs>
            <a:gs pos="6000">
              <a:schemeClr val="accent1"/>
            </a:gs>
            <a:gs pos="9000">
              <a:schemeClr val="lt2"/>
            </a:gs>
            <a:gs pos="27000">
              <a:schemeClr val="dk1"/>
            </a:gs>
            <a:gs pos="100000">
              <a:schemeClr val="dk1"/>
            </a:gs>
          </a:gsLst>
          <a:lin ang="0" scaled="0"/>
        </a:gradFill>
      </p:bgPr>
    </p:bg>
    <p:spTree>
      <p:nvGrpSpPr>
        <p:cNvPr id="162" name="Shape 162"/>
        <p:cNvGrpSpPr/>
        <p:nvPr/>
      </p:nvGrpSpPr>
      <p:grpSpPr>
        <a:xfrm>
          <a:off x="0" y="0"/>
          <a:ext cx="0" cy="0"/>
          <a:chOff x="0" y="0"/>
          <a:chExt cx="0" cy="0"/>
        </a:xfrm>
      </p:grpSpPr>
      <p:sp>
        <p:nvSpPr>
          <p:cNvPr id="163" name="Google Shape;16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64" name="Google Shape;164;p5"/>
          <p:cNvSpPr txBox="1"/>
          <p:nvPr>
            <p:ph idx="1" type="subTitle"/>
          </p:nvPr>
        </p:nvSpPr>
        <p:spPr>
          <a:xfrm>
            <a:off x="4937454" y="2974451"/>
            <a:ext cx="27657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65" name="Google Shape;165;p5"/>
          <p:cNvSpPr txBox="1"/>
          <p:nvPr>
            <p:ph idx="2" type="subTitle"/>
          </p:nvPr>
        </p:nvSpPr>
        <p:spPr>
          <a:xfrm>
            <a:off x="1440825" y="2974451"/>
            <a:ext cx="27657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b="0" sz="14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66" name="Google Shape;166;p5"/>
          <p:cNvSpPr txBox="1"/>
          <p:nvPr>
            <p:ph idx="3" type="subTitle"/>
          </p:nvPr>
        </p:nvSpPr>
        <p:spPr>
          <a:xfrm>
            <a:off x="4937450" y="2592350"/>
            <a:ext cx="27657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sp>
        <p:nvSpPr>
          <p:cNvPr id="167" name="Google Shape;167;p5"/>
          <p:cNvSpPr txBox="1"/>
          <p:nvPr>
            <p:ph idx="4" type="subTitle"/>
          </p:nvPr>
        </p:nvSpPr>
        <p:spPr>
          <a:xfrm>
            <a:off x="1440825" y="2592350"/>
            <a:ext cx="27657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2400"/>
              <a:buFont typeface="Bebas Neue"/>
              <a:buNone/>
              <a:defRPr sz="2000">
                <a:solidFill>
                  <a:schemeClr val="lt1"/>
                </a:solidFill>
                <a:latin typeface="Secular One"/>
                <a:ea typeface="Secular One"/>
                <a:cs typeface="Secular One"/>
                <a:sym typeface="Secular One"/>
              </a:defRPr>
            </a:lvl1pPr>
            <a:lvl2pPr lvl="1"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gn="ctr">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p:txBody>
      </p:sp>
      <p:grpSp>
        <p:nvGrpSpPr>
          <p:cNvPr id="168" name="Google Shape;168;p5"/>
          <p:cNvGrpSpPr/>
          <p:nvPr/>
        </p:nvGrpSpPr>
        <p:grpSpPr>
          <a:xfrm>
            <a:off x="8231675" y="0"/>
            <a:ext cx="848050" cy="2480675"/>
            <a:chOff x="8231675" y="0"/>
            <a:chExt cx="848050" cy="2480675"/>
          </a:xfrm>
        </p:grpSpPr>
        <p:sp>
          <p:nvSpPr>
            <p:cNvPr id="169" name="Google Shape;169;p5"/>
            <p:cNvSpPr/>
            <p:nvPr/>
          </p:nvSpPr>
          <p:spPr>
            <a:xfrm rot="10800000">
              <a:off x="8793650" y="15055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rot="10800000">
              <a:off x="8793650" y="14689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rot="10800000">
              <a:off x="8793650" y="13954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rot="10800000">
              <a:off x="8793650" y="14320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rot="10800000">
              <a:off x="8793650" y="1615675"/>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rot="10800000">
              <a:off x="8701075" y="33037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rot="10800000">
              <a:off x="8793650" y="135877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rot="10800000">
              <a:off x="8793650" y="15790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rot="10800000">
              <a:off x="8793650" y="10650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rot="10800000">
              <a:off x="8793650" y="11019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rot="10800000">
              <a:off x="8793650" y="1138525"/>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rot="10800000">
              <a:off x="8793650" y="99177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rot="10800000">
              <a:off x="8793650" y="11751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rot="10800000">
              <a:off x="8793650" y="128527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rot="10800000">
              <a:off x="8793650" y="13218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rot="10800000">
              <a:off x="8793650" y="12486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rot="10800000">
              <a:off x="8793650" y="10284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rot="10800000">
              <a:off x="8793650" y="15421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rot="10800000">
              <a:off x="8701075" y="623875"/>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rot="10800000">
              <a:off x="8701075" y="367000"/>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rot="10800000">
              <a:off x="8701075" y="5872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rot="10800000">
              <a:off x="8701075" y="5137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rot="10800000">
              <a:off x="8701075" y="6604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rot="10800000">
              <a:off x="8701075" y="40360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rot="10800000">
              <a:off x="8701075" y="440525"/>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rot="10800000">
              <a:off x="8701075" y="47712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8701075" y="697400"/>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rot="10800000">
              <a:off x="8701075" y="77062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rot="10800000">
              <a:off x="8701075" y="220250"/>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rot="10800000">
              <a:off x="8701075" y="734000"/>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10800000">
              <a:off x="8701075" y="88075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rot="10800000">
              <a:off x="8701075" y="183650"/>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rot="10800000">
              <a:off x="8701075" y="29347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rot="10800000">
              <a:off x="8747500" y="934625"/>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rot="10800000">
              <a:off x="8701075" y="25687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rot="10800000">
              <a:off x="8701075" y="807525"/>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rot="10800000">
              <a:off x="8722500" y="907550"/>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rot="10800000">
              <a:off x="8701075" y="8441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rot="10800000">
              <a:off x="8864775" y="0"/>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10800000">
              <a:off x="8884725" y="1334975"/>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10800000">
              <a:off x="8817450" y="124717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10800000">
              <a:off x="8793650" y="1211750"/>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rot="10800000">
              <a:off x="8693050" y="96082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rot="10800000">
              <a:off x="8759125" y="4286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rot="10800000">
              <a:off x="8839775" y="1276325"/>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rot="10800000">
              <a:off x="8705850" y="1101325"/>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rot="10800000">
              <a:off x="8741550" y="460450"/>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rot="10800000">
              <a:off x="8705850" y="524450"/>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rot="10800000">
              <a:off x="8773100" y="11894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rot="10800000">
              <a:off x="8723700" y="492300"/>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rot="10800000">
              <a:off x="8693050" y="8140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rot="10800000">
              <a:off x="8693050" y="777475"/>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rot="10800000">
              <a:off x="8693050" y="7408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rot="10800000">
              <a:off x="8693050" y="6307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rot="10800000">
              <a:off x="8693050" y="6673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rot="10800000">
              <a:off x="8693050" y="7039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rot="10800000">
              <a:off x="8693050" y="10709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rot="10800000">
              <a:off x="8693050" y="8507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rot="10800000">
              <a:off x="8693050" y="9977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rot="10800000">
              <a:off x="8693050" y="10343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rot="10800000">
              <a:off x="8693050" y="887600"/>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rot="10800000">
              <a:off x="8693050" y="9242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rot="10800000">
              <a:off x="8693050" y="5938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rot="10800000">
              <a:off x="8763575" y="244950"/>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rot="10800000">
              <a:off x="8763575" y="391700"/>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rot="10800000">
              <a:off x="8763575" y="281575"/>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rot="10800000">
              <a:off x="8763575" y="208350"/>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rot="10800000">
              <a:off x="8763575" y="35510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rot="10800000">
              <a:off x="8763575" y="318475"/>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rot="10800000">
              <a:off x="8862400" y="1305800"/>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rot="10800000">
              <a:off x="8763575" y="17145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10800000">
              <a:off x="8693050" y="55065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10800000">
              <a:off x="8602250" y="0"/>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10800000">
              <a:off x="8231675" y="0"/>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10800000">
              <a:off x="8378125" y="0"/>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244" name="Shape 244"/>
        <p:cNvGrpSpPr/>
        <p:nvPr/>
      </p:nvGrpSpPr>
      <p:grpSpPr>
        <a:xfrm>
          <a:off x="0" y="0"/>
          <a:ext cx="0" cy="0"/>
          <a:chOff x="0" y="0"/>
          <a:chExt cx="0" cy="0"/>
        </a:xfrm>
      </p:grpSpPr>
      <p:sp>
        <p:nvSpPr>
          <p:cNvPr id="245" name="Google Shape;24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46" name="Google Shape;246;p6"/>
          <p:cNvGrpSpPr/>
          <p:nvPr/>
        </p:nvGrpSpPr>
        <p:grpSpPr>
          <a:xfrm flipH="1">
            <a:off x="8297100" y="-1112500"/>
            <a:ext cx="2479800" cy="2894250"/>
            <a:chOff x="2693662" y="1511141"/>
            <a:chExt cx="2479800" cy="2894250"/>
          </a:xfrm>
        </p:grpSpPr>
        <p:sp>
          <p:nvSpPr>
            <p:cNvPr id="247" name="Google Shape;247;p6"/>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a:off x="274100" y="0"/>
            <a:ext cx="210300" cy="2256301"/>
            <a:chOff x="274100" y="0"/>
            <a:chExt cx="210300" cy="2256301"/>
          </a:xfrm>
        </p:grpSpPr>
        <p:cxnSp>
          <p:nvCxnSpPr>
            <p:cNvPr id="261" name="Google Shape;261;p6"/>
            <p:cNvCxnSpPr/>
            <p:nvPr/>
          </p:nvCxnSpPr>
          <p:spPr>
            <a:xfrm>
              <a:off x="358725" y="1"/>
              <a:ext cx="0" cy="2256300"/>
            </a:xfrm>
            <a:prstGeom prst="straightConnector1">
              <a:avLst/>
            </a:prstGeom>
            <a:noFill/>
            <a:ln cap="flat" cmpd="sng" w="9525">
              <a:solidFill>
                <a:schemeClr val="lt1"/>
              </a:solidFill>
              <a:prstDash val="solid"/>
              <a:round/>
              <a:headEnd len="med" w="med" type="none"/>
              <a:tailEnd len="med" w="med" type="oval"/>
            </a:ln>
          </p:spPr>
        </p:cxnSp>
        <p:cxnSp>
          <p:nvCxnSpPr>
            <p:cNvPr id="262" name="Google Shape;262;p6"/>
            <p:cNvCxnSpPr/>
            <p:nvPr/>
          </p:nvCxnSpPr>
          <p:spPr>
            <a:xfrm rot="5400000">
              <a:off x="-519400" y="793500"/>
              <a:ext cx="1797300" cy="2103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r="100%" t="100%"/>
          </a:path>
          <a:tileRect b="-100%" l="-100%"/>
        </a:gradFill>
      </p:bgPr>
    </p:bg>
    <p:spTree>
      <p:nvGrpSpPr>
        <p:cNvPr id="263" name="Shape 263"/>
        <p:cNvGrpSpPr/>
        <p:nvPr/>
      </p:nvGrpSpPr>
      <p:grpSpPr>
        <a:xfrm>
          <a:off x="0" y="0"/>
          <a:ext cx="0" cy="0"/>
          <a:chOff x="0" y="0"/>
          <a:chExt cx="0" cy="0"/>
        </a:xfrm>
      </p:grpSpPr>
      <p:sp>
        <p:nvSpPr>
          <p:cNvPr id="264" name="Google Shape;264;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265" name="Google Shape;265;p7"/>
          <p:cNvSpPr txBox="1"/>
          <p:nvPr>
            <p:ph idx="1" type="body"/>
          </p:nvPr>
        </p:nvSpPr>
        <p:spPr>
          <a:xfrm>
            <a:off x="4549800" y="1365324"/>
            <a:ext cx="3876900" cy="31566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Clr>
                <a:schemeClr val="lt1"/>
              </a:buClr>
              <a:buSzPts val="1200"/>
              <a:buChar char="●"/>
              <a:defRPr>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Char char="○"/>
              <a:defRPr>
                <a:solidFill>
                  <a:schemeClr val="lt1"/>
                </a:solidFill>
              </a:defRPr>
            </a:lvl2pPr>
            <a:lvl3pPr indent="-304800" lvl="2" marL="1371600" rtl="0">
              <a:lnSpc>
                <a:spcPct val="115000"/>
              </a:lnSpc>
              <a:spcBef>
                <a:spcPts val="1600"/>
              </a:spcBef>
              <a:spcAft>
                <a:spcPts val="0"/>
              </a:spcAft>
              <a:buClr>
                <a:schemeClr val="lt1"/>
              </a:buClr>
              <a:buSzPts val="1200"/>
              <a:buFont typeface="Roboto Condensed Light"/>
              <a:buChar char="■"/>
              <a:defRPr>
                <a:solidFill>
                  <a:schemeClr val="lt1"/>
                </a:solidFill>
              </a:defRPr>
            </a:lvl3pPr>
            <a:lvl4pPr indent="-304800" lvl="3" marL="1828800" rtl="0">
              <a:lnSpc>
                <a:spcPct val="115000"/>
              </a:lnSpc>
              <a:spcBef>
                <a:spcPts val="1600"/>
              </a:spcBef>
              <a:spcAft>
                <a:spcPts val="0"/>
              </a:spcAft>
              <a:buClr>
                <a:schemeClr val="lt1"/>
              </a:buClr>
              <a:buSzPts val="1200"/>
              <a:buFont typeface="Roboto Condensed Light"/>
              <a:buChar char="●"/>
              <a:defRPr>
                <a:solidFill>
                  <a:schemeClr val="lt1"/>
                </a:solidFill>
              </a:defRPr>
            </a:lvl4pPr>
            <a:lvl5pPr indent="-304800" lvl="4" marL="2286000" rtl="0">
              <a:lnSpc>
                <a:spcPct val="115000"/>
              </a:lnSpc>
              <a:spcBef>
                <a:spcPts val="1600"/>
              </a:spcBef>
              <a:spcAft>
                <a:spcPts val="0"/>
              </a:spcAft>
              <a:buClr>
                <a:schemeClr val="lt1"/>
              </a:buClr>
              <a:buSzPts val="1200"/>
              <a:buFont typeface="Roboto Condensed Light"/>
              <a:buChar char="○"/>
              <a:defRPr>
                <a:solidFill>
                  <a:schemeClr val="lt1"/>
                </a:solidFill>
              </a:defRPr>
            </a:lvl5pPr>
            <a:lvl6pPr indent="-304800" lvl="5" marL="2743200" rtl="0">
              <a:lnSpc>
                <a:spcPct val="115000"/>
              </a:lnSpc>
              <a:spcBef>
                <a:spcPts val="1600"/>
              </a:spcBef>
              <a:spcAft>
                <a:spcPts val="0"/>
              </a:spcAft>
              <a:buClr>
                <a:schemeClr val="lt1"/>
              </a:buClr>
              <a:buSzPts val="1200"/>
              <a:buFont typeface="Roboto Condensed Light"/>
              <a:buChar char="■"/>
              <a:defRPr>
                <a:solidFill>
                  <a:schemeClr val="lt1"/>
                </a:solidFill>
              </a:defRPr>
            </a:lvl6pPr>
            <a:lvl7pPr indent="-304800" lvl="6" marL="3200400" rtl="0">
              <a:lnSpc>
                <a:spcPct val="115000"/>
              </a:lnSpc>
              <a:spcBef>
                <a:spcPts val="1600"/>
              </a:spcBef>
              <a:spcAft>
                <a:spcPts val="0"/>
              </a:spcAft>
              <a:buClr>
                <a:schemeClr val="lt1"/>
              </a:buClr>
              <a:buSzPts val="1200"/>
              <a:buFont typeface="Roboto Condensed Light"/>
              <a:buChar char="●"/>
              <a:defRPr>
                <a:solidFill>
                  <a:schemeClr val="lt1"/>
                </a:solidFill>
              </a:defRPr>
            </a:lvl7pPr>
            <a:lvl8pPr indent="-304800" lvl="7" marL="3657600" rtl="0">
              <a:lnSpc>
                <a:spcPct val="115000"/>
              </a:lnSpc>
              <a:spcBef>
                <a:spcPts val="1600"/>
              </a:spcBef>
              <a:spcAft>
                <a:spcPts val="0"/>
              </a:spcAft>
              <a:buClr>
                <a:schemeClr val="lt1"/>
              </a:buClr>
              <a:buSzPts val="1200"/>
              <a:buFont typeface="Roboto Condensed Light"/>
              <a:buChar char="○"/>
              <a:defRPr>
                <a:solidFill>
                  <a:schemeClr val="lt1"/>
                </a:solidFill>
              </a:defRPr>
            </a:lvl8pPr>
            <a:lvl9pPr indent="-304800" lvl="8" marL="411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p:txBody>
      </p:sp>
      <p:grpSp>
        <p:nvGrpSpPr>
          <p:cNvPr id="266" name="Google Shape;266;p7"/>
          <p:cNvGrpSpPr/>
          <p:nvPr/>
        </p:nvGrpSpPr>
        <p:grpSpPr>
          <a:xfrm flipH="1" rot="10800000">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cap="flat" cmpd="sng" w="9525">
              <a:solidFill>
                <a:schemeClr val="lt1"/>
              </a:solidFill>
              <a:prstDash val="solid"/>
              <a:round/>
              <a:headEnd len="med" w="med" type="oval"/>
              <a:tailEnd len="med" w="med" type="none"/>
            </a:ln>
          </p:spPr>
        </p:cxnSp>
        <p:cxnSp>
          <p:nvCxnSpPr>
            <p:cNvPr id="282" name="Google Shape;282;p7"/>
            <p:cNvCxnSpPr/>
            <p:nvPr/>
          </p:nvCxnSpPr>
          <p:spPr>
            <a:xfrm rot="5400000">
              <a:off x="7912725" y="742500"/>
              <a:ext cx="1733700" cy="2487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283" name="Google Shape;283;p7"/>
            <p:cNvCxnSpPr/>
            <p:nvPr/>
          </p:nvCxnSpPr>
          <p:spPr>
            <a:xfrm>
              <a:off x="8840200" y="0"/>
              <a:ext cx="0" cy="1402200"/>
            </a:xfrm>
            <a:prstGeom prst="straightConnector1">
              <a:avLst/>
            </a:prstGeom>
            <a:noFill/>
            <a:ln cap="flat" cmpd="sng" w="9525">
              <a:solidFill>
                <a:schemeClr val="lt1"/>
              </a:solidFill>
              <a:prstDash val="solid"/>
              <a:round/>
              <a:headEnd len="med" w="med" type="none"/>
              <a:tailEnd len="med" w="med" type="oval"/>
            </a:ln>
          </p:spPr>
        </p:cxnSp>
        <p:cxnSp>
          <p:nvCxnSpPr>
            <p:cNvPr id="284" name="Google Shape;284;p7"/>
            <p:cNvCxnSpPr/>
            <p:nvPr/>
          </p:nvCxnSpPr>
          <p:spPr>
            <a:xfrm>
              <a:off x="8655350" y="0"/>
              <a:ext cx="0" cy="637500"/>
            </a:xfrm>
            <a:prstGeom prst="straightConnector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b="100%" r="100%"/>
          </a:path>
          <a:tileRect l="-100%" t="-100%"/>
        </a:gradFill>
      </p:bgPr>
    </p:bg>
    <p:spTree>
      <p:nvGrpSpPr>
        <p:cNvPr id="285" name="Shape 285"/>
        <p:cNvGrpSpPr/>
        <p:nvPr/>
      </p:nvGrpSpPr>
      <p:grpSpPr>
        <a:xfrm>
          <a:off x="0" y="0"/>
          <a:ext cx="0" cy="0"/>
          <a:chOff x="0" y="0"/>
          <a:chExt cx="0" cy="0"/>
        </a:xfrm>
      </p:grpSpPr>
      <p:sp>
        <p:nvSpPr>
          <p:cNvPr id="286" name="Google Shape;286;p8"/>
          <p:cNvSpPr txBox="1"/>
          <p:nvPr>
            <p:ph type="title"/>
          </p:nvPr>
        </p:nvSpPr>
        <p:spPr>
          <a:xfrm>
            <a:off x="1929150" y="1392900"/>
            <a:ext cx="5285700" cy="2357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grpSp>
        <p:nvGrpSpPr>
          <p:cNvPr id="287" name="Google Shape;287;p8"/>
          <p:cNvGrpSpPr/>
          <p:nvPr/>
        </p:nvGrpSpPr>
        <p:grpSpPr>
          <a:xfrm>
            <a:off x="6663313" y="115463"/>
            <a:ext cx="2480675" cy="848050"/>
            <a:chOff x="6695138" y="4153988"/>
            <a:chExt cx="2480675" cy="848050"/>
          </a:xfrm>
        </p:grpSpPr>
        <p:sp>
          <p:nvSpPr>
            <p:cNvPr id="288" name="Google Shape;288;p8"/>
            <p:cNvSpPr/>
            <p:nvPr/>
          </p:nvSpPr>
          <p:spPr>
            <a:xfrm rot="-5400000">
              <a:off x="765806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rot="-5400000">
              <a:off x="7694663" y="47100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rot="-5400000">
              <a:off x="77680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rot="-5400000">
              <a:off x="7731425" y="47098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rot="-5400000">
              <a:off x="7549550" y="4711650"/>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rot="-5400000">
              <a:off x="8833200" y="461742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rot="-5400000">
              <a:off x="7804800"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rot="-5400000">
              <a:off x="75845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5400000">
              <a:off x="8098438"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5400000">
              <a:off x="8061675" y="47100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rot="-5400000">
              <a:off x="8024913" y="4709863"/>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rot="-5400000">
              <a:off x="8171813"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rot="-5400000">
              <a:off x="798831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rot="-5400000">
              <a:off x="7878163"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rot="-5400000">
              <a:off x="7841563" y="47098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rot="-5400000">
              <a:off x="7914938" y="47100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rot="-5400000">
              <a:off x="813503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rot="-5400000">
              <a:off x="7621288" y="47098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rot="-5400000">
              <a:off x="8539563"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rot="-5400000">
              <a:off x="8796438" y="4617288"/>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rot="-5400000">
              <a:off x="857617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rot="-5400000">
              <a:off x="86496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rot="-5400000">
              <a:off x="8502950"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rot="-5400000">
              <a:off x="8759825" y="46172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rot="-5400000">
              <a:off x="8723063"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rot="-5400000">
              <a:off x="868631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rot="-5400000">
              <a:off x="8466188" y="4617438"/>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rot="-5400000">
              <a:off x="839281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rot="-5400000">
              <a:off x="8943338"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rot="-5400000">
              <a:off x="8429438"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rot="-5400000">
              <a:off x="8279550" y="462160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rot="-5400000">
              <a:off x="8979938" y="4617438"/>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rot="-5400000">
              <a:off x="8869963" y="4617288"/>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rot="-5400000">
              <a:off x="8224038" y="4669363"/>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rot="-5400000">
              <a:off x="8906563"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rot="-5400000">
              <a:off x="8356063" y="4617438"/>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rot="-5400000">
              <a:off x="8250975" y="4644525"/>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rot="-5400000">
              <a:off x="8319288" y="4617288"/>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rot="-5400000">
              <a:off x="8273588" y="4099813"/>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rot="-5400000">
              <a:off x="7823700" y="4806000"/>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rot="-5400000">
              <a:off x="7911500" y="473872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rot="-5400000">
              <a:off x="7942913" y="4712388"/>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rot="-5400000">
              <a:off x="8202613"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5400000">
              <a:off x="8732750" y="46774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rot="-5400000">
              <a:off x="7882188" y="4760888"/>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rot="-5400000">
              <a:off x="8057213" y="4626963"/>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rot="-5400000">
              <a:off x="8698663" y="4661488"/>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rot="-5400000">
              <a:off x="8634675" y="4625775"/>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rot="-5400000">
              <a:off x="7969100" y="46942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rot="-5400000">
              <a:off x="8666825" y="4643625"/>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rot="-5400000">
              <a:off x="834936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rot="-5400000">
              <a:off x="8386113" y="4609413"/>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rot="-5400000">
              <a:off x="8422738"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rot="-5400000">
              <a:off x="8532863"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rot="-5400000">
              <a:off x="8496113" y="4609263"/>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rot="-5400000">
              <a:off x="84594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rot="-5400000">
              <a:off x="8091600" y="46086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rot="-5400000">
              <a:off x="831273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rot="-5400000">
              <a:off x="8165863" y="4609413"/>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rot="-5400000">
              <a:off x="8129088" y="4609263"/>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rot="-5400000">
              <a:off x="8275988" y="4609413"/>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rot="-5400000">
              <a:off x="82392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rot="-5400000">
              <a:off x="8569625" y="460925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rot="-5400000">
              <a:off x="8918475" y="4679775"/>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rot="-5400000">
              <a:off x="8771738" y="4679788"/>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rot="-5400000">
              <a:off x="8881863"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rot="-5400000">
              <a:off x="8955238" y="4679938"/>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rot="-5400000">
              <a:off x="880833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rot="-5400000">
              <a:off x="8845113" y="4679938"/>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rot="-5400000">
              <a:off x="7853025" y="4783525"/>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rot="-5400000">
              <a:off x="8991988" y="4679788"/>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rot="-5400000">
              <a:off x="8605500" y="461000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rot="-5400000">
              <a:off x="8057350" y="3661525"/>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rot="-5400000">
              <a:off x="7815063" y="3034063"/>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rot="-5400000">
              <a:off x="7942763" y="3310888"/>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8"/>
          <p:cNvGrpSpPr/>
          <p:nvPr/>
        </p:nvGrpSpPr>
        <p:grpSpPr>
          <a:xfrm flipH="1" rot="10800000">
            <a:off x="-609625" y="-587846"/>
            <a:ext cx="2479800" cy="2894250"/>
            <a:chOff x="2693662" y="1511141"/>
            <a:chExt cx="2479800" cy="2894250"/>
          </a:xfrm>
        </p:grpSpPr>
        <p:sp>
          <p:nvSpPr>
            <p:cNvPr id="364" name="Google Shape;364;p8"/>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8"/>
          <p:cNvGrpSpPr/>
          <p:nvPr/>
        </p:nvGrpSpPr>
        <p:grpSpPr>
          <a:xfrm flipH="1">
            <a:off x="7420675" y="3161454"/>
            <a:ext cx="2479800" cy="2894250"/>
            <a:chOff x="2693662" y="1511141"/>
            <a:chExt cx="2479800" cy="2894250"/>
          </a:xfrm>
        </p:grpSpPr>
        <p:sp>
          <p:nvSpPr>
            <p:cNvPr id="378" name="Google Shape;378;p8"/>
            <p:cNvSpPr/>
            <p:nvPr/>
          </p:nvSpPr>
          <p:spPr>
            <a:xfrm>
              <a:off x="3280037" y="24862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3280037" y="1836195"/>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3872787"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872787"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280037"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693662" y="28113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2693662" y="21612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3872787"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693662" y="34614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3280037" y="37864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3872787" y="151114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4459162" y="24862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4459162" y="3136391"/>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3500032" scaled="0"/>
        </a:gradFill>
      </p:bgPr>
    </p:bg>
    <p:spTree>
      <p:nvGrpSpPr>
        <p:cNvPr id="391" name="Shape 391"/>
        <p:cNvGrpSpPr/>
        <p:nvPr/>
      </p:nvGrpSpPr>
      <p:grpSpPr>
        <a:xfrm>
          <a:off x="0" y="0"/>
          <a:ext cx="0" cy="0"/>
          <a:chOff x="0" y="0"/>
          <a:chExt cx="0" cy="0"/>
        </a:xfrm>
      </p:grpSpPr>
      <p:grpSp>
        <p:nvGrpSpPr>
          <p:cNvPr id="392" name="Google Shape;392;p9"/>
          <p:cNvGrpSpPr/>
          <p:nvPr/>
        </p:nvGrpSpPr>
        <p:grpSpPr>
          <a:xfrm>
            <a:off x="7410137" y="-483784"/>
            <a:ext cx="2479800" cy="6144750"/>
            <a:chOff x="7410137" y="-483784"/>
            <a:chExt cx="2479800" cy="6144750"/>
          </a:xfrm>
        </p:grpSpPr>
        <p:sp>
          <p:nvSpPr>
            <p:cNvPr id="393" name="Google Shape;393;p9"/>
            <p:cNvSpPr/>
            <p:nvPr/>
          </p:nvSpPr>
          <p:spPr>
            <a:xfrm>
              <a:off x="7996512" y="491370"/>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7996512" y="-158730"/>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8589262" y="1663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8589262" y="8164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7996512" y="11414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7410137" y="8164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7410137" y="1663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8589262" y="14665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410137" y="14665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996512" y="17915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8589262" y="-483784"/>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9175637" y="4913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9175637" y="11414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8589262" y="21166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996512" y="24416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8589262" y="27667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996512" y="30917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8589262" y="34168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996512" y="37418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589262" y="40669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996512" y="43919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410137" y="47170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996512" y="504206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8589262" y="4717016"/>
              <a:ext cx="714300" cy="618900"/>
            </a:xfrm>
            <a:prstGeom prst="hexagon">
              <a:avLst>
                <a:gd fmla="val 25000" name="adj"/>
                <a:gd fmla="val 115470"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7" name="Google Shape;417;p9"/>
          <p:cNvSpPr txBox="1"/>
          <p:nvPr>
            <p:ph type="title"/>
          </p:nvPr>
        </p:nvSpPr>
        <p:spPr>
          <a:xfrm>
            <a:off x="713225" y="1371400"/>
            <a:ext cx="4035000" cy="76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8" name="Google Shape;418;p9"/>
          <p:cNvSpPr txBox="1"/>
          <p:nvPr>
            <p:ph idx="1" type="subTitle"/>
          </p:nvPr>
        </p:nvSpPr>
        <p:spPr>
          <a:xfrm>
            <a:off x="713225" y="2185100"/>
            <a:ext cx="4035000" cy="1587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sz="16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419" name="Google Shape;419;p9"/>
          <p:cNvSpPr/>
          <p:nvPr>
            <p:ph idx="2" type="pic"/>
          </p:nvPr>
        </p:nvSpPr>
        <p:spPr>
          <a:xfrm>
            <a:off x="5171475" y="660500"/>
            <a:ext cx="3215100" cy="3856200"/>
          </a:xfrm>
          <a:prstGeom prst="rect">
            <a:avLst/>
          </a:prstGeom>
          <a:noFill/>
          <a:ln cap="flat" cmpd="sng" w="9525">
            <a:solidFill>
              <a:schemeClr val="lt1"/>
            </a:solidFill>
            <a:prstDash val="solid"/>
            <a:round/>
            <a:headEnd len="sm" w="sm" type="none"/>
            <a:tailEnd len="sm" w="sm" type="none"/>
          </a:ln>
        </p:spPr>
      </p:sp>
      <p:grpSp>
        <p:nvGrpSpPr>
          <p:cNvPr id="420" name="Google Shape;420;p9"/>
          <p:cNvGrpSpPr/>
          <p:nvPr/>
        </p:nvGrpSpPr>
        <p:grpSpPr>
          <a:xfrm>
            <a:off x="-37850" y="4443552"/>
            <a:ext cx="3325250" cy="554100"/>
            <a:chOff x="-37850" y="4443552"/>
            <a:chExt cx="3325250" cy="554100"/>
          </a:xfrm>
        </p:grpSpPr>
        <p:cxnSp>
          <p:nvCxnSpPr>
            <p:cNvPr id="421" name="Google Shape;421;p9"/>
            <p:cNvCxnSpPr/>
            <p:nvPr/>
          </p:nvCxnSpPr>
          <p:spPr>
            <a:xfrm>
              <a:off x="-600" y="4864825"/>
              <a:ext cx="3288000" cy="0"/>
            </a:xfrm>
            <a:prstGeom prst="straightConnector1">
              <a:avLst/>
            </a:prstGeom>
            <a:noFill/>
            <a:ln cap="flat" cmpd="sng" w="9525">
              <a:solidFill>
                <a:schemeClr val="lt1"/>
              </a:solidFill>
              <a:prstDash val="solid"/>
              <a:round/>
              <a:headEnd len="med" w="med" type="none"/>
              <a:tailEnd len="med" w="med" type="oval"/>
            </a:ln>
          </p:spPr>
        </p:cxnSp>
        <p:cxnSp>
          <p:nvCxnSpPr>
            <p:cNvPr id="422" name="Google Shape;422;p9"/>
            <p:cNvCxnSpPr/>
            <p:nvPr/>
          </p:nvCxnSpPr>
          <p:spPr>
            <a:xfrm>
              <a:off x="-600" y="4720600"/>
              <a:ext cx="2076300" cy="0"/>
            </a:xfrm>
            <a:prstGeom prst="straightConnector1">
              <a:avLst/>
            </a:prstGeom>
            <a:noFill/>
            <a:ln cap="flat" cmpd="sng" w="9525">
              <a:solidFill>
                <a:schemeClr val="lt1"/>
              </a:solidFill>
              <a:prstDash val="solid"/>
              <a:round/>
              <a:headEnd len="med" w="med" type="none"/>
              <a:tailEnd len="med" w="med" type="oval"/>
            </a:ln>
          </p:spPr>
        </p:cxnSp>
        <p:cxnSp>
          <p:nvCxnSpPr>
            <p:cNvPr id="423" name="Google Shape;423;p9"/>
            <p:cNvCxnSpPr/>
            <p:nvPr/>
          </p:nvCxnSpPr>
          <p:spPr>
            <a:xfrm>
              <a:off x="-37850" y="4443552"/>
              <a:ext cx="1372800" cy="5541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24" name="Shape 424"/>
        <p:cNvGrpSpPr/>
        <p:nvPr/>
      </p:nvGrpSpPr>
      <p:grpSpPr>
        <a:xfrm>
          <a:off x="0" y="0"/>
          <a:ext cx="0" cy="0"/>
          <a:chOff x="0" y="0"/>
          <a:chExt cx="0" cy="0"/>
        </a:xfrm>
      </p:grpSpPr>
      <p:sp>
        <p:nvSpPr>
          <p:cNvPr id="425" name="Google Shape;425;p10"/>
          <p:cNvSpPr txBox="1"/>
          <p:nvPr>
            <p:ph type="title"/>
          </p:nvPr>
        </p:nvSpPr>
        <p:spPr>
          <a:xfrm>
            <a:off x="713225" y="3562175"/>
            <a:ext cx="3107100" cy="1046400"/>
          </a:xfrm>
          <a:prstGeom prst="rect">
            <a:avLst/>
          </a:prstGeom>
          <a:gradFill>
            <a:gsLst>
              <a:gs pos="0">
                <a:schemeClr val="accent3"/>
              </a:gs>
              <a:gs pos="3000">
                <a:schemeClr val="accent2"/>
              </a:gs>
              <a:gs pos="9000">
                <a:schemeClr val="accent1"/>
              </a:gs>
              <a:gs pos="22000">
                <a:schemeClr val="lt2"/>
              </a:gs>
              <a:gs pos="46000">
                <a:schemeClr val="dk1"/>
              </a:gs>
              <a:gs pos="100000">
                <a:schemeClr val="dk1"/>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400">
                <a:solidFill>
                  <a:schemeClr val="lt1"/>
                </a:solidFill>
              </a:defRPr>
            </a:lvl1pPr>
            <a:lvl2pPr lvl="1" rtl="0" algn="ctr">
              <a:lnSpc>
                <a:spcPct val="115000"/>
              </a:lnSpc>
              <a:spcBef>
                <a:spcPts val="0"/>
              </a:spcBef>
              <a:spcAft>
                <a:spcPts val="0"/>
              </a:spcAft>
              <a:buSzPts val="3000"/>
              <a:buNone/>
              <a:defRPr/>
            </a:lvl2pPr>
            <a:lvl3pPr lvl="2" rtl="0" algn="ctr">
              <a:lnSpc>
                <a:spcPct val="115000"/>
              </a:lnSpc>
              <a:spcBef>
                <a:spcPts val="0"/>
              </a:spcBef>
              <a:spcAft>
                <a:spcPts val="0"/>
              </a:spcAft>
              <a:buSzPts val="3000"/>
              <a:buNone/>
              <a:defRPr/>
            </a:lvl3pPr>
            <a:lvl4pPr lvl="3" rtl="0" algn="ctr">
              <a:lnSpc>
                <a:spcPct val="115000"/>
              </a:lnSpc>
              <a:spcBef>
                <a:spcPts val="0"/>
              </a:spcBef>
              <a:spcAft>
                <a:spcPts val="0"/>
              </a:spcAft>
              <a:buSzPts val="3000"/>
              <a:buNone/>
              <a:defRPr/>
            </a:lvl4pPr>
            <a:lvl5pPr lvl="4" rtl="0" algn="ctr">
              <a:lnSpc>
                <a:spcPct val="115000"/>
              </a:lnSpc>
              <a:spcBef>
                <a:spcPts val="0"/>
              </a:spcBef>
              <a:spcAft>
                <a:spcPts val="0"/>
              </a:spcAft>
              <a:buSzPts val="3000"/>
              <a:buNone/>
              <a:defRPr/>
            </a:lvl5pPr>
            <a:lvl6pPr lvl="5" rtl="0" algn="ctr">
              <a:lnSpc>
                <a:spcPct val="115000"/>
              </a:lnSpc>
              <a:spcBef>
                <a:spcPts val="0"/>
              </a:spcBef>
              <a:spcAft>
                <a:spcPts val="0"/>
              </a:spcAft>
              <a:buSzPts val="3000"/>
              <a:buNone/>
              <a:defRPr/>
            </a:lvl6pPr>
            <a:lvl7pPr lvl="6" rtl="0" algn="ctr">
              <a:lnSpc>
                <a:spcPct val="115000"/>
              </a:lnSpc>
              <a:spcBef>
                <a:spcPts val="0"/>
              </a:spcBef>
              <a:spcAft>
                <a:spcPts val="0"/>
              </a:spcAft>
              <a:buSzPts val="3000"/>
              <a:buNone/>
              <a:defRPr/>
            </a:lvl7pPr>
            <a:lvl8pPr lvl="7" rtl="0" algn="ctr">
              <a:lnSpc>
                <a:spcPct val="115000"/>
              </a:lnSpc>
              <a:spcBef>
                <a:spcPts val="0"/>
              </a:spcBef>
              <a:spcAft>
                <a:spcPts val="0"/>
              </a:spcAft>
              <a:buSzPts val="3000"/>
              <a:buNone/>
              <a:defRPr/>
            </a:lvl8pPr>
            <a:lvl9pPr lvl="8" rtl="0" algn="ctr">
              <a:lnSpc>
                <a:spcPct val="115000"/>
              </a:lnSpc>
              <a:spcBef>
                <a:spcPts val="0"/>
              </a:spcBef>
              <a:spcAft>
                <a:spcPts val="0"/>
              </a:spcAft>
              <a:buSzPts val="3000"/>
              <a:buNone/>
              <a:defRPr/>
            </a:lvl9pPr>
          </a:lstStyle>
          <a:p/>
        </p:txBody>
      </p:sp>
      <p:grpSp>
        <p:nvGrpSpPr>
          <p:cNvPr id="426" name="Google Shape;426;p10"/>
          <p:cNvGrpSpPr/>
          <p:nvPr/>
        </p:nvGrpSpPr>
        <p:grpSpPr>
          <a:xfrm rot="5400000">
            <a:off x="7479625" y="-658350"/>
            <a:ext cx="848050" cy="2480675"/>
            <a:chOff x="8231675" y="0"/>
            <a:chExt cx="848050" cy="2480675"/>
          </a:xfrm>
        </p:grpSpPr>
        <p:sp>
          <p:nvSpPr>
            <p:cNvPr id="427" name="Google Shape;427;p10"/>
            <p:cNvSpPr/>
            <p:nvPr/>
          </p:nvSpPr>
          <p:spPr>
            <a:xfrm rot="10800000">
              <a:off x="8793650" y="15055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rot="10800000">
              <a:off x="8793650" y="14689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rot="10800000">
              <a:off x="8793650" y="13954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rot="10800000">
              <a:off x="8793650" y="14320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rot="10800000">
              <a:off x="8793650" y="1615675"/>
              <a:ext cx="6275" cy="14900"/>
            </a:xfrm>
            <a:custGeom>
              <a:rect b="b" l="l" r="r" t="t"/>
              <a:pathLst>
                <a:path extrusionOk="0" h="596" w="251">
                  <a:moveTo>
                    <a:pt x="1" y="1"/>
                  </a:moveTo>
                  <a:lnTo>
                    <a:pt x="1" y="596"/>
                  </a:lnTo>
                  <a:lnTo>
                    <a:pt x="251" y="596"/>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rot="10800000">
              <a:off x="8701075" y="330375"/>
              <a:ext cx="6275" cy="18200"/>
            </a:xfrm>
            <a:custGeom>
              <a:rect b="b" l="l" r="r" t="t"/>
              <a:pathLst>
                <a:path extrusionOk="0" h="728"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rot="10800000">
              <a:off x="8793650" y="1358775"/>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rot="10800000">
              <a:off x="8793650" y="15790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rot="10800000">
              <a:off x="8793650" y="1065000"/>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rot="10800000">
              <a:off x="8793650" y="1101900"/>
              <a:ext cx="6275" cy="18200"/>
            </a:xfrm>
            <a:custGeom>
              <a:rect b="b" l="l" r="r" t="t"/>
              <a:pathLst>
                <a:path extrusionOk="0" h="728"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rot="10800000">
              <a:off x="8793650" y="1138525"/>
              <a:ext cx="6275" cy="18475"/>
            </a:xfrm>
            <a:custGeom>
              <a:rect b="b" l="l" r="r" t="t"/>
              <a:pathLst>
                <a:path extrusionOk="0" h="739" w="251">
                  <a:moveTo>
                    <a:pt x="1" y="0"/>
                  </a:moveTo>
                  <a:lnTo>
                    <a:pt x="1"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rot="10800000">
              <a:off x="8793650" y="99177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rot="10800000">
              <a:off x="8793650" y="11751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rot="10800000">
              <a:off x="8793650" y="128527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rot="10800000">
              <a:off x="8793650" y="13218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rot="10800000">
              <a:off x="8793650" y="12486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rot="10800000">
              <a:off x="8793650" y="10284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rot="10800000">
              <a:off x="8793650" y="15421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rot="10800000">
              <a:off x="8701075" y="623875"/>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rot="10800000">
              <a:off x="8701075" y="367000"/>
              <a:ext cx="6275" cy="18475"/>
            </a:xfrm>
            <a:custGeom>
              <a:rect b="b" l="l" r="r" t="t"/>
              <a:pathLst>
                <a:path extrusionOk="0" h="739" w="251">
                  <a:moveTo>
                    <a:pt x="0" y="0"/>
                  </a:moveTo>
                  <a:lnTo>
                    <a:pt x="0" y="739"/>
                  </a:lnTo>
                  <a:lnTo>
                    <a:pt x="251" y="739"/>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rot="10800000">
              <a:off x="8701075" y="58725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rot="10800000">
              <a:off x="8701075" y="5137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rot="10800000">
              <a:off x="8701075" y="660475"/>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rot="10800000">
              <a:off x="8701075" y="403600"/>
              <a:ext cx="6275" cy="18500"/>
            </a:xfrm>
            <a:custGeom>
              <a:rect b="b" l="l" r="r" t="t"/>
              <a:pathLst>
                <a:path extrusionOk="0" h="740"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rot="10800000">
              <a:off x="8701075" y="440525"/>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rot="10800000">
              <a:off x="8701075" y="47712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rot="10800000">
              <a:off x="8701075" y="697400"/>
              <a:ext cx="6275" cy="18175"/>
            </a:xfrm>
            <a:custGeom>
              <a:rect b="b" l="l" r="r" t="t"/>
              <a:pathLst>
                <a:path extrusionOk="0" h="727" w="251">
                  <a:moveTo>
                    <a:pt x="0" y="0"/>
                  </a:moveTo>
                  <a:lnTo>
                    <a:pt x="0"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rot="10800000">
              <a:off x="8701075" y="77062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rot="10800000">
              <a:off x="8701075" y="220250"/>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rot="10800000">
              <a:off x="8701075" y="734000"/>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rot="10800000">
              <a:off x="8701075" y="880750"/>
              <a:ext cx="13725" cy="17300"/>
            </a:xfrm>
            <a:custGeom>
              <a:rect b="b" l="l" r="r" t="t"/>
              <a:pathLst>
                <a:path extrusionOk="0" h="692" w="549">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rot="10800000">
              <a:off x="8701075" y="183650"/>
              <a:ext cx="6275" cy="18175"/>
            </a:xfrm>
            <a:custGeom>
              <a:rect b="b" l="l" r="r" t="t"/>
              <a:pathLst>
                <a:path extrusionOk="0" h="727" w="251">
                  <a:moveTo>
                    <a:pt x="0" y="1"/>
                  </a:moveTo>
                  <a:lnTo>
                    <a:pt x="0"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10800000">
              <a:off x="8701075" y="293475"/>
              <a:ext cx="6275" cy="18475"/>
            </a:xfrm>
            <a:custGeom>
              <a:rect b="b" l="l" r="r" t="t"/>
              <a:pathLst>
                <a:path extrusionOk="0" h="739" w="251">
                  <a:moveTo>
                    <a:pt x="0" y="0"/>
                  </a:moveTo>
                  <a:lnTo>
                    <a:pt x="0"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rot="10800000">
              <a:off x="8747500" y="934625"/>
              <a:ext cx="16700" cy="17600"/>
            </a:xfrm>
            <a:custGeom>
              <a:rect b="b" l="l" r="r" t="t"/>
              <a:pathLst>
                <a:path extrusionOk="0" h="704" w="668">
                  <a:moveTo>
                    <a:pt x="179" y="1"/>
                  </a:moveTo>
                  <a:lnTo>
                    <a:pt x="0" y="168"/>
                  </a:lnTo>
                  <a:lnTo>
                    <a:pt x="489" y="703"/>
                  </a:lnTo>
                  <a:lnTo>
                    <a:pt x="667" y="549"/>
                  </a:lnTo>
                  <a:lnTo>
                    <a:pt x="1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rot="10800000">
              <a:off x="8701075" y="256875"/>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rot="10800000">
              <a:off x="8701075" y="807525"/>
              <a:ext cx="6275" cy="18175"/>
            </a:xfrm>
            <a:custGeom>
              <a:rect b="b" l="l" r="r" t="t"/>
              <a:pathLst>
                <a:path extrusionOk="0" h="727" w="251">
                  <a:moveTo>
                    <a:pt x="0" y="0"/>
                  </a:moveTo>
                  <a:lnTo>
                    <a:pt x="0"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rot="10800000">
              <a:off x="8722500" y="907550"/>
              <a:ext cx="17000" cy="17575"/>
            </a:xfrm>
            <a:custGeom>
              <a:rect b="b" l="l" r="r" t="t"/>
              <a:pathLst>
                <a:path extrusionOk="0" h="703" w="680">
                  <a:moveTo>
                    <a:pt x="179" y="0"/>
                  </a:moveTo>
                  <a:lnTo>
                    <a:pt x="1" y="167"/>
                  </a:lnTo>
                  <a:lnTo>
                    <a:pt x="489" y="703"/>
                  </a:lnTo>
                  <a:lnTo>
                    <a:pt x="679" y="536"/>
                  </a:lnTo>
                  <a:lnTo>
                    <a:pt x="1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rot="10800000">
              <a:off x="8701075" y="844150"/>
              <a:ext cx="6275" cy="18475"/>
            </a:xfrm>
            <a:custGeom>
              <a:rect b="b" l="l" r="r" t="t"/>
              <a:pathLst>
                <a:path extrusionOk="0" h="739" w="251">
                  <a:moveTo>
                    <a:pt x="0" y="1"/>
                  </a:moveTo>
                  <a:lnTo>
                    <a:pt x="0"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rot="10800000">
              <a:off x="8864775" y="0"/>
              <a:ext cx="214950" cy="1589500"/>
            </a:xfrm>
            <a:custGeom>
              <a:rect b="b" l="l" r="r" t="t"/>
              <a:pathLst>
                <a:path extrusionOk="0" h="63580" w="8598">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rot="10800000">
              <a:off x="8884725" y="1334975"/>
              <a:ext cx="16100" cy="18175"/>
            </a:xfrm>
            <a:custGeom>
              <a:rect b="b" l="l" r="r" t="t"/>
              <a:pathLst>
                <a:path extrusionOk="0" h="727" w="644">
                  <a:moveTo>
                    <a:pt x="203" y="0"/>
                  </a:moveTo>
                  <a:lnTo>
                    <a:pt x="0" y="143"/>
                  </a:lnTo>
                  <a:lnTo>
                    <a:pt x="453" y="727"/>
                  </a:lnTo>
                  <a:lnTo>
                    <a:pt x="643" y="584"/>
                  </a:lnTo>
                  <a:lnTo>
                    <a:pt x="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rot="10800000">
              <a:off x="8817450" y="1247175"/>
              <a:ext cx="16100" cy="18175"/>
            </a:xfrm>
            <a:custGeom>
              <a:rect b="b" l="l" r="r" t="t"/>
              <a:pathLst>
                <a:path extrusionOk="0" h="727" w="644">
                  <a:moveTo>
                    <a:pt x="191" y="1"/>
                  </a:moveTo>
                  <a:lnTo>
                    <a:pt x="0" y="144"/>
                  </a:lnTo>
                  <a:lnTo>
                    <a:pt x="453" y="727"/>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rot="10800000">
              <a:off x="8793650" y="1211750"/>
              <a:ext cx="17575" cy="24725"/>
            </a:xfrm>
            <a:custGeom>
              <a:rect b="b" l="l" r="r" t="t"/>
              <a:pathLst>
                <a:path extrusionOk="0" h="989" w="703">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rot="10800000">
              <a:off x="8693050" y="960825"/>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rot="10800000">
              <a:off x="8759125" y="428600"/>
              <a:ext cx="10425" cy="18500"/>
            </a:xfrm>
            <a:custGeom>
              <a:rect b="b" l="l" r="r" t="t"/>
              <a:pathLst>
                <a:path extrusionOk="0" h="740" w="417">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rot="10800000">
              <a:off x="8839775" y="1276325"/>
              <a:ext cx="16100" cy="18500"/>
            </a:xfrm>
            <a:custGeom>
              <a:rect b="b" l="l" r="r" t="t"/>
              <a:pathLst>
                <a:path extrusionOk="0" h="740" w="644">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rot="10800000">
              <a:off x="8705850" y="1101325"/>
              <a:ext cx="16075" cy="18475"/>
            </a:xfrm>
            <a:custGeom>
              <a:rect b="b" l="l" r="r" t="t"/>
              <a:pathLst>
                <a:path extrusionOk="0" h="739" w="643">
                  <a:moveTo>
                    <a:pt x="191" y="1"/>
                  </a:moveTo>
                  <a:lnTo>
                    <a:pt x="0" y="156"/>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rot="10800000">
              <a:off x="8741550" y="460450"/>
              <a:ext cx="14325" cy="19075"/>
            </a:xfrm>
            <a:custGeom>
              <a:rect b="b" l="l" r="r" t="t"/>
              <a:pathLst>
                <a:path extrusionOk="0" h="763" w="573">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rot="10800000">
              <a:off x="8705850" y="524450"/>
              <a:ext cx="14300" cy="19075"/>
            </a:xfrm>
            <a:custGeom>
              <a:rect b="b" l="l" r="r" t="t"/>
              <a:pathLst>
                <a:path extrusionOk="0" h="763" w="572">
                  <a:moveTo>
                    <a:pt x="358" y="0"/>
                  </a:moveTo>
                  <a:lnTo>
                    <a:pt x="1" y="643"/>
                  </a:lnTo>
                  <a:lnTo>
                    <a:pt x="215" y="762"/>
                  </a:lnTo>
                  <a:lnTo>
                    <a:pt x="572" y="119"/>
                  </a:lnTo>
                  <a:lnTo>
                    <a:pt x="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rot="10800000">
              <a:off x="8773100" y="1189425"/>
              <a:ext cx="16100" cy="18475"/>
            </a:xfrm>
            <a:custGeom>
              <a:rect b="b" l="l" r="r" t="t"/>
              <a:pathLst>
                <a:path extrusionOk="0" h="739" w="644">
                  <a:moveTo>
                    <a:pt x="191" y="1"/>
                  </a:moveTo>
                  <a:lnTo>
                    <a:pt x="0" y="155"/>
                  </a:lnTo>
                  <a:lnTo>
                    <a:pt x="441" y="739"/>
                  </a:lnTo>
                  <a:lnTo>
                    <a:pt x="643" y="584"/>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rot="10800000">
              <a:off x="8723700" y="492300"/>
              <a:ext cx="14300" cy="19075"/>
            </a:xfrm>
            <a:custGeom>
              <a:rect b="b" l="l" r="r" t="t"/>
              <a:pathLst>
                <a:path extrusionOk="0" h="763" w="572">
                  <a:moveTo>
                    <a:pt x="357" y="0"/>
                  </a:moveTo>
                  <a:lnTo>
                    <a:pt x="0" y="643"/>
                  </a:lnTo>
                  <a:lnTo>
                    <a:pt x="214" y="762"/>
                  </a:lnTo>
                  <a:lnTo>
                    <a:pt x="572" y="119"/>
                  </a:lnTo>
                  <a:lnTo>
                    <a:pt x="3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rot="10800000">
              <a:off x="8693050" y="81407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rot="10800000">
              <a:off x="8693050" y="777475"/>
              <a:ext cx="6275" cy="18175"/>
            </a:xfrm>
            <a:custGeom>
              <a:rect b="b" l="l" r="r" t="t"/>
              <a:pathLst>
                <a:path extrusionOk="0" h="727" w="251">
                  <a:moveTo>
                    <a:pt x="1" y="1"/>
                  </a:moveTo>
                  <a:lnTo>
                    <a:pt x="1" y="727"/>
                  </a:lnTo>
                  <a:lnTo>
                    <a:pt x="251" y="727"/>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rot="10800000">
              <a:off x="8693050" y="740850"/>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rot="10800000">
              <a:off x="8693050" y="630725"/>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rot="10800000">
              <a:off x="8693050" y="667325"/>
              <a:ext cx="6275" cy="18475"/>
            </a:xfrm>
            <a:custGeom>
              <a:rect b="b" l="l" r="r" t="t"/>
              <a:pathLst>
                <a:path extrusionOk="0" h="739" w="251">
                  <a:moveTo>
                    <a:pt x="1" y="0"/>
                  </a:moveTo>
                  <a:lnTo>
                    <a:pt x="1" y="738"/>
                  </a:lnTo>
                  <a:lnTo>
                    <a:pt x="251" y="738"/>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rot="10800000">
              <a:off x="8693050" y="7039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rot="10800000">
              <a:off x="8693050" y="1070950"/>
              <a:ext cx="6550" cy="19975"/>
            </a:xfrm>
            <a:custGeom>
              <a:rect b="b" l="l" r="r" t="t"/>
              <a:pathLst>
                <a:path extrusionOk="0" h="799" w="262">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rot="10800000">
              <a:off x="8693050" y="85070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rot="10800000">
              <a:off x="8693050" y="997725"/>
              <a:ext cx="6275" cy="18175"/>
            </a:xfrm>
            <a:custGeom>
              <a:rect b="b" l="l" r="r" t="t"/>
              <a:pathLst>
                <a:path extrusionOk="0" h="727" w="251">
                  <a:moveTo>
                    <a:pt x="1" y="0"/>
                  </a:moveTo>
                  <a:lnTo>
                    <a:pt x="1" y="726"/>
                  </a:lnTo>
                  <a:lnTo>
                    <a:pt x="251" y="726"/>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rot="10800000">
              <a:off x="8693050" y="1034350"/>
              <a:ext cx="6275" cy="18475"/>
            </a:xfrm>
            <a:custGeom>
              <a:rect b="b" l="l" r="r" t="t"/>
              <a:pathLst>
                <a:path extrusionOk="0" h="739"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rot="10800000">
              <a:off x="8693050" y="887600"/>
              <a:ext cx="6275" cy="18175"/>
            </a:xfrm>
            <a:custGeom>
              <a:rect b="b" l="l" r="r" t="t"/>
              <a:pathLst>
                <a:path extrusionOk="0" h="727" w="251">
                  <a:moveTo>
                    <a:pt x="1" y="0"/>
                  </a:moveTo>
                  <a:lnTo>
                    <a:pt x="1" y="727"/>
                  </a:lnTo>
                  <a:lnTo>
                    <a:pt x="251" y="727"/>
                  </a:lnTo>
                  <a:lnTo>
                    <a:pt x="2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rot="10800000">
              <a:off x="8693050" y="9242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rot="10800000">
              <a:off x="8693050" y="593800"/>
              <a:ext cx="6275" cy="18500"/>
            </a:xfrm>
            <a:custGeom>
              <a:rect b="b" l="l" r="r" t="t"/>
              <a:pathLst>
                <a:path extrusionOk="0" h="740" w="251">
                  <a:moveTo>
                    <a:pt x="1" y="1"/>
                  </a:moveTo>
                  <a:lnTo>
                    <a:pt x="1" y="739"/>
                  </a:lnTo>
                  <a:lnTo>
                    <a:pt x="251" y="739"/>
                  </a:lnTo>
                  <a:lnTo>
                    <a:pt x="2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rot="10800000">
              <a:off x="8763575" y="244950"/>
              <a:ext cx="6275" cy="18500"/>
            </a:xfrm>
            <a:custGeom>
              <a:rect b="b" l="l" r="r" t="t"/>
              <a:pathLst>
                <a:path extrusionOk="0" h="740"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rot="10800000">
              <a:off x="8763575" y="391700"/>
              <a:ext cx="6275" cy="18475"/>
            </a:xfrm>
            <a:custGeom>
              <a:rect b="b" l="l" r="r" t="t"/>
              <a:pathLst>
                <a:path extrusionOk="0" h="739" w="251">
                  <a:moveTo>
                    <a:pt x="0" y="0"/>
                  </a:moveTo>
                  <a:lnTo>
                    <a:pt x="0" y="738"/>
                  </a:lnTo>
                  <a:lnTo>
                    <a:pt x="250" y="738"/>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rot="10800000">
              <a:off x="8763575" y="281575"/>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rot="10800000">
              <a:off x="8763575" y="208350"/>
              <a:ext cx="6275" cy="18175"/>
            </a:xfrm>
            <a:custGeom>
              <a:rect b="b" l="l" r="r" t="t"/>
              <a:pathLst>
                <a:path extrusionOk="0" h="727" w="251">
                  <a:moveTo>
                    <a:pt x="0" y="0"/>
                  </a:moveTo>
                  <a:lnTo>
                    <a:pt x="0" y="727"/>
                  </a:lnTo>
                  <a:lnTo>
                    <a:pt x="250" y="727"/>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rot="10800000">
              <a:off x="8763575" y="35510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rot="10800000">
              <a:off x="8763575" y="318475"/>
              <a:ext cx="6275" cy="18175"/>
            </a:xfrm>
            <a:custGeom>
              <a:rect b="b" l="l" r="r" t="t"/>
              <a:pathLst>
                <a:path extrusionOk="0" h="727" w="251">
                  <a:moveTo>
                    <a:pt x="0" y="0"/>
                  </a:moveTo>
                  <a:lnTo>
                    <a:pt x="0" y="726"/>
                  </a:lnTo>
                  <a:lnTo>
                    <a:pt x="250" y="726"/>
                  </a:lnTo>
                  <a:lnTo>
                    <a:pt x="2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rot="10800000">
              <a:off x="8862400" y="1305800"/>
              <a:ext cx="15800" cy="18175"/>
            </a:xfrm>
            <a:custGeom>
              <a:rect b="b" l="l" r="r" t="t"/>
              <a:pathLst>
                <a:path extrusionOk="0" h="727" w="632">
                  <a:moveTo>
                    <a:pt x="191" y="0"/>
                  </a:moveTo>
                  <a:lnTo>
                    <a:pt x="0" y="143"/>
                  </a:lnTo>
                  <a:lnTo>
                    <a:pt x="441" y="726"/>
                  </a:lnTo>
                  <a:lnTo>
                    <a:pt x="631" y="584"/>
                  </a:lnTo>
                  <a:lnTo>
                    <a:pt x="1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rot="10800000">
              <a:off x="8763575" y="171450"/>
              <a:ext cx="6275" cy="18475"/>
            </a:xfrm>
            <a:custGeom>
              <a:rect b="b" l="l" r="r" t="t"/>
              <a:pathLst>
                <a:path extrusionOk="0" h="739" w="251">
                  <a:moveTo>
                    <a:pt x="0" y="1"/>
                  </a:moveTo>
                  <a:lnTo>
                    <a:pt x="0" y="739"/>
                  </a:lnTo>
                  <a:lnTo>
                    <a:pt x="250" y="739"/>
                  </a:lnTo>
                  <a:lnTo>
                    <a:pt x="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rot="10800000">
              <a:off x="8693050" y="550650"/>
              <a:ext cx="14300" cy="25025"/>
            </a:xfrm>
            <a:custGeom>
              <a:rect b="b" l="l" r="r" t="t"/>
              <a:pathLst>
                <a:path extrusionOk="0" h="1001" w="572">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rot="10800000">
              <a:off x="8602250" y="0"/>
              <a:ext cx="255425" cy="1981500"/>
            </a:xfrm>
            <a:custGeom>
              <a:rect b="b" l="l" r="r" t="t"/>
              <a:pathLst>
                <a:path extrusionOk="0" h="79260" w="10217">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rot="10800000">
              <a:off x="8231675" y="0"/>
              <a:ext cx="240825" cy="2480675"/>
            </a:xfrm>
            <a:custGeom>
              <a:rect b="b" l="l" r="r" t="t"/>
              <a:pathLst>
                <a:path extrusionOk="0" h="99227" w="9633">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rot="10800000">
              <a:off x="8378125" y="0"/>
              <a:ext cx="243500" cy="2222600"/>
            </a:xfrm>
            <a:custGeom>
              <a:rect b="b" l="l" r="r" t="t"/>
              <a:pathLst>
                <a:path extrusionOk="0" h="88904" w="974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10"/>
          <p:cNvGrpSpPr/>
          <p:nvPr/>
        </p:nvGrpSpPr>
        <p:grpSpPr>
          <a:xfrm>
            <a:off x="274435" y="-1"/>
            <a:ext cx="521100" cy="2263200"/>
            <a:chOff x="205850" y="-1"/>
            <a:chExt cx="521100" cy="2263200"/>
          </a:xfrm>
        </p:grpSpPr>
        <p:cxnSp>
          <p:nvCxnSpPr>
            <p:cNvPr id="503" name="Google Shape;503;p10"/>
            <p:cNvCxnSpPr/>
            <p:nvPr/>
          </p:nvCxnSpPr>
          <p:spPr>
            <a:xfrm flipH="1" rot="-5400000">
              <a:off x="-634350" y="901799"/>
              <a:ext cx="2050500" cy="2469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04" name="Google Shape;504;p10"/>
            <p:cNvCxnSpPr/>
            <p:nvPr/>
          </p:nvCxnSpPr>
          <p:spPr>
            <a:xfrm rot="5400000">
              <a:off x="-325775" y="682349"/>
              <a:ext cx="1467600" cy="102900"/>
            </a:xfrm>
            <a:prstGeom prst="bentConnector3">
              <a:avLst>
                <a:gd fmla="val 50000" name="adj1"/>
              </a:avLst>
            </a:prstGeom>
            <a:noFill/>
            <a:ln cap="flat" cmpd="sng" w="9525">
              <a:solidFill>
                <a:schemeClr val="lt1"/>
              </a:solidFill>
              <a:prstDash val="solid"/>
              <a:round/>
              <a:headEnd len="med" w="med" type="none"/>
              <a:tailEnd len="med" w="med" type="oval"/>
            </a:ln>
          </p:spPr>
        </p:cxnSp>
        <p:cxnSp>
          <p:nvCxnSpPr>
            <p:cNvPr id="505" name="Google Shape;505;p10"/>
            <p:cNvCxnSpPr/>
            <p:nvPr/>
          </p:nvCxnSpPr>
          <p:spPr>
            <a:xfrm>
              <a:off x="645425" y="-1"/>
              <a:ext cx="0" cy="1817400"/>
            </a:xfrm>
            <a:prstGeom prst="straightConnector1">
              <a:avLst/>
            </a:prstGeom>
            <a:noFill/>
            <a:ln cap="flat" cmpd="sng" w="9525">
              <a:solidFill>
                <a:schemeClr val="lt1"/>
              </a:solidFill>
              <a:prstDash val="solid"/>
              <a:round/>
              <a:headEnd len="med" w="med" type="none"/>
              <a:tailEnd len="med" w="med" type="oval"/>
            </a:ln>
          </p:spPr>
        </p:cxnSp>
        <p:cxnSp>
          <p:nvCxnSpPr>
            <p:cNvPr id="506" name="Google Shape;506;p10"/>
            <p:cNvCxnSpPr/>
            <p:nvPr/>
          </p:nvCxnSpPr>
          <p:spPr>
            <a:xfrm rot="5400000">
              <a:off x="-665200" y="871049"/>
              <a:ext cx="2263200" cy="521100"/>
            </a:xfrm>
            <a:prstGeom prst="bentConnector3">
              <a:avLst>
                <a:gd fmla="val 50000" name="adj1"/>
              </a:avLst>
            </a:prstGeom>
            <a:noFill/>
            <a:ln cap="flat" cmpd="sng" w="9525">
              <a:solidFill>
                <a:schemeClr val="lt1"/>
              </a:solidFill>
              <a:prstDash val="solid"/>
              <a:round/>
              <a:headEnd len="med" w="med" type="none"/>
              <a:tailEnd len="med" w="med" type="oval"/>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indent="-317500" lvl="1" marL="9144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hyperlink" Target="https://ieeexplore.ieee.org/document/9472817" TargetMode="External"/><Relationship Id="rId4" Type="http://schemas.openxmlformats.org/officeDocument/2006/relationships/hyperlink" Target="https://scikit-learn.org/stable/" TargetMode="External"/><Relationship Id="rId5" Type="http://schemas.openxmlformats.org/officeDocument/2006/relationships/hyperlink" Target="https://shap.readthedocs.io/en/latest/index.html" TargetMode="External"/><Relationship Id="rId6" Type="http://schemas.openxmlformats.org/officeDocument/2006/relationships/hyperlink" Target="https://lime-ml.readthedocs.io/en/latest/index.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1100"/>
              <a:buFont typeface="Arial"/>
              <a:buNone/>
            </a:pPr>
            <a:r>
              <a:rPr b="1" lang="en" sz="3600">
                <a:solidFill>
                  <a:srgbClr val="000000"/>
                </a:solidFill>
                <a:latin typeface="Albert Sans"/>
                <a:ea typeface="Albert Sans"/>
                <a:cs typeface="Albert Sans"/>
                <a:sym typeface="Albert Sans"/>
              </a:rPr>
              <a:t>Decoding the Black Box: Evaluating XAI with Machine Learning for Prediction Explanation</a:t>
            </a:r>
            <a:endParaRPr b="1" sz="3600">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36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254" name="Google Shape;1254;p35"/>
          <p:cNvSpPr txBox="1"/>
          <p:nvPr>
            <p:ph idx="4294967295" type="ctrTitle"/>
          </p:nvPr>
        </p:nvSpPr>
        <p:spPr>
          <a:xfrm>
            <a:off x="1853850" y="351925"/>
            <a:ext cx="6226200" cy="24498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1100"/>
              <a:buFont typeface="Arial"/>
              <a:buNone/>
            </a:pPr>
            <a:r>
              <a:rPr b="1" lang="en" sz="3600">
                <a:latin typeface="Albert Sans"/>
                <a:ea typeface="Albert Sans"/>
                <a:cs typeface="Albert Sans"/>
                <a:sym typeface="Albert Sans"/>
              </a:rPr>
              <a:t>Decoding the Black Box: Evaluating XAI with Machine Learning for Prediction Explanation</a:t>
            </a:r>
            <a:endParaRPr b="1" sz="36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3600">
              <a:latin typeface="Arial"/>
              <a:ea typeface="Arial"/>
              <a:cs typeface="Arial"/>
              <a:sym typeface="Arial"/>
            </a:endParaRPr>
          </a:p>
        </p:txBody>
      </p:sp>
      <p:sp>
        <p:nvSpPr>
          <p:cNvPr id="1255" name="Google Shape;1255;p35"/>
          <p:cNvSpPr txBox="1"/>
          <p:nvPr/>
        </p:nvSpPr>
        <p:spPr>
          <a:xfrm>
            <a:off x="1030000" y="2801725"/>
            <a:ext cx="6915300" cy="25197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800"/>
              </a:spcBef>
              <a:spcAft>
                <a:spcPts val="0"/>
              </a:spcAft>
              <a:buClr>
                <a:schemeClr val="dk1"/>
              </a:buClr>
              <a:buSzPts val="1100"/>
              <a:buFont typeface="Arial"/>
              <a:buNone/>
            </a:pPr>
            <a:r>
              <a:rPr b="1" lang="en" sz="1800">
                <a:solidFill>
                  <a:schemeClr val="lt1"/>
                </a:solidFill>
              </a:rPr>
              <a:t>DS 303 Course Project | Instructor:- Prof. Biplab Banerjee</a:t>
            </a:r>
            <a:endParaRPr b="1" sz="1800">
              <a:solidFill>
                <a:schemeClr val="lt1"/>
              </a:solidFill>
            </a:endParaRPr>
          </a:p>
          <a:p>
            <a:pPr indent="0" lvl="0" marL="0" rtl="0" algn="r">
              <a:lnSpc>
                <a:spcPct val="115000"/>
              </a:lnSpc>
              <a:spcBef>
                <a:spcPts val="1400"/>
              </a:spcBef>
              <a:spcAft>
                <a:spcPts val="0"/>
              </a:spcAft>
              <a:buClr>
                <a:schemeClr val="dk1"/>
              </a:buClr>
              <a:buSzPts val="1100"/>
              <a:buFont typeface="Arial"/>
              <a:buNone/>
            </a:pPr>
            <a:r>
              <a:rPr b="1" lang="en" sz="1500">
                <a:solidFill>
                  <a:schemeClr val="lt1"/>
                </a:solidFill>
              </a:rPr>
              <a:t>Karthikeyan J (21d170021)</a:t>
            </a:r>
            <a:endParaRPr b="1" sz="1500">
              <a:solidFill>
                <a:schemeClr val="lt1"/>
              </a:solidFill>
            </a:endParaRPr>
          </a:p>
          <a:p>
            <a:pPr indent="0" lvl="0" marL="0" rtl="0" algn="r">
              <a:lnSpc>
                <a:spcPct val="115000"/>
              </a:lnSpc>
              <a:spcBef>
                <a:spcPts val="1400"/>
              </a:spcBef>
              <a:spcAft>
                <a:spcPts val="0"/>
              </a:spcAft>
              <a:buClr>
                <a:schemeClr val="dk1"/>
              </a:buClr>
              <a:buSzPts val="1100"/>
              <a:buFont typeface="Arial"/>
              <a:buNone/>
            </a:pPr>
            <a:r>
              <a:rPr b="1" lang="en" sz="1500">
                <a:solidFill>
                  <a:schemeClr val="lt1"/>
                </a:solidFill>
              </a:rPr>
              <a:t>Kartik Sood (21d170022) </a:t>
            </a:r>
            <a:endParaRPr b="1" sz="1500">
              <a:solidFill>
                <a:schemeClr val="lt1"/>
              </a:solidFill>
            </a:endParaRPr>
          </a:p>
          <a:p>
            <a:pPr indent="0" lvl="0" marL="0" rtl="0" algn="r">
              <a:lnSpc>
                <a:spcPct val="115000"/>
              </a:lnSpc>
              <a:spcBef>
                <a:spcPts val="1400"/>
              </a:spcBef>
              <a:spcAft>
                <a:spcPts val="0"/>
              </a:spcAft>
              <a:buClr>
                <a:schemeClr val="dk1"/>
              </a:buClr>
              <a:buSzPts val="1100"/>
              <a:buFont typeface="Arial"/>
              <a:buNone/>
            </a:pPr>
            <a:r>
              <a:rPr b="1" lang="en" sz="1500">
                <a:solidFill>
                  <a:schemeClr val="lt1"/>
                </a:solidFill>
              </a:rPr>
              <a:t>Vishesh Kamani (</a:t>
            </a:r>
            <a:r>
              <a:rPr b="1" lang="en" sz="1500">
                <a:solidFill>
                  <a:schemeClr val="lt1"/>
                </a:solidFill>
              </a:rPr>
              <a:t>21d170046) </a:t>
            </a:r>
            <a:endParaRPr b="1" sz="1500">
              <a:solidFill>
                <a:schemeClr val="lt1"/>
              </a:solidFill>
            </a:endParaRPr>
          </a:p>
          <a:p>
            <a:pPr indent="0" lvl="0" marL="0" rtl="0" algn="r">
              <a:lnSpc>
                <a:spcPct val="115000"/>
              </a:lnSpc>
              <a:spcBef>
                <a:spcPts val="1400"/>
              </a:spcBef>
              <a:spcAft>
                <a:spcPts val="0"/>
              </a:spcAft>
              <a:buClr>
                <a:schemeClr val="dk1"/>
              </a:buClr>
              <a:buSzPts val="1100"/>
              <a:buFont typeface="Arial"/>
              <a:buNone/>
            </a:pPr>
            <a:r>
              <a:rPr b="1" lang="en" sz="1500">
                <a:solidFill>
                  <a:schemeClr val="lt1"/>
                </a:solidFill>
              </a:rPr>
              <a:t>Akash Sansugu Palaniswami (</a:t>
            </a:r>
            <a:r>
              <a:rPr b="1" lang="en" sz="1500">
                <a:solidFill>
                  <a:schemeClr val="lt1"/>
                </a:solidFill>
              </a:rPr>
              <a:t>21d171001)</a:t>
            </a:r>
            <a:endParaRPr b="1" sz="1500">
              <a:solidFill>
                <a:schemeClr val="lt1"/>
              </a:solidFill>
            </a:endParaRPr>
          </a:p>
          <a:p>
            <a:pPr indent="0" lvl="0" marL="0" rtl="0" algn="l">
              <a:spcBef>
                <a:spcPts val="400"/>
              </a:spcBef>
              <a:spcAft>
                <a:spcPts val="0"/>
              </a:spcAft>
              <a:buNone/>
            </a:pPr>
            <a:r>
              <a:t/>
            </a:r>
            <a:endParaRPr sz="1200">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Shap Result</a:t>
            </a:r>
            <a:endParaRPr/>
          </a:p>
        </p:txBody>
      </p:sp>
      <p:sp>
        <p:nvSpPr>
          <p:cNvPr id="1317" name="Google Shape;1317;p44"/>
          <p:cNvSpPr txBox="1"/>
          <p:nvPr>
            <p:ph idx="1" type="body"/>
          </p:nvPr>
        </p:nvSpPr>
        <p:spPr>
          <a:xfrm>
            <a:off x="4028600" y="1466950"/>
            <a:ext cx="4398000" cy="3444300"/>
          </a:xfrm>
          <a:prstGeom prst="rect">
            <a:avLst/>
          </a:prstGeom>
        </p:spPr>
        <p:txBody>
          <a:bodyPr anchorCtr="0" anchor="ctr"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a:t>Now using these 2 frameworks separately, we can get different explanations of the black-box models, from which we can deduce the most significant parameters in the classification task. In the case of the SHAP framework, this was clearly indicated by the beeswarm plot of the Shap values which are significant of how important the feature is in the classification. On the right is the beeswarm plot for the Random Forest Model applied on the dataset.</a:t>
            </a:r>
            <a:endParaRPr/>
          </a:p>
          <a:p>
            <a:pPr indent="0" lvl="0" marL="0" rtl="0" algn="l">
              <a:lnSpc>
                <a:spcPct val="140000"/>
              </a:lnSpc>
              <a:spcBef>
                <a:spcPts val="200"/>
              </a:spcBef>
              <a:spcAft>
                <a:spcPts val="0"/>
              </a:spcAft>
              <a:buClr>
                <a:schemeClr val="dk1"/>
              </a:buClr>
              <a:buSzPts val="1100"/>
              <a:buFont typeface="Arial"/>
              <a:buNone/>
            </a:pPr>
            <a:r>
              <a:rPr lang="en"/>
              <a:t>﻿</a:t>
            </a:r>
            <a:endParaRPr/>
          </a:p>
          <a:p>
            <a:pPr indent="0" lvl="0" marL="0" rtl="0" algn="l">
              <a:lnSpc>
                <a:spcPct val="140000"/>
              </a:lnSpc>
              <a:spcBef>
                <a:spcPts val="200"/>
              </a:spcBef>
              <a:spcAft>
                <a:spcPts val="0"/>
              </a:spcAft>
              <a:buClr>
                <a:schemeClr val="dk1"/>
              </a:buClr>
              <a:buSzPts val="1100"/>
              <a:buFont typeface="Arial"/>
              <a:buNone/>
            </a:pPr>
            <a:r>
              <a:rPr lang="en"/>
              <a:t>Clearly, [Complains, Status and Frequency of use] seem to be very important features in this classification task.</a:t>
            </a:r>
            <a:endParaRPr>
              <a:solidFill>
                <a:srgbClr val="6F6F6F"/>
              </a:solidFill>
              <a:highlight>
                <a:srgbClr val="FFFFFF"/>
              </a:highlight>
              <a:latin typeface="Arial"/>
              <a:ea typeface="Arial"/>
              <a:cs typeface="Arial"/>
              <a:sym typeface="Arial"/>
            </a:endParaRPr>
          </a:p>
          <a:p>
            <a:pPr indent="0" lvl="0" marL="0" rtl="0" algn="l">
              <a:spcBef>
                <a:spcPts val="0"/>
              </a:spcBef>
              <a:spcAft>
                <a:spcPts val="0"/>
              </a:spcAft>
              <a:buNone/>
            </a:pPr>
            <a:r>
              <a:t/>
            </a:r>
            <a:endParaRPr b="1">
              <a:highlight>
                <a:srgbClr val="000000"/>
              </a:highlight>
              <a:latin typeface="Arial"/>
              <a:ea typeface="Arial"/>
              <a:cs typeface="Arial"/>
              <a:sym typeface="Arial"/>
            </a:endParaRPr>
          </a:p>
        </p:txBody>
      </p:sp>
      <p:pic>
        <p:nvPicPr>
          <p:cNvPr id="1318" name="Google Shape;1318;p44"/>
          <p:cNvPicPr preferRelativeResize="0"/>
          <p:nvPr/>
        </p:nvPicPr>
        <p:blipFill>
          <a:blip r:embed="rId3">
            <a:alphaModFix/>
          </a:blip>
          <a:stretch>
            <a:fillRect/>
          </a:stretch>
        </p:blipFill>
        <p:spPr>
          <a:xfrm>
            <a:off x="182825" y="1216075"/>
            <a:ext cx="3845774" cy="3144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45"/>
          <p:cNvSpPr txBox="1"/>
          <p:nvPr>
            <p:ph type="title"/>
          </p:nvPr>
        </p:nvSpPr>
        <p:spPr>
          <a:xfrm>
            <a:off x="720000" y="2485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Lime Local </a:t>
            </a:r>
            <a:r>
              <a:rPr lang="en"/>
              <a:t>Result Example</a:t>
            </a:r>
            <a:endParaRPr/>
          </a:p>
        </p:txBody>
      </p:sp>
      <p:sp>
        <p:nvSpPr>
          <p:cNvPr id="1324" name="Google Shape;1324;p45"/>
          <p:cNvSpPr txBox="1"/>
          <p:nvPr>
            <p:ph idx="1" type="body"/>
          </p:nvPr>
        </p:nvSpPr>
        <p:spPr>
          <a:xfrm>
            <a:off x="722625" y="3028350"/>
            <a:ext cx="7704000" cy="188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 we can see in the figure, this particular customer churns with a probability of 0.56.</a:t>
            </a:r>
            <a:endParaRPr/>
          </a:p>
          <a:p>
            <a:pPr indent="0" lvl="0" marL="0" rtl="0" algn="l">
              <a:spcBef>
                <a:spcPts val="0"/>
              </a:spcBef>
              <a:spcAft>
                <a:spcPts val="0"/>
              </a:spcAft>
              <a:buNone/>
            </a:pPr>
            <a:r>
              <a:rPr lang="en"/>
              <a:t>We can see in the right figure that complains is a important feature but it is 0 in this case and hence it </a:t>
            </a:r>
            <a:r>
              <a:rPr lang="en"/>
              <a:t>contributes</a:t>
            </a:r>
            <a:r>
              <a:rPr lang="en"/>
              <a:t> largely to the not churn probability. </a:t>
            </a:r>
            <a:endParaRPr/>
          </a:p>
          <a:p>
            <a:pPr indent="0" lvl="0" marL="0" rtl="0" algn="l">
              <a:spcBef>
                <a:spcPts val="0"/>
              </a:spcBef>
              <a:spcAft>
                <a:spcPts val="0"/>
              </a:spcAft>
              <a:buNone/>
            </a:pPr>
            <a:r>
              <a:rPr lang="en"/>
              <a:t>Call failure is the main reason here for the churn.</a:t>
            </a:r>
            <a:endParaRPr b="1">
              <a:highlight>
                <a:srgbClr val="000000"/>
              </a:highlight>
              <a:latin typeface="Arial"/>
              <a:ea typeface="Arial"/>
              <a:cs typeface="Arial"/>
              <a:sym typeface="Arial"/>
            </a:endParaRPr>
          </a:p>
        </p:txBody>
      </p:sp>
      <p:pic>
        <p:nvPicPr>
          <p:cNvPr id="1325" name="Google Shape;1325;p45"/>
          <p:cNvPicPr preferRelativeResize="0"/>
          <p:nvPr/>
        </p:nvPicPr>
        <p:blipFill>
          <a:blip r:embed="rId3">
            <a:alphaModFix/>
          </a:blip>
          <a:stretch>
            <a:fillRect/>
          </a:stretch>
        </p:blipFill>
        <p:spPr>
          <a:xfrm>
            <a:off x="905775" y="1056750"/>
            <a:ext cx="6980449" cy="212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Mean Degree of Metrics Change</a:t>
            </a:r>
            <a:endParaRPr/>
          </a:p>
        </p:txBody>
      </p:sp>
      <p:sp>
        <p:nvSpPr>
          <p:cNvPr id="1331" name="Google Shape;1331;p46"/>
          <p:cNvSpPr txBox="1"/>
          <p:nvPr>
            <p:ph idx="1" type="body"/>
          </p:nvPr>
        </p:nvSpPr>
        <p:spPr>
          <a:xfrm>
            <a:off x="713225" y="1141700"/>
            <a:ext cx="7449600" cy="26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that we have determined a list of important parameters from the frameworks, we would have to evaluate to see if these results are good explanations of the model. So the evaluation framework we would be based on this idea: Deleting the large contribution features should result in a significant decrease in the accuracy of a model's prediction. So lets daw we get new metrics on modifying the data (R2*, MSE*, MAE*), now we can define a variable which measures the change in all these metrics (MDMC) which is defined as shown in the right. We normalise all the values before using them in the formula</a:t>
            </a:r>
            <a:endParaRPr/>
          </a:p>
        </p:txBody>
      </p:sp>
      <p:pic>
        <p:nvPicPr>
          <p:cNvPr id="1332" name="Google Shape;1332;p46"/>
          <p:cNvPicPr preferRelativeResize="0"/>
          <p:nvPr/>
        </p:nvPicPr>
        <p:blipFill>
          <a:blip r:embed="rId3">
            <a:alphaModFix/>
          </a:blip>
          <a:stretch>
            <a:fillRect/>
          </a:stretch>
        </p:blipFill>
        <p:spPr>
          <a:xfrm>
            <a:off x="1604325" y="3453338"/>
            <a:ext cx="5667375" cy="143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47"/>
          <p:cNvSpPr txBox="1"/>
          <p:nvPr>
            <p:ph type="title"/>
          </p:nvPr>
        </p:nvSpPr>
        <p:spPr>
          <a:xfrm>
            <a:off x="720000" y="918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EVALUATION FRAMEWORK</a:t>
            </a:r>
            <a:endParaRPr/>
          </a:p>
        </p:txBody>
      </p:sp>
      <p:sp>
        <p:nvSpPr>
          <p:cNvPr id="1338" name="Google Shape;1338;p47"/>
          <p:cNvSpPr txBox="1"/>
          <p:nvPr>
            <p:ph idx="1" type="body"/>
          </p:nvPr>
        </p:nvSpPr>
        <p:spPr>
          <a:xfrm>
            <a:off x="281575" y="917100"/>
            <a:ext cx="8568900" cy="3856500"/>
          </a:xfrm>
          <a:prstGeom prst="rect">
            <a:avLst/>
          </a:prstGeom>
        </p:spPr>
        <p:txBody>
          <a:bodyPr anchorCtr="0" anchor="ctr" bIns="91425" lIns="91425" spcFirstLastPara="1" rIns="91425" wrap="square" tIns="91425">
            <a:noAutofit/>
          </a:bodyPr>
          <a:lstStyle/>
          <a:p>
            <a:pPr indent="-323850" lvl="0" marL="457200" rtl="0" algn="l">
              <a:lnSpc>
                <a:spcPct val="140000"/>
              </a:lnSpc>
              <a:spcBef>
                <a:spcPts val="0"/>
              </a:spcBef>
              <a:spcAft>
                <a:spcPts val="0"/>
              </a:spcAft>
              <a:buSzPts val="1500"/>
              <a:buChar char="●"/>
            </a:pPr>
            <a:r>
              <a:rPr lang="en" sz="1500"/>
              <a:t>So we applied this evaluation framework on Random Forest Classifier model, with the dataset, and then used the SHAP and LIME framework to arrange the features based on how important they are perceived according to the framework. </a:t>
            </a:r>
            <a:endParaRPr sz="1500"/>
          </a:p>
          <a:p>
            <a:pPr indent="-323850" lvl="0" marL="457200" rtl="0" algn="l">
              <a:lnSpc>
                <a:spcPct val="140000"/>
              </a:lnSpc>
              <a:spcBef>
                <a:spcPts val="0"/>
              </a:spcBef>
              <a:spcAft>
                <a:spcPts val="0"/>
              </a:spcAft>
              <a:buSzPts val="1500"/>
              <a:buChar char="●"/>
            </a:pPr>
            <a:r>
              <a:rPr lang="en" sz="1500"/>
              <a:t>Now as for a </a:t>
            </a:r>
            <a:r>
              <a:rPr b="1" lang="en" sz="1500"/>
              <a:t>control, </a:t>
            </a:r>
            <a:r>
              <a:rPr lang="en" sz="1500"/>
              <a:t>we also make a</a:t>
            </a:r>
            <a:r>
              <a:rPr b="1" lang="en" sz="1500"/>
              <a:t> random </a:t>
            </a:r>
            <a:r>
              <a:rPr lang="en" sz="1500"/>
              <a:t>order of the features. </a:t>
            </a:r>
            <a:endParaRPr sz="1500"/>
          </a:p>
          <a:p>
            <a:pPr indent="-323850" lvl="0" marL="457200" rtl="0" algn="l">
              <a:lnSpc>
                <a:spcPct val="140000"/>
              </a:lnSpc>
              <a:spcBef>
                <a:spcPts val="0"/>
              </a:spcBef>
              <a:spcAft>
                <a:spcPts val="0"/>
              </a:spcAft>
              <a:buSzPts val="1500"/>
              <a:buChar char="●"/>
            </a:pPr>
            <a:r>
              <a:rPr lang="en" sz="1500"/>
              <a:t>Now we plot the loss metrics for the new dataset as we decrease the number of features according to the different feature arrangements from the framework and the random allotment. </a:t>
            </a:r>
            <a:endParaRPr sz="1500"/>
          </a:p>
          <a:p>
            <a:pPr indent="-323850" lvl="0" marL="457200" rtl="0" algn="l">
              <a:lnSpc>
                <a:spcPct val="140000"/>
              </a:lnSpc>
              <a:spcBef>
                <a:spcPts val="0"/>
              </a:spcBef>
              <a:spcAft>
                <a:spcPts val="0"/>
              </a:spcAft>
              <a:buSzPts val="1500"/>
              <a:buChar char="●"/>
            </a:pPr>
            <a:r>
              <a:rPr lang="en" sz="1500"/>
              <a:t>[</a:t>
            </a:r>
            <a:r>
              <a:rPr b="1" lang="en" sz="1500"/>
              <a:t>X-axis → Number of removed features]</a:t>
            </a:r>
            <a:r>
              <a:rPr lang="en" sz="1500"/>
              <a:t>. We can clearly see that there is a great deal of loss of accuracy in the framework (SHAP and LIME) cases when compared to the random allotment.</a:t>
            </a:r>
            <a:endParaRPr sz="1500"/>
          </a:p>
          <a:p>
            <a:pPr indent="-323850" lvl="0" marL="457200" rtl="0" algn="l">
              <a:lnSpc>
                <a:spcPct val="140000"/>
              </a:lnSpc>
              <a:spcBef>
                <a:spcPts val="0"/>
              </a:spcBef>
              <a:spcAft>
                <a:spcPts val="0"/>
              </a:spcAft>
              <a:buSzPts val="1500"/>
              <a:buChar char="●"/>
            </a:pPr>
            <a:r>
              <a:rPr lang="en" sz="1500"/>
              <a:t>We also observe that the graphs for MSE and MAE are identical as this is classification problem with all prediction and true values as 0 or 1.</a:t>
            </a:r>
            <a:endParaRPr sz="1500"/>
          </a:p>
          <a:p>
            <a:pPr indent="-304800" lvl="0" marL="457200" rtl="0" algn="l">
              <a:spcBef>
                <a:spcPts val="0"/>
              </a:spcBef>
              <a:spcAft>
                <a:spcPts val="0"/>
              </a:spcAft>
              <a:buSzPts val="1200"/>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EXPLANATION</a:t>
            </a:r>
            <a:endParaRPr/>
          </a:p>
        </p:txBody>
      </p:sp>
      <p:sp>
        <p:nvSpPr>
          <p:cNvPr id="1344" name="Google Shape;1344;p48"/>
          <p:cNvSpPr txBox="1"/>
          <p:nvPr>
            <p:ph idx="1" type="body"/>
          </p:nvPr>
        </p:nvSpPr>
        <p:spPr>
          <a:xfrm>
            <a:off x="4549800" y="1365324"/>
            <a:ext cx="3876900" cy="31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5" name="Google Shape;1345;p48"/>
          <p:cNvPicPr preferRelativeResize="0"/>
          <p:nvPr/>
        </p:nvPicPr>
        <p:blipFill>
          <a:blip r:embed="rId3">
            <a:alphaModFix/>
          </a:blip>
          <a:stretch>
            <a:fillRect/>
          </a:stretch>
        </p:blipFill>
        <p:spPr>
          <a:xfrm>
            <a:off x="152400" y="1170125"/>
            <a:ext cx="4244999" cy="3337888"/>
          </a:xfrm>
          <a:prstGeom prst="rect">
            <a:avLst/>
          </a:prstGeom>
          <a:noFill/>
          <a:ln>
            <a:noFill/>
          </a:ln>
        </p:spPr>
      </p:pic>
      <p:pic>
        <p:nvPicPr>
          <p:cNvPr id="1346" name="Google Shape;1346;p48"/>
          <p:cNvPicPr preferRelativeResize="0"/>
          <p:nvPr/>
        </p:nvPicPr>
        <p:blipFill>
          <a:blip r:embed="rId4">
            <a:alphaModFix/>
          </a:blip>
          <a:stretch>
            <a:fillRect/>
          </a:stretch>
        </p:blipFill>
        <p:spPr>
          <a:xfrm>
            <a:off x="4648311" y="1170125"/>
            <a:ext cx="4260714" cy="3337899"/>
          </a:xfrm>
          <a:prstGeom prst="rect">
            <a:avLst/>
          </a:prstGeom>
          <a:noFill/>
          <a:ln>
            <a:noFill/>
          </a:ln>
        </p:spPr>
      </p:pic>
      <p:sp>
        <p:nvSpPr>
          <p:cNvPr id="1347" name="Google Shape;1347;p48"/>
          <p:cNvSpPr txBox="1"/>
          <p:nvPr/>
        </p:nvSpPr>
        <p:spPr>
          <a:xfrm>
            <a:off x="3546325" y="4508025"/>
            <a:ext cx="1895100" cy="646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3000">
                <a:solidFill>
                  <a:schemeClr val="lt1"/>
                </a:solidFill>
                <a:latin typeface="Secular One"/>
                <a:ea typeface="Secular One"/>
                <a:cs typeface="Secular One"/>
                <a:sym typeface="Secular One"/>
              </a:rPr>
              <a:t>RF</a:t>
            </a:r>
            <a:endParaRPr sz="3000">
              <a:solidFill>
                <a:schemeClr val="lt1"/>
              </a:solidFill>
              <a:latin typeface="Secular One"/>
              <a:ea typeface="Secular One"/>
              <a:cs typeface="Secular One"/>
              <a:sym typeface="Secular O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EXPLANATION</a:t>
            </a:r>
            <a:endParaRPr/>
          </a:p>
        </p:txBody>
      </p:sp>
      <p:sp>
        <p:nvSpPr>
          <p:cNvPr id="1353" name="Google Shape;1353;p49"/>
          <p:cNvSpPr txBox="1"/>
          <p:nvPr>
            <p:ph idx="1" type="body"/>
          </p:nvPr>
        </p:nvSpPr>
        <p:spPr>
          <a:xfrm>
            <a:off x="4549800" y="1365324"/>
            <a:ext cx="3876900" cy="31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4" name="Google Shape;1354;p49"/>
          <p:cNvPicPr preferRelativeResize="0"/>
          <p:nvPr/>
        </p:nvPicPr>
        <p:blipFill>
          <a:blip r:embed="rId3">
            <a:alphaModFix/>
          </a:blip>
          <a:stretch>
            <a:fillRect/>
          </a:stretch>
        </p:blipFill>
        <p:spPr>
          <a:xfrm>
            <a:off x="152400" y="1170125"/>
            <a:ext cx="4245001" cy="3361813"/>
          </a:xfrm>
          <a:prstGeom prst="rect">
            <a:avLst/>
          </a:prstGeom>
          <a:noFill/>
          <a:ln>
            <a:noFill/>
          </a:ln>
        </p:spPr>
      </p:pic>
      <p:pic>
        <p:nvPicPr>
          <p:cNvPr id="1355" name="Google Shape;1355;p49"/>
          <p:cNvPicPr preferRelativeResize="0"/>
          <p:nvPr/>
        </p:nvPicPr>
        <p:blipFill>
          <a:blip r:embed="rId4">
            <a:alphaModFix/>
          </a:blip>
          <a:stretch>
            <a:fillRect/>
          </a:stretch>
        </p:blipFill>
        <p:spPr>
          <a:xfrm>
            <a:off x="4666966" y="1170125"/>
            <a:ext cx="4196935" cy="3361826"/>
          </a:xfrm>
          <a:prstGeom prst="rect">
            <a:avLst/>
          </a:prstGeom>
          <a:noFill/>
          <a:ln>
            <a:noFill/>
          </a:ln>
        </p:spPr>
      </p:pic>
      <p:sp>
        <p:nvSpPr>
          <p:cNvPr id="1356" name="Google Shape;1356;p49"/>
          <p:cNvSpPr txBox="1"/>
          <p:nvPr/>
        </p:nvSpPr>
        <p:spPr>
          <a:xfrm>
            <a:off x="3072000" y="4521925"/>
            <a:ext cx="3000000" cy="6465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lang="en" sz="3000">
                <a:solidFill>
                  <a:schemeClr val="lt1"/>
                </a:solidFill>
                <a:latin typeface="Secular One"/>
                <a:ea typeface="Secular One"/>
                <a:cs typeface="Secular One"/>
                <a:sym typeface="Secular One"/>
              </a:rPr>
              <a:t>RF</a:t>
            </a:r>
            <a:endParaRPr sz="3000">
              <a:solidFill>
                <a:schemeClr val="lt1"/>
              </a:solidFill>
              <a:latin typeface="Secular One"/>
              <a:ea typeface="Secular One"/>
              <a:cs typeface="Secular One"/>
              <a:sym typeface="Secular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AND CONCLUSION</a:t>
            </a:r>
            <a:endParaRPr/>
          </a:p>
        </p:txBody>
      </p:sp>
      <p:sp>
        <p:nvSpPr>
          <p:cNvPr id="1362" name="Google Shape;1362;p50"/>
          <p:cNvSpPr txBox="1"/>
          <p:nvPr>
            <p:ph idx="1" type="body"/>
          </p:nvPr>
        </p:nvSpPr>
        <p:spPr>
          <a:xfrm>
            <a:off x="4845725" y="1676600"/>
            <a:ext cx="3578400" cy="2478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Now that we have seen how the graphs are for the RF model, we can do the same procedure for the LGBT model.</a:t>
            </a:r>
            <a:endParaRPr sz="1600"/>
          </a:p>
          <a:p>
            <a:pPr indent="-330200" lvl="0" marL="457200" rtl="0" algn="l">
              <a:spcBef>
                <a:spcPts val="0"/>
              </a:spcBef>
              <a:spcAft>
                <a:spcPts val="0"/>
              </a:spcAft>
              <a:buSzPts val="1600"/>
              <a:buChar char="●"/>
            </a:pPr>
            <a:r>
              <a:rPr lang="en" sz="1600"/>
              <a:t>And after this we find the MDMC value defined earlier, and tabulated them as such.</a:t>
            </a:r>
            <a:endParaRPr sz="1600"/>
          </a:p>
          <a:p>
            <a:pPr indent="-330200" lvl="0" marL="457200" rtl="0" algn="l">
              <a:spcBef>
                <a:spcPts val="0"/>
              </a:spcBef>
              <a:spcAft>
                <a:spcPts val="0"/>
              </a:spcAft>
              <a:buSzPts val="1600"/>
              <a:buChar char="●"/>
            </a:pPr>
            <a:r>
              <a:rPr lang="en" sz="1600"/>
              <a:t>From this, it is observed that SHAP performs better for RandomForest while LIME performs better for LGBM.</a:t>
            </a:r>
            <a:endParaRPr sz="1600"/>
          </a:p>
        </p:txBody>
      </p:sp>
      <p:pic>
        <p:nvPicPr>
          <p:cNvPr id="1363" name="Google Shape;1363;p50"/>
          <p:cNvPicPr preferRelativeResize="0"/>
          <p:nvPr/>
        </p:nvPicPr>
        <p:blipFill>
          <a:blip r:embed="rId3">
            <a:alphaModFix/>
          </a:blip>
          <a:stretch>
            <a:fillRect/>
          </a:stretch>
        </p:blipFill>
        <p:spPr>
          <a:xfrm>
            <a:off x="165950" y="1676600"/>
            <a:ext cx="4540925" cy="23938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51"/>
          <p:cNvSpPr txBox="1"/>
          <p:nvPr>
            <p:ph type="title"/>
          </p:nvPr>
        </p:nvSpPr>
        <p:spPr>
          <a:xfrm>
            <a:off x="-506175" y="534925"/>
            <a:ext cx="5285700" cy="102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References</a:t>
            </a:r>
            <a:endParaRPr sz="3300"/>
          </a:p>
        </p:txBody>
      </p:sp>
      <p:cxnSp>
        <p:nvCxnSpPr>
          <p:cNvPr id="1369" name="Google Shape;1369;p51"/>
          <p:cNvCxnSpPr/>
          <p:nvPr/>
        </p:nvCxnSpPr>
        <p:spPr>
          <a:xfrm rot="10800000">
            <a:off x="0" y="4251200"/>
            <a:ext cx="3804900" cy="0"/>
          </a:xfrm>
          <a:prstGeom prst="straightConnector1">
            <a:avLst/>
          </a:prstGeom>
          <a:noFill/>
          <a:ln cap="flat" cmpd="sng" w="9525">
            <a:solidFill>
              <a:schemeClr val="lt1"/>
            </a:solidFill>
            <a:prstDash val="solid"/>
            <a:round/>
            <a:headEnd len="med" w="med" type="oval"/>
            <a:tailEnd len="med" w="med" type="none"/>
          </a:ln>
        </p:spPr>
      </p:cxnSp>
      <p:sp>
        <p:nvSpPr>
          <p:cNvPr id="1370" name="Google Shape;1370;p51"/>
          <p:cNvSpPr txBox="1"/>
          <p:nvPr/>
        </p:nvSpPr>
        <p:spPr>
          <a:xfrm>
            <a:off x="469475" y="1559425"/>
            <a:ext cx="7961400" cy="3478800"/>
          </a:xfrm>
          <a:prstGeom prst="rect">
            <a:avLst/>
          </a:prstGeom>
          <a:noFill/>
          <a:ln>
            <a:noFill/>
          </a:ln>
        </p:spPr>
        <p:txBody>
          <a:bodyPr anchorCtr="0" anchor="t" bIns="91425" lIns="91425" spcFirstLastPara="1" rIns="91425" wrap="square" tIns="91425">
            <a:spAutoFit/>
          </a:bodyPr>
          <a:lstStyle/>
          <a:p>
            <a:pPr indent="-323850" lvl="0" marL="457200" rtl="0" algn="l">
              <a:lnSpc>
                <a:spcPct val="140000"/>
              </a:lnSpc>
              <a:spcBef>
                <a:spcPts val="0"/>
              </a:spcBef>
              <a:spcAft>
                <a:spcPts val="0"/>
              </a:spcAft>
              <a:buClr>
                <a:schemeClr val="lt1"/>
              </a:buClr>
              <a:buSzPts val="1500"/>
              <a:buFont typeface="Albert Sans"/>
              <a:buChar char="●"/>
            </a:pPr>
            <a:r>
              <a:rPr b="1" lang="en" sz="1500">
                <a:solidFill>
                  <a:schemeClr val="lt1"/>
                </a:solidFill>
                <a:latin typeface="Albert Sans"/>
                <a:ea typeface="Albert Sans"/>
                <a:cs typeface="Albert Sans"/>
                <a:sym typeface="Albert Sans"/>
              </a:rPr>
              <a:t>Paper implemented in this project → "XAI Evaluation: Evaluating Black-Box ModelExplanations for Prediction"</a:t>
            </a:r>
            <a:endParaRPr b="1" sz="1500">
              <a:solidFill>
                <a:schemeClr val="lt1"/>
              </a:solidFill>
              <a:latin typeface="Albert Sans"/>
              <a:ea typeface="Albert Sans"/>
              <a:cs typeface="Albert Sans"/>
              <a:sym typeface="Albert Sans"/>
            </a:endParaRPr>
          </a:p>
          <a:p>
            <a:pPr indent="0" lvl="0" marL="0" rtl="0" algn="l">
              <a:lnSpc>
                <a:spcPct val="140000"/>
              </a:lnSpc>
              <a:spcBef>
                <a:spcPts val="200"/>
              </a:spcBef>
              <a:spcAft>
                <a:spcPts val="0"/>
              </a:spcAft>
              <a:buNone/>
            </a:pPr>
            <a:r>
              <a:rPr b="1" lang="en" sz="1500">
                <a:solidFill>
                  <a:schemeClr val="lt1"/>
                </a:solidFill>
                <a:latin typeface="Albert Sans"/>
                <a:ea typeface="Albert Sans"/>
                <a:cs typeface="Albert Sans"/>
                <a:sym typeface="Albert Sans"/>
              </a:rPr>
              <a:t>     	Link →</a:t>
            </a:r>
            <a:r>
              <a:rPr b="1" lang="en" sz="1500">
                <a:solidFill>
                  <a:schemeClr val="lt1"/>
                </a:solidFill>
                <a:uFill>
                  <a:noFill/>
                </a:uFill>
                <a:latin typeface="Albert Sans"/>
                <a:ea typeface="Albert Sans"/>
                <a:cs typeface="Albert Sans"/>
                <a:sym typeface="Albert Sans"/>
                <a:hlinkClick r:id="rId3">
                  <a:extLst>
                    <a:ext uri="{A12FA001-AC4F-418D-AE19-62706E023703}">
                      <ahyp:hlinkClr val="tx"/>
                    </a:ext>
                  </a:extLst>
                </a:hlinkClick>
              </a:rPr>
              <a:t> https://ieeexplore.ieee.org/document/9472817</a:t>
            </a:r>
            <a:r>
              <a:rPr b="1" lang="en" sz="1500">
                <a:solidFill>
                  <a:schemeClr val="lt1"/>
                </a:solidFill>
                <a:latin typeface="Albert Sans"/>
                <a:ea typeface="Albert Sans"/>
                <a:cs typeface="Albert Sans"/>
                <a:sym typeface="Albert Sans"/>
              </a:rPr>
              <a:t>﻿</a:t>
            </a:r>
            <a:endParaRPr b="1" sz="1500">
              <a:solidFill>
                <a:schemeClr val="lt1"/>
              </a:solidFill>
              <a:latin typeface="Albert Sans"/>
              <a:ea typeface="Albert Sans"/>
              <a:cs typeface="Albert Sans"/>
              <a:sym typeface="Albert Sans"/>
            </a:endParaRPr>
          </a:p>
          <a:p>
            <a:pPr indent="-323850" lvl="0" marL="457200" rtl="0" algn="l">
              <a:lnSpc>
                <a:spcPct val="140000"/>
              </a:lnSpc>
              <a:spcBef>
                <a:spcPts val="200"/>
              </a:spcBef>
              <a:spcAft>
                <a:spcPts val="0"/>
              </a:spcAft>
              <a:buClr>
                <a:schemeClr val="lt1"/>
              </a:buClr>
              <a:buSzPts val="1500"/>
              <a:buFont typeface="Albert Sans"/>
              <a:buChar char="●"/>
            </a:pPr>
            <a:r>
              <a:rPr b="1" lang="en" sz="1500">
                <a:solidFill>
                  <a:schemeClr val="lt1"/>
                </a:solidFill>
                <a:latin typeface="Albert Sans"/>
                <a:ea typeface="Albert Sans"/>
                <a:cs typeface="Albert Sans"/>
                <a:sym typeface="Albert Sans"/>
              </a:rPr>
              <a:t>Dataset → https://archive.ics.uci.edu/ml/datasets/Iranian+Churn+Dataset</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rPr b="1" lang="en" sz="1500">
                <a:solidFill>
                  <a:schemeClr val="lt1"/>
                </a:solidFill>
                <a:latin typeface="Albert Sans"/>
                <a:ea typeface="Albert Sans"/>
                <a:cs typeface="Albert Sans"/>
                <a:sym typeface="Albert Sans"/>
              </a:rPr>
              <a:t>		https://www.kaggle.com/datasets/royjafari/customer-churn</a:t>
            </a:r>
            <a:endParaRPr b="1" sz="1500">
              <a:solidFill>
                <a:schemeClr val="lt1"/>
              </a:solidFill>
              <a:latin typeface="Albert Sans"/>
              <a:ea typeface="Albert Sans"/>
              <a:cs typeface="Albert Sans"/>
              <a:sym typeface="Albert Sans"/>
            </a:endParaRPr>
          </a:p>
          <a:p>
            <a:pPr indent="-323850" lvl="0" marL="457200" rtl="0" algn="l">
              <a:lnSpc>
                <a:spcPct val="140000"/>
              </a:lnSpc>
              <a:spcBef>
                <a:spcPts val="200"/>
              </a:spcBef>
              <a:spcAft>
                <a:spcPts val="0"/>
              </a:spcAft>
              <a:buClr>
                <a:schemeClr val="lt1"/>
              </a:buClr>
              <a:buSzPts val="1500"/>
              <a:buFont typeface="Albert Sans"/>
              <a:buChar char="●"/>
            </a:pPr>
            <a:r>
              <a:rPr b="1" lang="en" sz="1500">
                <a:solidFill>
                  <a:schemeClr val="lt1"/>
                </a:solidFill>
                <a:latin typeface="Albert Sans"/>
                <a:ea typeface="Albert Sans"/>
                <a:cs typeface="Albert Sans"/>
                <a:sym typeface="Albert Sans"/>
              </a:rPr>
              <a:t>Documentation of Sklearn →</a:t>
            </a:r>
            <a:r>
              <a:rPr b="1" lang="en" sz="1500">
                <a:solidFill>
                  <a:schemeClr val="lt1"/>
                </a:solidFill>
                <a:uFill>
                  <a:noFill/>
                </a:uFill>
                <a:latin typeface="Albert Sans"/>
                <a:ea typeface="Albert Sans"/>
                <a:cs typeface="Albert Sans"/>
                <a:sym typeface="Albert Sans"/>
                <a:hlinkClick r:id="rId4">
                  <a:extLst>
                    <a:ext uri="{A12FA001-AC4F-418D-AE19-62706E023703}">
                      <ahyp:hlinkClr val="tx"/>
                    </a:ext>
                  </a:extLst>
                </a:hlinkClick>
              </a:rPr>
              <a:t>https://scikit-learn.org/stable/</a:t>
            </a:r>
            <a:r>
              <a:rPr b="1" lang="en" sz="1500">
                <a:solidFill>
                  <a:schemeClr val="lt1"/>
                </a:solidFill>
                <a:latin typeface="Albert Sans"/>
                <a:ea typeface="Albert Sans"/>
                <a:cs typeface="Albert Sans"/>
                <a:sym typeface="Albert Sans"/>
              </a:rPr>
              <a:t>﻿</a:t>
            </a:r>
            <a:endParaRPr b="1" sz="1500">
              <a:solidFill>
                <a:schemeClr val="lt1"/>
              </a:solidFill>
              <a:latin typeface="Albert Sans"/>
              <a:ea typeface="Albert Sans"/>
              <a:cs typeface="Albert Sans"/>
              <a:sym typeface="Albert Sans"/>
            </a:endParaRPr>
          </a:p>
          <a:p>
            <a:pPr indent="-323850" lvl="0" marL="457200" rtl="0" algn="l">
              <a:lnSpc>
                <a:spcPct val="140000"/>
              </a:lnSpc>
              <a:spcBef>
                <a:spcPts val="0"/>
              </a:spcBef>
              <a:spcAft>
                <a:spcPts val="0"/>
              </a:spcAft>
              <a:buClr>
                <a:schemeClr val="lt1"/>
              </a:buClr>
              <a:buSzPts val="1500"/>
              <a:buFont typeface="Albert Sans"/>
              <a:buChar char="●"/>
            </a:pPr>
            <a:r>
              <a:rPr b="1" lang="en" sz="1500">
                <a:solidFill>
                  <a:schemeClr val="lt1"/>
                </a:solidFill>
                <a:latin typeface="Albert Sans"/>
                <a:ea typeface="Albert Sans"/>
                <a:cs typeface="Albert Sans"/>
                <a:sym typeface="Albert Sans"/>
              </a:rPr>
              <a:t>Documentation of SHAP →</a:t>
            </a:r>
            <a:r>
              <a:rPr b="1" lang="en" sz="1500">
                <a:solidFill>
                  <a:schemeClr val="lt1"/>
                </a:solidFill>
                <a:uFill>
                  <a:noFill/>
                </a:uFill>
                <a:latin typeface="Albert Sans"/>
                <a:ea typeface="Albert Sans"/>
                <a:cs typeface="Albert Sans"/>
                <a:sym typeface="Albert Sans"/>
                <a:hlinkClick r:id="rId5">
                  <a:extLst>
                    <a:ext uri="{A12FA001-AC4F-418D-AE19-62706E023703}">
                      <ahyp:hlinkClr val="tx"/>
                    </a:ext>
                  </a:extLst>
                </a:hlinkClick>
              </a:rPr>
              <a:t>https://shap.readthedocs.io/en/latest/index.html</a:t>
            </a:r>
            <a:r>
              <a:rPr b="1" lang="en" sz="1500">
                <a:solidFill>
                  <a:schemeClr val="lt1"/>
                </a:solidFill>
                <a:latin typeface="Albert Sans"/>
                <a:ea typeface="Albert Sans"/>
                <a:cs typeface="Albert Sans"/>
                <a:sym typeface="Albert Sans"/>
              </a:rPr>
              <a:t>﻿</a:t>
            </a:r>
            <a:endParaRPr b="1" sz="1500">
              <a:solidFill>
                <a:schemeClr val="lt1"/>
              </a:solidFill>
              <a:latin typeface="Albert Sans"/>
              <a:ea typeface="Albert Sans"/>
              <a:cs typeface="Albert Sans"/>
              <a:sym typeface="Albert Sans"/>
            </a:endParaRPr>
          </a:p>
          <a:p>
            <a:pPr indent="-323850" lvl="0" marL="457200" rtl="0" algn="l">
              <a:lnSpc>
                <a:spcPct val="140000"/>
              </a:lnSpc>
              <a:spcBef>
                <a:spcPts val="0"/>
              </a:spcBef>
              <a:spcAft>
                <a:spcPts val="0"/>
              </a:spcAft>
              <a:buClr>
                <a:schemeClr val="lt1"/>
              </a:buClr>
              <a:buSzPts val="1500"/>
              <a:buFont typeface="Albert Sans"/>
              <a:buChar char="●"/>
            </a:pPr>
            <a:r>
              <a:rPr b="1" lang="en" sz="1500">
                <a:solidFill>
                  <a:schemeClr val="lt1"/>
                </a:solidFill>
                <a:latin typeface="Albert Sans"/>
                <a:ea typeface="Albert Sans"/>
                <a:cs typeface="Albert Sans"/>
                <a:sym typeface="Albert Sans"/>
              </a:rPr>
              <a:t>Documentation of LIME →</a:t>
            </a:r>
            <a:r>
              <a:rPr b="1" lang="en" sz="1500">
                <a:solidFill>
                  <a:schemeClr val="lt1"/>
                </a:solidFill>
                <a:uFill>
                  <a:noFill/>
                </a:uFill>
                <a:latin typeface="Albert Sans"/>
                <a:ea typeface="Albert Sans"/>
                <a:cs typeface="Albert Sans"/>
                <a:sym typeface="Albert Sans"/>
                <a:hlinkClick r:id="rId6">
                  <a:extLst>
                    <a:ext uri="{A12FA001-AC4F-418D-AE19-62706E023703}">
                      <ahyp:hlinkClr val="tx"/>
                    </a:ext>
                  </a:extLst>
                </a:hlinkClick>
              </a:rPr>
              <a:t>https://lime-ml.readthedocs.io/en/latest/index.html</a:t>
            </a:r>
            <a:r>
              <a:rPr b="1" lang="en" sz="1500">
                <a:solidFill>
                  <a:schemeClr val="lt1"/>
                </a:solidFill>
                <a:latin typeface="Albert Sans"/>
                <a:ea typeface="Albert Sans"/>
                <a:cs typeface="Albert Sans"/>
                <a:sym typeface="Albert Sans"/>
              </a:rPr>
              <a:t>﻿</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t/>
            </a:r>
            <a:endParaRPr b="1" sz="1500">
              <a:solidFill>
                <a:srgbClr val="6F6F6F"/>
              </a:solidFill>
              <a:highlight>
                <a:srgbClr val="FFFFFF"/>
              </a:highlight>
            </a:endParaRPr>
          </a:p>
          <a:p>
            <a:pPr indent="0" lvl="0" marL="0" rtl="0" algn="l">
              <a:spcBef>
                <a:spcPts val="200"/>
              </a:spcBef>
              <a:spcAft>
                <a:spcPts val="0"/>
              </a:spcAft>
              <a:buNone/>
            </a:pPr>
            <a:r>
              <a:t/>
            </a:r>
            <a:endParaRPr b="1" sz="1500">
              <a:latin typeface="Albert Sans"/>
              <a:ea typeface="Albert Sans"/>
              <a:cs typeface="Albert Sans"/>
              <a:sym typeface="Albert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CONTRIBUTION</a:t>
            </a:r>
            <a:r>
              <a:rPr b="1" lang="en" sz="1500">
                <a:latin typeface="Albert Sans"/>
                <a:ea typeface="Albert Sans"/>
                <a:cs typeface="Albert Sans"/>
                <a:sym typeface="Albert Sans"/>
              </a:rPr>
              <a:t> </a:t>
            </a:r>
            <a:r>
              <a:rPr b="1" lang="en">
                <a:latin typeface="Albert Sans"/>
                <a:ea typeface="Albert Sans"/>
                <a:cs typeface="Albert Sans"/>
                <a:sym typeface="Albert Sans"/>
              </a:rPr>
              <a:t>OF TEAM MEMBERS</a:t>
            </a:r>
            <a:endParaRPr b="1">
              <a:latin typeface="Albert Sans"/>
              <a:ea typeface="Albert Sans"/>
              <a:cs typeface="Albert Sans"/>
              <a:sym typeface="Albert Sans"/>
            </a:endParaRPr>
          </a:p>
          <a:p>
            <a:pPr indent="0" lvl="0" marL="0" rtl="0" algn="l">
              <a:lnSpc>
                <a:spcPct val="140000"/>
              </a:lnSpc>
              <a:spcBef>
                <a:spcPts val="0"/>
              </a:spcBef>
              <a:spcAft>
                <a:spcPts val="0"/>
              </a:spcAft>
              <a:buClr>
                <a:schemeClr val="dk1"/>
              </a:buClr>
              <a:buSzPts val="1100"/>
              <a:buFont typeface="Arial"/>
              <a:buNone/>
            </a:pPr>
            <a:r>
              <a:t/>
            </a:r>
            <a:endParaRPr b="1" sz="1500">
              <a:latin typeface="Albert Sans"/>
              <a:ea typeface="Albert Sans"/>
              <a:cs typeface="Albert Sans"/>
              <a:sym typeface="Albert Sans"/>
            </a:endParaRPr>
          </a:p>
          <a:p>
            <a:pPr indent="0" lvl="0" marL="0" rtl="0" algn="l">
              <a:spcBef>
                <a:spcPts val="700"/>
              </a:spcBef>
              <a:spcAft>
                <a:spcPts val="0"/>
              </a:spcAft>
              <a:buNone/>
            </a:pPr>
            <a:r>
              <a:t/>
            </a:r>
            <a:endParaRPr b="1" sz="1500">
              <a:latin typeface="Albert Sans"/>
              <a:ea typeface="Albert Sans"/>
              <a:cs typeface="Albert Sans"/>
              <a:sym typeface="Albert Sans"/>
            </a:endParaRPr>
          </a:p>
        </p:txBody>
      </p:sp>
      <p:sp>
        <p:nvSpPr>
          <p:cNvPr id="1376" name="Google Shape;1376;p52"/>
          <p:cNvSpPr txBox="1"/>
          <p:nvPr/>
        </p:nvSpPr>
        <p:spPr>
          <a:xfrm>
            <a:off x="796200" y="1017725"/>
            <a:ext cx="7551600" cy="4707600"/>
          </a:xfrm>
          <a:prstGeom prst="rect">
            <a:avLst/>
          </a:prstGeom>
          <a:noFill/>
          <a:ln>
            <a:noFill/>
          </a:ln>
        </p:spPr>
        <p:txBody>
          <a:bodyPr anchorCtr="0" anchor="t" bIns="91425" lIns="91425" spcFirstLastPara="1" rIns="91425" wrap="square" tIns="91425">
            <a:spAutoFit/>
          </a:bodyPr>
          <a:lstStyle/>
          <a:p>
            <a:pPr indent="0" lvl="0" marL="457200" rtl="0" algn="l">
              <a:lnSpc>
                <a:spcPct val="140000"/>
              </a:lnSpc>
              <a:spcBef>
                <a:spcPts val="0"/>
              </a:spcBef>
              <a:spcAft>
                <a:spcPts val="0"/>
              </a:spcAft>
              <a:buNone/>
            </a:pPr>
            <a:r>
              <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rPr b="1" lang="en" sz="1500">
                <a:solidFill>
                  <a:schemeClr val="lt1"/>
                </a:solidFill>
                <a:latin typeface="Albert Sans"/>
                <a:ea typeface="Albert Sans"/>
                <a:cs typeface="Albert Sans"/>
                <a:sym typeface="Albert Sans"/>
              </a:rPr>
              <a:t>Vishesh Kamani - Initial comparing of models and finding their metrics</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rPr b="1" lang="en" sz="1500">
                <a:solidFill>
                  <a:schemeClr val="lt1"/>
                </a:solidFill>
                <a:latin typeface="Albert Sans"/>
                <a:ea typeface="Albert Sans"/>
                <a:cs typeface="Albert Sans"/>
                <a:sym typeface="Albert Sans"/>
              </a:rPr>
              <a:t>Karthikeyan J - Working with SHAP framework, making the beeswarm plot and returning the most important features as a function</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rPr b="1" lang="en" sz="1500">
                <a:solidFill>
                  <a:schemeClr val="lt1"/>
                </a:solidFill>
                <a:latin typeface="Albert Sans"/>
                <a:ea typeface="Albert Sans"/>
                <a:cs typeface="Albert Sans"/>
                <a:sym typeface="Albert Sans"/>
              </a:rPr>
              <a:t>Kartik Sood - Implementing the LIME framework for local and global explanation for most important features.</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t/>
            </a:r>
            <a:endParaRPr b="1" sz="1500">
              <a:solidFill>
                <a:schemeClr val="lt1"/>
              </a:solidFill>
              <a:latin typeface="Albert Sans"/>
              <a:ea typeface="Albert Sans"/>
              <a:cs typeface="Albert Sans"/>
              <a:sym typeface="Albert Sans"/>
            </a:endParaRPr>
          </a:p>
          <a:p>
            <a:pPr indent="0" lvl="0" marL="457200" rtl="0" algn="l">
              <a:lnSpc>
                <a:spcPct val="140000"/>
              </a:lnSpc>
              <a:spcBef>
                <a:spcPts val="200"/>
              </a:spcBef>
              <a:spcAft>
                <a:spcPts val="0"/>
              </a:spcAft>
              <a:buNone/>
            </a:pPr>
            <a:r>
              <a:rPr b="1" lang="en" sz="1500">
                <a:solidFill>
                  <a:schemeClr val="lt1"/>
                </a:solidFill>
                <a:latin typeface="Albert Sans"/>
                <a:ea typeface="Albert Sans"/>
                <a:cs typeface="Albert Sans"/>
                <a:sym typeface="Albert Sans"/>
              </a:rPr>
              <a:t>Akash -Implementing the evaluation parameters for the different models along with creating graph and calculating the errors while taking out important features</a:t>
            </a:r>
            <a:endParaRPr b="1" sz="2850">
              <a:solidFill>
                <a:schemeClr val="dk1"/>
              </a:solidFill>
              <a:highlight>
                <a:srgbClr val="FFFFFF"/>
              </a:highlight>
            </a:endParaRPr>
          </a:p>
          <a:p>
            <a:pPr indent="0" lvl="0" marL="0" rtl="0" algn="l">
              <a:spcBef>
                <a:spcPts val="200"/>
              </a:spcBef>
              <a:spcAft>
                <a:spcPts val="0"/>
              </a:spcAft>
              <a:buNone/>
            </a:pPr>
            <a:r>
              <a:t/>
            </a:r>
            <a:endParaRPr b="1" sz="285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36"/>
          <p:cNvSpPr txBox="1"/>
          <p:nvPr>
            <p:ph type="title"/>
          </p:nvPr>
        </p:nvSpPr>
        <p:spPr>
          <a:xfrm>
            <a:off x="720000" y="147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a:t>
            </a:r>
            <a:r>
              <a:rPr lang="en">
                <a:solidFill>
                  <a:schemeClr val="lt1"/>
                </a:solidFill>
              </a:rPr>
              <a:t>ontents</a:t>
            </a:r>
            <a:endParaRPr>
              <a:solidFill>
                <a:schemeClr val="lt1"/>
              </a:solidFill>
            </a:endParaRPr>
          </a:p>
        </p:txBody>
      </p:sp>
      <p:graphicFrame>
        <p:nvGraphicFramePr>
          <p:cNvPr id="1261" name="Google Shape;1261;p36"/>
          <p:cNvGraphicFramePr/>
          <p:nvPr/>
        </p:nvGraphicFramePr>
        <p:xfrm>
          <a:off x="720000" y="719938"/>
          <a:ext cx="3000000" cy="3000000"/>
        </p:xfrm>
        <a:graphic>
          <a:graphicData uri="http://schemas.openxmlformats.org/drawingml/2006/table">
            <a:tbl>
              <a:tblPr>
                <a:noFill/>
                <a:tableStyleId>{45C95507-9139-49B6-A860-A48EC2008CB6}</a:tableStyleId>
              </a:tblPr>
              <a:tblGrid>
                <a:gridCol w="7266150"/>
                <a:gridCol w="437850"/>
              </a:tblGrid>
              <a:tr h="38025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Introduction to XAI Explanation</a:t>
                      </a:r>
                      <a:endParaRPr b="1" sz="1800">
                        <a:solidFill>
                          <a:schemeClr val="dk1"/>
                        </a:solidFill>
                        <a:highlight>
                          <a:srgbClr val="FFFFFF"/>
                        </a:highlight>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3</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The Importance of XAI Evaluation</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1600"/>
                        </a:spcAft>
                        <a:buNone/>
                      </a:pPr>
                      <a:r>
                        <a:rPr lang="en" sz="1800" u="sng">
                          <a:solidFill>
                            <a:schemeClr val="lt1"/>
                          </a:solidFill>
                          <a:latin typeface="Secular One"/>
                          <a:ea typeface="Secular One"/>
                          <a:cs typeface="Secular One"/>
                          <a:sym typeface="Secular One"/>
                        </a:rPr>
                        <a:t>4</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Clr>
                          <a:schemeClr val="dk1"/>
                        </a:buClr>
                        <a:buSzPts val="1100"/>
                        <a:buFont typeface="Arial"/>
                        <a:buNone/>
                      </a:pPr>
                      <a:r>
                        <a:rPr lang="en" sz="1800" u="sng">
                          <a:solidFill>
                            <a:schemeClr val="lt1"/>
                          </a:solidFill>
                          <a:latin typeface="Secular One"/>
                          <a:ea typeface="Secular One"/>
                          <a:cs typeface="Secular One"/>
                          <a:sym typeface="Secular One"/>
                        </a:rPr>
                        <a:t>Models (Models Used and Comparison)</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5</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Clr>
                          <a:schemeClr val="dk1"/>
                        </a:buClr>
                        <a:buSzPts val="1100"/>
                        <a:buFont typeface="Arial"/>
                        <a:buNone/>
                      </a:pPr>
                      <a:r>
                        <a:rPr lang="en" sz="1800" u="sng">
                          <a:solidFill>
                            <a:schemeClr val="lt1"/>
                          </a:solidFill>
                          <a:latin typeface="Secular One"/>
                          <a:ea typeface="Secular One"/>
                          <a:cs typeface="Secular One"/>
                          <a:sym typeface="Secular One"/>
                        </a:rPr>
                        <a:t>SHAP and LIME (Introduction)</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7</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Datasets</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9</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SHAP and LIME (Results)</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10</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Evaluation Framework</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13</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Visual Explanation</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14</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Results and </a:t>
                      </a:r>
                      <a:r>
                        <a:rPr lang="en" sz="1800" u="sng">
                          <a:solidFill>
                            <a:schemeClr val="lt1"/>
                          </a:solidFill>
                          <a:latin typeface="Secular One"/>
                          <a:ea typeface="Secular One"/>
                          <a:cs typeface="Secular One"/>
                          <a:sym typeface="Secular One"/>
                        </a:rPr>
                        <a:t>Conclusion</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15</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r h="414200">
                <a:tc>
                  <a:txBody>
                    <a:bodyPr/>
                    <a:lstStyle/>
                    <a:p>
                      <a:pPr indent="0" lvl="0" marL="0" rtl="0" algn="l">
                        <a:spcBef>
                          <a:spcPts val="0"/>
                        </a:spcBef>
                        <a:spcAft>
                          <a:spcPts val="0"/>
                        </a:spcAft>
                        <a:buNone/>
                      </a:pPr>
                      <a:r>
                        <a:rPr lang="en" sz="1800" u="sng">
                          <a:solidFill>
                            <a:schemeClr val="lt1"/>
                          </a:solidFill>
                          <a:latin typeface="Secular One"/>
                          <a:ea typeface="Secular One"/>
                          <a:cs typeface="Secular One"/>
                          <a:sym typeface="Secular One"/>
                        </a:rPr>
                        <a:t>References and Contribution of Team Members</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l">
                        <a:spcBef>
                          <a:spcPts val="0"/>
                        </a:spcBef>
                        <a:spcAft>
                          <a:spcPts val="1600"/>
                        </a:spcAft>
                        <a:buNone/>
                      </a:pPr>
                      <a:r>
                        <a:rPr lang="en" sz="1800" u="sng">
                          <a:solidFill>
                            <a:schemeClr val="lt1"/>
                          </a:solidFill>
                          <a:latin typeface="Secular One"/>
                          <a:ea typeface="Secular One"/>
                          <a:cs typeface="Secular One"/>
                          <a:sym typeface="Secular One"/>
                        </a:rPr>
                        <a:t>17</a:t>
                      </a:r>
                      <a:endParaRPr sz="1800" u="sng">
                        <a:solidFill>
                          <a:schemeClr val="lt1"/>
                        </a:solidFill>
                        <a:latin typeface="Secular One"/>
                        <a:ea typeface="Secular One"/>
                        <a:cs typeface="Secular One"/>
                        <a:sym typeface="Secular One"/>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r>
            </a:tbl>
          </a:graphicData>
        </a:graphic>
      </p:graphicFrame>
      <p:sp>
        <p:nvSpPr>
          <p:cNvPr id="1262" name="Google Shape;1262;p36"/>
          <p:cNvSpPr txBox="1"/>
          <p:nvPr/>
        </p:nvSpPr>
        <p:spPr>
          <a:xfrm>
            <a:off x="4645050" y="4133675"/>
            <a:ext cx="33411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u="sng">
              <a:solidFill>
                <a:schemeClr val="lt1"/>
              </a:solidFill>
              <a:latin typeface="Secular One"/>
              <a:ea typeface="Secular One"/>
              <a:cs typeface="Secular One"/>
              <a:sym typeface="Secular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37"/>
          <p:cNvSpPr txBox="1"/>
          <p:nvPr>
            <p:ph type="title"/>
          </p:nvPr>
        </p:nvSpPr>
        <p:spPr>
          <a:xfrm>
            <a:off x="0" y="200350"/>
            <a:ext cx="5750700" cy="8532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2600"/>
              <a:t>Introduction to XAI Explanation</a:t>
            </a:r>
            <a:endParaRPr sz="2600"/>
          </a:p>
        </p:txBody>
      </p:sp>
      <p:sp>
        <p:nvSpPr>
          <p:cNvPr id="1268" name="Google Shape;1268;p37"/>
          <p:cNvSpPr txBox="1"/>
          <p:nvPr>
            <p:ph idx="1" type="subTitle"/>
          </p:nvPr>
        </p:nvSpPr>
        <p:spPr>
          <a:xfrm>
            <a:off x="265950" y="988825"/>
            <a:ext cx="4035000" cy="342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Machine learning models have become increasingly complex, and their decision-making processes are often opaque. This has led to the development of XAI (Explainable AI) techniques that aim to make these models more transparent and interpretable.</a:t>
            </a:r>
            <a:endParaRPr/>
          </a:p>
          <a:p>
            <a:pPr indent="0" lvl="0" marL="0" rtl="0" algn="l">
              <a:spcBef>
                <a:spcPts val="1200"/>
              </a:spcBef>
              <a:spcAft>
                <a:spcPts val="0"/>
              </a:spcAft>
              <a:buClr>
                <a:schemeClr val="dk1"/>
              </a:buClr>
              <a:buSzPts val="1100"/>
              <a:buFont typeface="Arial"/>
              <a:buNone/>
            </a:pPr>
            <a:r>
              <a:rPr lang="en"/>
              <a:t>However, evaluating the effectiveness of XAI techniques is a challenging task. In this presentation, we will discuss a machine learning project focused on XAI evaluation.</a:t>
            </a:r>
            <a:endParaRPr/>
          </a:p>
          <a:p>
            <a:pPr indent="0" lvl="0" marL="0" rtl="0" algn="l">
              <a:spcBef>
                <a:spcPts val="1200"/>
              </a:spcBef>
              <a:spcAft>
                <a:spcPts val="0"/>
              </a:spcAft>
              <a:buNone/>
            </a:pPr>
            <a:r>
              <a:t/>
            </a:r>
            <a:endParaRPr/>
          </a:p>
        </p:txBody>
      </p:sp>
      <p:pic>
        <p:nvPicPr>
          <p:cNvPr id="1269" name="Google Shape;1269;p37"/>
          <p:cNvPicPr preferRelativeResize="0"/>
          <p:nvPr/>
        </p:nvPicPr>
        <p:blipFill>
          <a:blip r:embed="rId3">
            <a:alphaModFix/>
          </a:blip>
          <a:stretch>
            <a:fillRect/>
          </a:stretch>
        </p:blipFill>
        <p:spPr>
          <a:xfrm>
            <a:off x="4224550" y="1417825"/>
            <a:ext cx="4755276" cy="2678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8"/>
          <p:cNvSpPr txBox="1"/>
          <p:nvPr>
            <p:ph type="title"/>
          </p:nvPr>
        </p:nvSpPr>
        <p:spPr>
          <a:xfrm>
            <a:off x="0" y="534925"/>
            <a:ext cx="315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Importance of XAI Evaluation</a:t>
            </a:r>
            <a:endParaRPr/>
          </a:p>
        </p:txBody>
      </p:sp>
      <p:sp>
        <p:nvSpPr>
          <p:cNvPr id="1275" name="Google Shape;1275;p38"/>
          <p:cNvSpPr txBox="1"/>
          <p:nvPr>
            <p:ph idx="1" type="body"/>
          </p:nvPr>
        </p:nvSpPr>
        <p:spPr>
          <a:xfrm>
            <a:off x="3319150" y="-247175"/>
            <a:ext cx="5167200" cy="31566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XAI evaluation is crucial for ensuring the transparency and reliability of machine learning models. It allows us to assess the accuracy and consistency of the explanations provided by these models.</a:t>
            </a:r>
            <a:endParaRPr/>
          </a:p>
          <a:p>
            <a:pPr indent="0" lvl="0" marL="0" rtl="0" algn="l">
              <a:spcBef>
                <a:spcPts val="1200"/>
              </a:spcBef>
              <a:spcAft>
                <a:spcPts val="0"/>
              </a:spcAft>
              <a:buClr>
                <a:schemeClr val="dk1"/>
              </a:buClr>
              <a:buSzPts val="1100"/>
              <a:buFont typeface="Arial"/>
              <a:buNone/>
            </a:pPr>
            <a:r>
              <a:rPr lang="en"/>
              <a:t>Moreover, XAI evaluation can help identify potential biases or errors in the decision-making process of machine learning models, which can be used to improve their performance and reduce their impact on society.</a:t>
            </a:r>
            <a:endParaRPr/>
          </a:p>
          <a:p>
            <a:pPr indent="0" lvl="0" marL="0" rtl="0" algn="l">
              <a:spcBef>
                <a:spcPts val="1200"/>
              </a:spcBef>
              <a:spcAft>
                <a:spcPts val="0"/>
              </a:spcAft>
              <a:buNone/>
            </a:pPr>
            <a:r>
              <a:t/>
            </a:r>
            <a:endParaRPr/>
          </a:p>
        </p:txBody>
      </p:sp>
      <p:pic>
        <p:nvPicPr>
          <p:cNvPr id="1276" name="Google Shape;1276;p38"/>
          <p:cNvPicPr preferRelativeResize="0"/>
          <p:nvPr/>
        </p:nvPicPr>
        <p:blipFill>
          <a:blip r:embed="rId3">
            <a:alphaModFix/>
          </a:blip>
          <a:stretch>
            <a:fillRect/>
          </a:stretch>
        </p:blipFill>
        <p:spPr>
          <a:xfrm>
            <a:off x="1213775" y="2306925"/>
            <a:ext cx="6716449" cy="277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39"/>
          <p:cNvSpPr txBox="1"/>
          <p:nvPr>
            <p:ph type="title"/>
          </p:nvPr>
        </p:nvSpPr>
        <p:spPr>
          <a:xfrm>
            <a:off x="340850" y="2030650"/>
            <a:ext cx="408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a:t>
            </a:r>
            <a:endParaRPr/>
          </a:p>
        </p:txBody>
      </p:sp>
      <p:sp>
        <p:nvSpPr>
          <p:cNvPr id="1282" name="Google Shape;1282;p39"/>
          <p:cNvSpPr txBox="1"/>
          <p:nvPr>
            <p:ph idx="1" type="body"/>
          </p:nvPr>
        </p:nvSpPr>
        <p:spPr>
          <a:xfrm>
            <a:off x="4720975" y="1164275"/>
            <a:ext cx="3709800" cy="34443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b="1" lang="en" sz="1300">
                <a:highlight>
                  <a:srgbClr val="000000"/>
                </a:highlight>
                <a:latin typeface="Arial"/>
                <a:ea typeface="Arial"/>
                <a:cs typeface="Arial"/>
                <a:sym typeface="Arial"/>
              </a:rPr>
              <a:t>White Box Models Used-</a:t>
            </a:r>
            <a:endParaRPr b="1" sz="1300">
              <a:highlight>
                <a:srgbClr val="000000"/>
              </a:highlight>
              <a:latin typeface="Arial"/>
              <a:ea typeface="Arial"/>
              <a:cs typeface="Arial"/>
              <a:sym typeface="Arial"/>
            </a:endParaRPr>
          </a:p>
          <a:p>
            <a:pPr indent="-311150" lvl="0" marL="457200" rtl="0" algn="l">
              <a:spcBef>
                <a:spcPts val="1200"/>
              </a:spcBef>
              <a:spcAft>
                <a:spcPts val="0"/>
              </a:spcAft>
              <a:buSzPts val="1300"/>
              <a:buFont typeface="Arial"/>
              <a:buChar char="●"/>
            </a:pPr>
            <a:r>
              <a:rPr b="1" lang="en" sz="1300">
                <a:highlight>
                  <a:srgbClr val="000000"/>
                </a:highlight>
                <a:latin typeface="Arial"/>
                <a:ea typeface="Arial"/>
                <a:cs typeface="Arial"/>
                <a:sym typeface="Arial"/>
              </a:rPr>
              <a:t>Linear Regression</a:t>
            </a:r>
            <a:endParaRPr b="1" sz="1100">
              <a:highlight>
                <a:srgbClr val="000000"/>
              </a:highlight>
              <a:latin typeface="Arial"/>
              <a:ea typeface="Arial"/>
              <a:cs typeface="Arial"/>
              <a:sym typeface="Arial"/>
            </a:endParaRPr>
          </a:p>
          <a:p>
            <a:pPr indent="-311150" lvl="0" marL="457200" rtl="0" algn="l">
              <a:spcBef>
                <a:spcPts val="0"/>
              </a:spcBef>
              <a:spcAft>
                <a:spcPts val="0"/>
              </a:spcAft>
              <a:buSzPts val="1300"/>
              <a:buFont typeface="Arial"/>
              <a:buChar char="●"/>
            </a:pPr>
            <a:r>
              <a:rPr b="1" lang="en" sz="1300">
                <a:highlight>
                  <a:srgbClr val="000000"/>
                </a:highlight>
                <a:latin typeface="Arial"/>
                <a:ea typeface="Arial"/>
                <a:cs typeface="Arial"/>
                <a:sym typeface="Arial"/>
              </a:rPr>
              <a:t>Decision Tree</a:t>
            </a:r>
            <a:endParaRPr b="1" sz="1300">
              <a:highlight>
                <a:srgbClr val="000000"/>
              </a:highlight>
              <a:latin typeface="Arial"/>
              <a:ea typeface="Arial"/>
              <a:cs typeface="Arial"/>
              <a:sym typeface="Arial"/>
            </a:endParaRPr>
          </a:p>
          <a:p>
            <a:pPr indent="0" lvl="0" marL="0" rtl="0" algn="l">
              <a:spcBef>
                <a:spcPts val="1200"/>
              </a:spcBef>
              <a:spcAft>
                <a:spcPts val="0"/>
              </a:spcAft>
              <a:buNone/>
            </a:pPr>
            <a:r>
              <a:t/>
            </a:r>
            <a:endParaRPr b="1" sz="1300">
              <a:highlight>
                <a:srgbClr val="000000"/>
              </a:highlight>
              <a:latin typeface="Arial"/>
              <a:ea typeface="Arial"/>
              <a:cs typeface="Arial"/>
              <a:sym typeface="Arial"/>
            </a:endParaRPr>
          </a:p>
          <a:p>
            <a:pPr indent="0" lvl="0" marL="0" rtl="0" algn="l">
              <a:spcBef>
                <a:spcPts val="1200"/>
              </a:spcBef>
              <a:spcAft>
                <a:spcPts val="0"/>
              </a:spcAft>
              <a:buNone/>
            </a:pPr>
            <a:r>
              <a:rPr b="1" lang="en" sz="1300">
                <a:highlight>
                  <a:srgbClr val="000000"/>
                </a:highlight>
                <a:latin typeface="Arial"/>
                <a:ea typeface="Arial"/>
                <a:cs typeface="Arial"/>
                <a:sym typeface="Arial"/>
              </a:rPr>
              <a:t>Black Box Models Used-</a:t>
            </a:r>
            <a:endParaRPr b="1" sz="1300">
              <a:highlight>
                <a:srgbClr val="000000"/>
              </a:highlight>
              <a:latin typeface="Arial"/>
              <a:ea typeface="Arial"/>
              <a:cs typeface="Arial"/>
              <a:sym typeface="Arial"/>
            </a:endParaRPr>
          </a:p>
          <a:p>
            <a:pPr indent="-311150" lvl="0" marL="457200" rtl="0" algn="l">
              <a:spcBef>
                <a:spcPts val="1400"/>
              </a:spcBef>
              <a:spcAft>
                <a:spcPts val="0"/>
              </a:spcAft>
              <a:buSzPts val="1300"/>
              <a:buFont typeface="Arial"/>
              <a:buChar char="●"/>
            </a:pPr>
            <a:r>
              <a:rPr b="1" lang="en" sz="1300">
                <a:highlight>
                  <a:srgbClr val="000000"/>
                </a:highlight>
                <a:latin typeface="Arial"/>
                <a:ea typeface="Arial"/>
                <a:cs typeface="Arial"/>
                <a:sym typeface="Arial"/>
              </a:rPr>
              <a:t>Random Forest</a:t>
            </a:r>
            <a:endParaRPr b="1" sz="1300">
              <a:highlight>
                <a:srgbClr val="000000"/>
              </a:highlight>
              <a:latin typeface="Arial"/>
              <a:ea typeface="Arial"/>
              <a:cs typeface="Arial"/>
              <a:sym typeface="Arial"/>
            </a:endParaRPr>
          </a:p>
          <a:p>
            <a:pPr indent="0" lvl="0" marL="0" rtl="0" algn="l">
              <a:spcBef>
                <a:spcPts val="1400"/>
              </a:spcBef>
              <a:spcAft>
                <a:spcPts val="0"/>
              </a:spcAft>
              <a:buNone/>
            </a:pPr>
            <a:r>
              <a:rPr lang="en" sz="1100">
                <a:highlight>
                  <a:srgbClr val="000000"/>
                </a:highlight>
                <a:latin typeface="Arial"/>
                <a:ea typeface="Arial"/>
                <a:cs typeface="Arial"/>
                <a:sym typeface="Arial"/>
              </a:rPr>
              <a:t>Random Forest models can be highly complex and may contain hundreds or thousands of decision trees, making it difficult to understand the overall decision-making process of the model</a:t>
            </a:r>
            <a:endParaRPr sz="1100">
              <a:highlight>
                <a:srgbClr val="000000"/>
              </a:highlight>
              <a:latin typeface="Arial"/>
              <a:ea typeface="Arial"/>
              <a:cs typeface="Arial"/>
              <a:sym typeface="Arial"/>
            </a:endParaRPr>
          </a:p>
          <a:p>
            <a:pPr indent="-311150" lvl="0" marL="457200" rtl="0" algn="l">
              <a:spcBef>
                <a:spcPts val="1400"/>
              </a:spcBef>
              <a:spcAft>
                <a:spcPts val="0"/>
              </a:spcAft>
              <a:buSzPts val="1300"/>
              <a:buFont typeface="Arial"/>
              <a:buChar char="●"/>
            </a:pPr>
            <a:r>
              <a:rPr b="1" lang="en" sz="1300">
                <a:highlight>
                  <a:srgbClr val="000000"/>
                </a:highlight>
                <a:latin typeface="Arial"/>
                <a:ea typeface="Arial"/>
                <a:cs typeface="Arial"/>
                <a:sym typeface="Arial"/>
              </a:rPr>
              <a:t>LightGBM</a:t>
            </a:r>
            <a:endParaRPr b="1" sz="1300">
              <a:highlight>
                <a:srgbClr val="000000"/>
              </a:highlight>
              <a:latin typeface="Arial"/>
              <a:ea typeface="Arial"/>
              <a:cs typeface="Arial"/>
              <a:sym typeface="Arial"/>
            </a:endParaRPr>
          </a:p>
          <a:p>
            <a:pPr indent="0" lvl="0" marL="0" rtl="0" algn="l">
              <a:spcBef>
                <a:spcPts val="1200"/>
              </a:spcBef>
              <a:spcAft>
                <a:spcPts val="0"/>
              </a:spcAft>
              <a:buNone/>
            </a:pPr>
            <a:r>
              <a:rPr lang="en" sz="1100">
                <a:highlight>
                  <a:srgbClr val="000000"/>
                </a:highlight>
                <a:latin typeface="Arial"/>
                <a:ea typeface="Arial"/>
                <a:cs typeface="Arial"/>
                <a:sym typeface="Arial"/>
              </a:rPr>
              <a:t>The internal workings of each individual decision tree are complex and difficult to understand, and the overall model can be highly intricate, with many different trees and combinations of features.</a:t>
            </a:r>
            <a:endParaRPr sz="1100">
              <a:highlight>
                <a:srgbClr val="000000"/>
              </a:highlight>
              <a:latin typeface="Arial"/>
              <a:ea typeface="Arial"/>
              <a:cs typeface="Arial"/>
              <a:sym typeface="Arial"/>
            </a:endParaRPr>
          </a:p>
          <a:p>
            <a:pPr indent="0" lvl="0" marL="0" rtl="0" algn="l">
              <a:spcBef>
                <a:spcPts val="1200"/>
              </a:spcBef>
              <a:spcAft>
                <a:spcPts val="0"/>
              </a:spcAft>
              <a:buNone/>
            </a:pPr>
            <a:r>
              <a:t/>
            </a:r>
            <a:endParaRPr>
              <a:highlight>
                <a:srgbClr val="000000"/>
              </a:highlight>
            </a:endParaRPr>
          </a:p>
          <a:p>
            <a:pPr indent="0" lvl="0" marL="0" rtl="0" algn="l">
              <a:spcBef>
                <a:spcPts val="1200"/>
              </a:spcBef>
              <a:spcAft>
                <a:spcPts val="0"/>
              </a:spcAft>
              <a:buNone/>
            </a:pPr>
            <a:r>
              <a:t/>
            </a:r>
            <a:endParaRPr>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40"/>
          <p:cNvSpPr txBox="1"/>
          <p:nvPr>
            <p:ph type="title"/>
          </p:nvPr>
        </p:nvSpPr>
        <p:spPr>
          <a:xfrm>
            <a:off x="695863" y="248575"/>
            <a:ext cx="7704000" cy="5727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a:t>COMPARING THE MODELS</a:t>
            </a:r>
            <a:endParaRPr/>
          </a:p>
          <a:p>
            <a:pPr indent="0" lvl="0" marL="0" rtl="0" algn="l">
              <a:spcBef>
                <a:spcPts val="700"/>
              </a:spcBef>
              <a:spcAft>
                <a:spcPts val="0"/>
              </a:spcAft>
              <a:buNone/>
            </a:pPr>
            <a:r>
              <a:t/>
            </a:r>
            <a:endParaRPr/>
          </a:p>
        </p:txBody>
      </p:sp>
      <p:sp>
        <p:nvSpPr>
          <p:cNvPr id="1288" name="Google Shape;1288;p40"/>
          <p:cNvSpPr txBox="1"/>
          <p:nvPr/>
        </p:nvSpPr>
        <p:spPr>
          <a:xfrm>
            <a:off x="796200" y="821275"/>
            <a:ext cx="7551600" cy="2287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Clr>
                <a:schemeClr val="dk1"/>
              </a:buClr>
              <a:buSzPts val="1100"/>
              <a:buFont typeface="Arial"/>
              <a:buNone/>
            </a:pPr>
            <a:r>
              <a:rPr lang="en">
                <a:solidFill>
                  <a:schemeClr val="lt1"/>
                </a:solidFill>
                <a:latin typeface="Albert Sans"/>
                <a:ea typeface="Albert Sans"/>
                <a:cs typeface="Albert Sans"/>
                <a:sym typeface="Albert Sans"/>
              </a:rPr>
              <a:t>So we begin off with first proving that in comparison to traditional white-box models, the black box models such as neural networks and ensemble models have absolute advantage in prediction. So to prove this, we run a simple metric test for the following models</a:t>
            </a:r>
            <a:endParaRPr>
              <a:solidFill>
                <a:schemeClr val="lt1"/>
              </a:solidFill>
              <a:latin typeface="Albert Sans"/>
              <a:ea typeface="Albert Sans"/>
              <a:cs typeface="Albert Sans"/>
              <a:sym typeface="Albert Sans"/>
            </a:endParaRPr>
          </a:p>
          <a:p>
            <a:pPr indent="-317500" lvl="0" marL="457200" rtl="0" algn="l">
              <a:lnSpc>
                <a:spcPct val="140000"/>
              </a:lnSpc>
              <a:spcBef>
                <a:spcPts val="200"/>
              </a:spcBef>
              <a:spcAft>
                <a:spcPts val="0"/>
              </a:spcAft>
              <a:buClr>
                <a:schemeClr val="lt1"/>
              </a:buClr>
              <a:buSzPts val="1400"/>
              <a:buFont typeface="Albert Sans"/>
              <a:buChar char="●"/>
            </a:pPr>
            <a:r>
              <a:rPr lang="en">
                <a:solidFill>
                  <a:schemeClr val="lt1"/>
                </a:solidFill>
                <a:latin typeface="Albert Sans"/>
                <a:ea typeface="Albert Sans"/>
                <a:cs typeface="Albert Sans"/>
                <a:sym typeface="Albert Sans"/>
              </a:rPr>
              <a:t>Linear Regression (LR) and Decision Tree (DT) for traditional models</a:t>
            </a:r>
            <a:endParaRPr>
              <a:solidFill>
                <a:schemeClr val="lt1"/>
              </a:solidFill>
              <a:latin typeface="Albert Sans"/>
              <a:ea typeface="Albert Sans"/>
              <a:cs typeface="Albert Sans"/>
              <a:sym typeface="Albert Sans"/>
            </a:endParaRPr>
          </a:p>
          <a:p>
            <a:pPr indent="-317500" lvl="0" marL="457200" rtl="0" algn="l">
              <a:lnSpc>
                <a:spcPct val="140000"/>
              </a:lnSpc>
              <a:spcBef>
                <a:spcPts val="0"/>
              </a:spcBef>
              <a:spcAft>
                <a:spcPts val="0"/>
              </a:spcAft>
              <a:buClr>
                <a:schemeClr val="lt1"/>
              </a:buClr>
              <a:buSzPts val="1400"/>
              <a:buFont typeface="Albert Sans"/>
              <a:buChar char="●"/>
            </a:pPr>
            <a:r>
              <a:rPr lang="en">
                <a:solidFill>
                  <a:schemeClr val="lt1"/>
                </a:solidFill>
                <a:latin typeface="Albert Sans"/>
                <a:ea typeface="Albert Sans"/>
                <a:cs typeface="Albert Sans"/>
                <a:sym typeface="Albert Sans"/>
              </a:rPr>
              <a:t>Ensemble Models such as LightGBM (LGBM) and Random Forest (RF)</a:t>
            </a:r>
            <a:endParaRPr>
              <a:solidFill>
                <a:schemeClr val="lt1"/>
              </a:solidFill>
              <a:latin typeface="Albert Sans"/>
              <a:ea typeface="Albert Sans"/>
              <a:cs typeface="Albert Sans"/>
              <a:sym typeface="Albert Sans"/>
            </a:endParaRPr>
          </a:p>
          <a:p>
            <a:pPr indent="0" lvl="0" marL="0" rtl="0" algn="l">
              <a:lnSpc>
                <a:spcPct val="140000"/>
              </a:lnSpc>
              <a:spcBef>
                <a:spcPts val="200"/>
              </a:spcBef>
              <a:spcAft>
                <a:spcPts val="0"/>
              </a:spcAft>
              <a:buClr>
                <a:schemeClr val="dk1"/>
              </a:buClr>
              <a:buSzPts val="1100"/>
              <a:buFont typeface="Arial"/>
              <a:buNone/>
            </a:pPr>
            <a:r>
              <a:rPr lang="en">
                <a:solidFill>
                  <a:srgbClr val="6F6F6F"/>
                </a:solidFill>
                <a:highlight>
                  <a:srgbClr val="FFFFFF"/>
                </a:highlight>
              </a:rPr>
              <a:t>﻿</a:t>
            </a:r>
            <a:endParaRPr>
              <a:solidFill>
                <a:srgbClr val="6F6F6F"/>
              </a:solidFill>
              <a:highlight>
                <a:srgbClr val="FFFFFF"/>
              </a:highlight>
            </a:endParaRPr>
          </a:p>
          <a:p>
            <a:pPr indent="0" lvl="0" marL="0" rtl="0" algn="l">
              <a:spcBef>
                <a:spcPts val="200"/>
              </a:spcBef>
              <a:spcAft>
                <a:spcPts val="0"/>
              </a:spcAft>
              <a:buNone/>
            </a:pPr>
            <a:r>
              <a:t/>
            </a:r>
            <a:endParaRPr>
              <a:latin typeface="Albert Sans"/>
              <a:ea typeface="Albert Sans"/>
              <a:cs typeface="Albert Sans"/>
              <a:sym typeface="Albert Sans"/>
            </a:endParaRPr>
          </a:p>
        </p:txBody>
      </p:sp>
      <p:sp>
        <p:nvSpPr>
          <p:cNvPr id="1289" name="Google Shape;1289;p40"/>
          <p:cNvSpPr txBox="1"/>
          <p:nvPr/>
        </p:nvSpPr>
        <p:spPr>
          <a:xfrm>
            <a:off x="713225" y="4192925"/>
            <a:ext cx="813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lbert Sans"/>
                <a:ea typeface="Albert Sans"/>
                <a:cs typeface="Albert Sans"/>
                <a:sym typeface="Albert Sans"/>
              </a:rPr>
              <a:t>Now given the better metrics, the black-box models are much more prefered, but there is the issue of non-explainability, so we explore SHAP and LIME as methods to improve the explainability of the black-box models.</a:t>
            </a:r>
            <a:endParaRPr>
              <a:latin typeface="Albert Sans"/>
              <a:ea typeface="Albert Sans"/>
              <a:cs typeface="Albert Sans"/>
              <a:sym typeface="Albert Sans"/>
            </a:endParaRPr>
          </a:p>
        </p:txBody>
      </p:sp>
      <p:pic>
        <p:nvPicPr>
          <p:cNvPr id="1290" name="Google Shape;1290;p40"/>
          <p:cNvPicPr preferRelativeResize="0"/>
          <p:nvPr/>
        </p:nvPicPr>
        <p:blipFill>
          <a:blip r:embed="rId3">
            <a:alphaModFix/>
          </a:blip>
          <a:stretch>
            <a:fillRect/>
          </a:stretch>
        </p:blipFill>
        <p:spPr>
          <a:xfrm>
            <a:off x="1964638" y="2454300"/>
            <a:ext cx="5166474" cy="164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41"/>
          <p:cNvSpPr txBox="1"/>
          <p:nvPr>
            <p:ph type="title"/>
          </p:nvPr>
        </p:nvSpPr>
        <p:spPr>
          <a:xfrm>
            <a:off x="79975" y="860625"/>
            <a:ext cx="236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SHAP</a:t>
            </a:r>
            <a:endParaRPr/>
          </a:p>
        </p:txBody>
      </p:sp>
      <p:sp>
        <p:nvSpPr>
          <p:cNvPr id="1296" name="Google Shape;1296;p41"/>
          <p:cNvSpPr txBox="1"/>
          <p:nvPr>
            <p:ph idx="1" type="body"/>
          </p:nvPr>
        </p:nvSpPr>
        <p:spPr>
          <a:xfrm>
            <a:off x="1867900" y="95575"/>
            <a:ext cx="6563100" cy="2962200"/>
          </a:xfrm>
          <a:prstGeom prst="rect">
            <a:avLst/>
          </a:prstGeom>
        </p:spPr>
        <p:txBody>
          <a:bodyPr anchorCtr="0" anchor="ctr" bIns="91425" lIns="91425" spcFirstLastPara="1" rIns="91425" wrap="square" tIns="91425">
            <a:noAutofit/>
          </a:bodyPr>
          <a:lstStyle/>
          <a:p>
            <a:pPr indent="-304800" lvl="0" marL="457200" rtl="0" algn="l">
              <a:lnSpc>
                <a:spcPct val="140000"/>
              </a:lnSpc>
              <a:spcBef>
                <a:spcPts val="0"/>
              </a:spcBef>
              <a:spcAft>
                <a:spcPts val="0"/>
              </a:spcAft>
              <a:buSzPts val="1200"/>
              <a:buChar char="●"/>
            </a:pPr>
            <a:r>
              <a:rPr lang="en"/>
              <a:t>SHAP (SHapley Additive exPlanations) is a framework for interpreting the output of machine learning models.</a:t>
            </a:r>
            <a:endParaRPr/>
          </a:p>
          <a:p>
            <a:pPr indent="-304800" lvl="0" marL="457200" rtl="0" algn="l">
              <a:lnSpc>
                <a:spcPct val="140000"/>
              </a:lnSpc>
              <a:spcBef>
                <a:spcPts val="0"/>
              </a:spcBef>
              <a:spcAft>
                <a:spcPts val="0"/>
              </a:spcAft>
              <a:buSzPts val="1200"/>
              <a:buChar char="●"/>
            </a:pPr>
            <a:r>
              <a:rPr lang="en"/>
              <a:t>The SHAP approach is based on the Shapley value, a concept from cooperative game theory that assigns a fair distribution of payouts to each player in a coalition. In the context of machine learning, SHAP computes the contribution of each feature to the model prediction by considering all possible combinations of features and their outcomes</a:t>
            </a:r>
            <a:endParaRPr/>
          </a:p>
          <a:p>
            <a:pPr indent="0" lvl="0" marL="0" rtl="0" algn="l">
              <a:lnSpc>
                <a:spcPct val="140000"/>
              </a:lnSpc>
              <a:spcBef>
                <a:spcPts val="200"/>
              </a:spcBef>
              <a:spcAft>
                <a:spcPts val="0"/>
              </a:spcAft>
              <a:buClr>
                <a:schemeClr val="dk1"/>
              </a:buClr>
              <a:buSzPts val="1100"/>
              <a:buFont typeface="Arial"/>
              <a:buNone/>
            </a:pPr>
            <a:r>
              <a:t/>
            </a:r>
            <a:endParaRPr/>
          </a:p>
          <a:p>
            <a:pPr indent="0" lvl="0" marL="0" rtl="0" algn="l">
              <a:lnSpc>
                <a:spcPct val="140000"/>
              </a:lnSpc>
              <a:spcBef>
                <a:spcPts val="200"/>
              </a:spcBef>
              <a:spcAft>
                <a:spcPts val="0"/>
              </a:spcAft>
              <a:buClr>
                <a:schemeClr val="dk1"/>
              </a:buClr>
              <a:buSzPts val="1100"/>
              <a:buFont typeface="Arial"/>
              <a:buNone/>
            </a:pPr>
            <a:r>
              <a:rPr lang="en">
                <a:solidFill>
                  <a:srgbClr val="6F6F6F"/>
                </a:solidFill>
                <a:highlight>
                  <a:srgbClr val="FFFFFF"/>
                </a:highlight>
                <a:latin typeface="Arial"/>
                <a:ea typeface="Arial"/>
                <a:cs typeface="Arial"/>
                <a:sym typeface="Arial"/>
              </a:rPr>
              <a:t>﻿</a:t>
            </a:r>
            <a:endParaRPr>
              <a:solidFill>
                <a:srgbClr val="6F6F6F"/>
              </a:solidFill>
              <a:highlight>
                <a:srgbClr val="FFFFFF"/>
              </a:highlight>
              <a:latin typeface="Arial"/>
              <a:ea typeface="Arial"/>
              <a:cs typeface="Arial"/>
              <a:sym typeface="Arial"/>
            </a:endParaRPr>
          </a:p>
          <a:p>
            <a:pPr indent="0" lvl="0" marL="0" rtl="0" algn="l">
              <a:spcBef>
                <a:spcPts val="200"/>
              </a:spcBef>
              <a:spcAft>
                <a:spcPts val="0"/>
              </a:spcAft>
              <a:buNone/>
            </a:pPr>
            <a:r>
              <a:t/>
            </a:r>
            <a:endParaRPr>
              <a:highlight>
                <a:srgbClr val="000000"/>
              </a:highlight>
            </a:endParaRPr>
          </a:p>
        </p:txBody>
      </p:sp>
      <p:pic>
        <p:nvPicPr>
          <p:cNvPr id="1297" name="Google Shape;1297;p41"/>
          <p:cNvPicPr preferRelativeResize="0"/>
          <p:nvPr/>
        </p:nvPicPr>
        <p:blipFill>
          <a:blip r:embed="rId3">
            <a:alphaModFix/>
          </a:blip>
          <a:stretch>
            <a:fillRect/>
          </a:stretch>
        </p:blipFill>
        <p:spPr>
          <a:xfrm>
            <a:off x="152400" y="2341650"/>
            <a:ext cx="8517600" cy="264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42"/>
          <p:cNvSpPr txBox="1"/>
          <p:nvPr>
            <p:ph type="title"/>
          </p:nvPr>
        </p:nvSpPr>
        <p:spPr>
          <a:xfrm>
            <a:off x="0" y="248575"/>
            <a:ext cx="236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LIME</a:t>
            </a:r>
            <a:endParaRPr/>
          </a:p>
        </p:txBody>
      </p:sp>
      <p:sp>
        <p:nvSpPr>
          <p:cNvPr id="1303" name="Google Shape;1303;p42"/>
          <p:cNvSpPr txBox="1"/>
          <p:nvPr>
            <p:ph idx="1" type="body"/>
          </p:nvPr>
        </p:nvSpPr>
        <p:spPr>
          <a:xfrm>
            <a:off x="3505700" y="1024300"/>
            <a:ext cx="5197500" cy="3861900"/>
          </a:xfrm>
          <a:prstGeom prst="rect">
            <a:avLst/>
          </a:prstGeom>
        </p:spPr>
        <p:txBody>
          <a:bodyPr anchorCtr="0" anchor="ctr" bIns="91425" lIns="91425" spcFirstLastPara="1" rIns="91425" wrap="square" tIns="91425">
            <a:noAutofit/>
          </a:bodyPr>
          <a:lstStyle/>
          <a:p>
            <a:pPr indent="-304800" lvl="0" marL="457200" rtl="0" algn="l">
              <a:lnSpc>
                <a:spcPct val="140000"/>
              </a:lnSpc>
              <a:spcBef>
                <a:spcPts val="0"/>
              </a:spcBef>
              <a:spcAft>
                <a:spcPts val="0"/>
              </a:spcAft>
              <a:buSzPts val="1200"/>
              <a:buChar char="●"/>
            </a:pPr>
            <a:r>
              <a:rPr lang="en"/>
              <a:t>LIME (Local Interpretable Model-Agnostic Explanations) is an approach for explaining the predictions of machine learning models at the local level.</a:t>
            </a:r>
            <a:endParaRPr/>
          </a:p>
          <a:p>
            <a:pPr indent="-304800" lvl="0" marL="457200" rtl="0" algn="l">
              <a:lnSpc>
                <a:spcPct val="140000"/>
              </a:lnSpc>
              <a:spcBef>
                <a:spcPts val="0"/>
              </a:spcBef>
              <a:spcAft>
                <a:spcPts val="0"/>
              </a:spcAft>
              <a:buSzPts val="1200"/>
              <a:buChar char="●"/>
            </a:pPr>
            <a:r>
              <a:rPr lang="en"/>
              <a:t>LIME works by generating a "local" interpretable model around the instance of interest, which is a simplified version of the original model that is easier to understand. This is achieved by perturbing the input data and observing how the output changes. The resulting interpretable model can then be used to identify the features that contributed most to the prediction for that instance.</a:t>
            </a:r>
            <a:endParaRPr u="sng">
              <a:solidFill>
                <a:schemeClr val="hlink"/>
              </a:solidFill>
              <a:highlight>
                <a:schemeClr val="dk1"/>
              </a:highlight>
              <a:latin typeface="Arial"/>
              <a:ea typeface="Arial"/>
              <a:cs typeface="Arial"/>
              <a:sym typeface="Arial"/>
            </a:endParaRPr>
          </a:p>
          <a:p>
            <a:pPr indent="0" lvl="0" marL="0" rtl="0" algn="l">
              <a:spcBef>
                <a:spcPts val="200"/>
              </a:spcBef>
              <a:spcAft>
                <a:spcPts val="0"/>
              </a:spcAft>
              <a:buNone/>
            </a:pPr>
            <a:r>
              <a:t/>
            </a:r>
            <a:endParaRPr>
              <a:solidFill>
                <a:srgbClr val="6F6F6F"/>
              </a:solidFill>
              <a:highlight>
                <a:srgbClr val="FFFFFF"/>
              </a:highlight>
              <a:latin typeface="Arial"/>
              <a:ea typeface="Arial"/>
              <a:cs typeface="Arial"/>
              <a:sym typeface="Arial"/>
            </a:endParaRPr>
          </a:p>
        </p:txBody>
      </p:sp>
      <p:pic>
        <p:nvPicPr>
          <p:cNvPr id="1304" name="Google Shape;1304;p42"/>
          <p:cNvPicPr preferRelativeResize="0"/>
          <p:nvPr/>
        </p:nvPicPr>
        <p:blipFill>
          <a:blip r:embed="rId3">
            <a:alphaModFix/>
          </a:blip>
          <a:stretch>
            <a:fillRect/>
          </a:stretch>
        </p:blipFill>
        <p:spPr>
          <a:xfrm>
            <a:off x="60050" y="1286125"/>
            <a:ext cx="3538924" cy="27094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43"/>
          <p:cNvSpPr txBox="1"/>
          <p:nvPr>
            <p:ph type="title"/>
          </p:nvPr>
        </p:nvSpPr>
        <p:spPr>
          <a:xfrm>
            <a:off x="0" y="248575"/>
            <a:ext cx="809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DATASET IMPLEMENTED </a:t>
            </a:r>
            <a:endParaRPr/>
          </a:p>
        </p:txBody>
      </p:sp>
      <p:sp>
        <p:nvSpPr>
          <p:cNvPr id="1310" name="Google Shape;1310;p43"/>
          <p:cNvSpPr txBox="1"/>
          <p:nvPr>
            <p:ph idx="1" type="body"/>
          </p:nvPr>
        </p:nvSpPr>
        <p:spPr>
          <a:xfrm>
            <a:off x="2421250" y="1200100"/>
            <a:ext cx="6498300" cy="3692700"/>
          </a:xfrm>
          <a:prstGeom prst="rect">
            <a:avLst/>
          </a:prstGeom>
        </p:spPr>
        <p:txBody>
          <a:bodyPr anchorCtr="0" anchor="ctr" bIns="91425" lIns="91425" spcFirstLastPara="1" rIns="91425" wrap="square" tIns="91425">
            <a:noAutofit/>
          </a:bodyPr>
          <a:lstStyle/>
          <a:p>
            <a:pPr indent="-304800" lvl="0" marL="457200" rtl="0" algn="l">
              <a:lnSpc>
                <a:spcPct val="140000"/>
              </a:lnSpc>
              <a:spcBef>
                <a:spcPts val="0"/>
              </a:spcBef>
              <a:spcAft>
                <a:spcPts val="0"/>
              </a:spcAft>
              <a:buSzPts val="1200"/>
              <a:buChar char="●"/>
            </a:pPr>
            <a:r>
              <a:rPr lang="en"/>
              <a:t>We have used </a:t>
            </a:r>
            <a:r>
              <a:rPr lang="en"/>
              <a:t>The Iranian Customer Churn Dataset which is a collection of customer information. The dataset contains information on approximately 7,000 customers.</a:t>
            </a:r>
            <a:endParaRPr/>
          </a:p>
          <a:p>
            <a:pPr indent="-304800" lvl="0" marL="457200" rtl="0" algn="l">
              <a:lnSpc>
                <a:spcPct val="140000"/>
              </a:lnSpc>
              <a:spcBef>
                <a:spcPts val="0"/>
              </a:spcBef>
              <a:spcAft>
                <a:spcPts val="0"/>
              </a:spcAft>
              <a:buSzPts val="1200"/>
              <a:buChar char="●"/>
            </a:pPr>
            <a:r>
              <a:rPr lang="en"/>
              <a:t>It has 3150 examples with 15 features and a binary variable indicating whether or not the customer churned (i.e. cancelled their subscription). </a:t>
            </a:r>
            <a:endParaRPr/>
          </a:p>
          <a:p>
            <a:pPr indent="-304800" lvl="0" marL="457200" rtl="0" algn="l">
              <a:lnSpc>
                <a:spcPct val="140000"/>
              </a:lnSpc>
              <a:spcBef>
                <a:spcPts val="0"/>
              </a:spcBef>
              <a:spcAft>
                <a:spcPts val="0"/>
              </a:spcAft>
              <a:buSzPts val="1200"/>
              <a:buChar char="●"/>
            </a:pPr>
            <a:r>
              <a:rPr lang="en"/>
              <a:t>All the features are numeric.</a:t>
            </a:r>
            <a:endParaRPr/>
          </a:p>
          <a:p>
            <a:pPr indent="-304800" lvl="0" marL="457200" rtl="0" algn="l">
              <a:lnSpc>
                <a:spcPct val="140000"/>
              </a:lnSpc>
              <a:spcBef>
                <a:spcPts val="0"/>
              </a:spcBef>
              <a:spcAft>
                <a:spcPts val="0"/>
              </a:spcAft>
              <a:buSzPts val="1200"/>
              <a:buChar char="●"/>
            </a:pPr>
            <a:r>
              <a:rPr lang="en"/>
              <a:t>The dataset includes both demographic and usage data, which can provide valuable insights into the factors that contribute to customer churn. This can be particularly useful for XAI evaluation since we may want to identify the specific features that are driving the model's predictions.</a:t>
            </a:r>
            <a:endParaRPr/>
          </a:p>
          <a:p>
            <a:pPr indent="0" lvl="0" marL="0" rtl="0" algn="r">
              <a:spcBef>
                <a:spcPts val="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11" name="Google Shape;1311;p43"/>
          <p:cNvSpPr txBox="1"/>
          <p:nvPr/>
        </p:nvSpPr>
        <p:spPr>
          <a:xfrm>
            <a:off x="101950" y="1833000"/>
            <a:ext cx="231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lbert Sans"/>
                <a:ea typeface="Albert Sans"/>
                <a:cs typeface="Albert Sans"/>
                <a:sym typeface="Albert Sans"/>
              </a:rPr>
              <a:t>The conference paper implemented the boston housing dataset in which prediction of house prices was </a:t>
            </a:r>
            <a:r>
              <a:rPr lang="en">
                <a:solidFill>
                  <a:schemeClr val="lt1"/>
                </a:solidFill>
                <a:latin typeface="Albert Sans"/>
                <a:ea typeface="Albert Sans"/>
                <a:cs typeface="Albert Sans"/>
                <a:sym typeface="Albert Sans"/>
              </a:rPr>
              <a:t>carried</a:t>
            </a:r>
            <a:r>
              <a:rPr lang="en">
                <a:solidFill>
                  <a:schemeClr val="lt1"/>
                </a:solidFill>
                <a:latin typeface="Albert Sans"/>
                <a:ea typeface="Albert Sans"/>
                <a:cs typeface="Albert Sans"/>
                <a:sym typeface="Albert Sans"/>
              </a:rPr>
              <a:t> out through regression models.</a:t>
            </a:r>
            <a:endParaRPr>
              <a:solidFill>
                <a:schemeClr val="lt1"/>
              </a:solidFill>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