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4"/>
  </p:notesMasterIdLst>
  <p:sldIdLst>
    <p:sldId id="256" r:id="rId2"/>
    <p:sldId id="257" r:id="rId3"/>
    <p:sldId id="258" r:id="rId4"/>
    <p:sldId id="277" r:id="rId5"/>
    <p:sldId id="259" r:id="rId6"/>
    <p:sldId id="260" r:id="rId7"/>
    <p:sldId id="261" r:id="rId8"/>
    <p:sldId id="262" r:id="rId9"/>
    <p:sldId id="263" r:id="rId10"/>
    <p:sldId id="264" r:id="rId11"/>
    <p:sldId id="266" r:id="rId12"/>
    <p:sldId id="275" r:id="rId13"/>
    <p:sldId id="296" r:id="rId14"/>
    <p:sldId id="297" r:id="rId15"/>
    <p:sldId id="278" r:id="rId16"/>
    <p:sldId id="279" r:id="rId17"/>
    <p:sldId id="280" r:id="rId18"/>
    <p:sldId id="281" r:id="rId19"/>
    <p:sldId id="282" r:id="rId20"/>
    <p:sldId id="283" r:id="rId21"/>
    <p:sldId id="284" r:id="rId22"/>
    <p:sldId id="285" r:id="rId23"/>
    <p:sldId id="286" r:id="rId24"/>
    <p:sldId id="290" r:id="rId25"/>
    <p:sldId id="291" r:id="rId26"/>
    <p:sldId id="292" r:id="rId27"/>
    <p:sldId id="293" r:id="rId28"/>
    <p:sldId id="294" r:id="rId29"/>
    <p:sldId id="295" r:id="rId30"/>
    <p:sldId id="287" r:id="rId31"/>
    <p:sldId id="288"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C93ABC-DFB7-42ED-BCBC-FDEAAE04BFC3}" v="514" dt="2024-08-09T15:48:02.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78" d="100"/>
          <a:sy n="78" d="100"/>
        </p:scale>
        <p:origin x="15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ita ." userId="6f389fc650b69075" providerId="LiveId" clId="{72C93ABC-DFB7-42ED-BCBC-FDEAAE04BFC3}"/>
    <pc:docChg chg="undo custSel addSld delSld modSld sldOrd">
      <pc:chgData name="Namita ." userId="6f389fc650b69075" providerId="LiveId" clId="{72C93ABC-DFB7-42ED-BCBC-FDEAAE04BFC3}" dt="2024-08-09T15:48:02.260" v="2809"/>
      <pc:docMkLst>
        <pc:docMk/>
      </pc:docMkLst>
      <pc:sldChg chg="modSp mod setBg">
        <pc:chgData name="Namita ." userId="6f389fc650b69075" providerId="LiveId" clId="{72C93ABC-DFB7-42ED-BCBC-FDEAAE04BFC3}" dt="2024-08-06T16:08:48.928" v="2048" actId="20577"/>
        <pc:sldMkLst>
          <pc:docMk/>
          <pc:sldMk cId="0" sldId="256"/>
        </pc:sldMkLst>
        <pc:spChg chg="mod">
          <ac:chgData name="Namita ." userId="6f389fc650b69075" providerId="LiveId" clId="{72C93ABC-DFB7-42ED-BCBC-FDEAAE04BFC3}" dt="2024-08-06T16:08:48.928" v="2048" actId="20577"/>
          <ac:spMkLst>
            <pc:docMk/>
            <pc:sldMk cId="0" sldId="256"/>
            <ac:spMk id="13" creationId="{00000000-0000-0000-0000-000000000000}"/>
          </ac:spMkLst>
        </pc:spChg>
      </pc:sldChg>
      <pc:sldChg chg="modSp mod">
        <pc:chgData name="Namita ." userId="6f389fc650b69075" providerId="LiveId" clId="{72C93ABC-DFB7-42ED-BCBC-FDEAAE04BFC3}" dt="2024-08-02T12:36:10.294" v="1730"/>
        <pc:sldMkLst>
          <pc:docMk/>
          <pc:sldMk cId="0" sldId="257"/>
        </pc:sldMkLst>
        <pc:spChg chg="mod">
          <ac:chgData name="Namita ." userId="6f389fc650b69075" providerId="LiveId" clId="{72C93ABC-DFB7-42ED-BCBC-FDEAAE04BFC3}" dt="2024-08-02T12:36:10.294" v="1730"/>
          <ac:spMkLst>
            <pc:docMk/>
            <pc:sldMk cId="0" sldId="257"/>
            <ac:spMk id="3" creationId="{00000000-0000-0000-0000-000000000000}"/>
          </ac:spMkLst>
        </pc:spChg>
        <pc:spChg chg="mod">
          <ac:chgData name="Namita ." userId="6f389fc650b69075" providerId="LiveId" clId="{72C93ABC-DFB7-42ED-BCBC-FDEAAE04BFC3}" dt="2024-08-02T12:36:10.294" v="1730"/>
          <ac:spMkLst>
            <pc:docMk/>
            <pc:sldMk cId="0" sldId="257"/>
            <ac:spMk id="5" creationId="{00000000-0000-0000-0000-000000000000}"/>
          </ac:spMkLst>
        </pc:spChg>
      </pc:sldChg>
      <pc:sldChg chg="addSp delSp modSp mod">
        <pc:chgData name="Namita ." userId="6f389fc650b69075" providerId="LiveId" clId="{72C93ABC-DFB7-42ED-BCBC-FDEAAE04BFC3}" dt="2024-08-02T14:25:20.153" v="2012" actId="478"/>
        <pc:sldMkLst>
          <pc:docMk/>
          <pc:sldMk cId="0" sldId="258"/>
        </pc:sldMkLst>
        <pc:spChg chg="mod">
          <ac:chgData name="Namita ." userId="6f389fc650b69075" providerId="LiveId" clId="{72C93ABC-DFB7-42ED-BCBC-FDEAAE04BFC3}" dt="2024-08-02T12:36:10.294" v="1730"/>
          <ac:spMkLst>
            <pc:docMk/>
            <pc:sldMk cId="0" sldId="258"/>
            <ac:spMk id="4" creationId="{00000000-0000-0000-0000-000000000000}"/>
          </ac:spMkLst>
        </pc:spChg>
        <pc:spChg chg="mod">
          <ac:chgData name="Namita ." userId="6f389fc650b69075" providerId="LiveId" clId="{72C93ABC-DFB7-42ED-BCBC-FDEAAE04BFC3}" dt="2024-08-02T12:36:10.294" v="1730"/>
          <ac:spMkLst>
            <pc:docMk/>
            <pc:sldMk cId="0" sldId="258"/>
            <ac:spMk id="5" creationId="{00000000-0000-0000-0000-000000000000}"/>
          </ac:spMkLst>
        </pc:spChg>
        <pc:picChg chg="add del mod">
          <ac:chgData name="Namita ." userId="6f389fc650b69075" providerId="LiveId" clId="{72C93ABC-DFB7-42ED-BCBC-FDEAAE04BFC3}" dt="2024-08-02T14:25:20.153" v="2012" actId="478"/>
          <ac:picMkLst>
            <pc:docMk/>
            <pc:sldMk cId="0" sldId="258"/>
            <ac:picMk id="3" creationId="{3C8CF087-9A2E-81FE-86E1-AAE9D9631604}"/>
          </ac:picMkLst>
        </pc:picChg>
      </pc:sldChg>
      <pc:sldChg chg="modSp mod">
        <pc:chgData name="Namita ." userId="6f389fc650b69075" providerId="LiveId" clId="{72C93ABC-DFB7-42ED-BCBC-FDEAAE04BFC3}" dt="2024-08-09T03:16:21.998" v="2126" actId="20577"/>
        <pc:sldMkLst>
          <pc:docMk/>
          <pc:sldMk cId="0" sldId="259"/>
        </pc:sldMkLst>
        <pc:spChg chg="mod">
          <ac:chgData name="Namita ." userId="6f389fc650b69075" providerId="LiveId" clId="{72C93ABC-DFB7-42ED-BCBC-FDEAAE04BFC3}" dt="2024-08-02T12:36:10.294" v="1730"/>
          <ac:spMkLst>
            <pc:docMk/>
            <pc:sldMk cId="0" sldId="259"/>
            <ac:spMk id="2" creationId="{00000000-0000-0000-0000-000000000000}"/>
          </ac:spMkLst>
        </pc:spChg>
        <pc:spChg chg="mod">
          <ac:chgData name="Namita ." userId="6f389fc650b69075" providerId="LiveId" clId="{72C93ABC-DFB7-42ED-BCBC-FDEAAE04BFC3}" dt="2024-08-09T03:16:21.998" v="2126" actId="20577"/>
          <ac:spMkLst>
            <pc:docMk/>
            <pc:sldMk cId="0" sldId="259"/>
            <ac:spMk id="9" creationId="{CDD6A612-4467-33A9-FE93-DF49B5041DAB}"/>
          </ac:spMkLst>
        </pc:spChg>
      </pc:sldChg>
      <pc:sldChg chg="modSp">
        <pc:chgData name="Namita ." userId="6f389fc650b69075" providerId="LiveId" clId="{72C93ABC-DFB7-42ED-BCBC-FDEAAE04BFC3}" dt="2024-08-02T12:36:10.294" v="1730"/>
        <pc:sldMkLst>
          <pc:docMk/>
          <pc:sldMk cId="0" sldId="260"/>
        </pc:sldMkLst>
        <pc:spChg chg="mod">
          <ac:chgData name="Namita ." userId="6f389fc650b69075" providerId="LiveId" clId="{72C93ABC-DFB7-42ED-BCBC-FDEAAE04BFC3}" dt="2024-08-02T12:36:10.294" v="1730"/>
          <ac:spMkLst>
            <pc:docMk/>
            <pc:sldMk cId="0" sldId="260"/>
            <ac:spMk id="2" creationId="{00000000-0000-0000-0000-000000000000}"/>
          </ac:spMkLst>
        </pc:spChg>
        <pc:spChg chg="mod">
          <ac:chgData name="Namita ." userId="6f389fc650b69075" providerId="LiveId" clId="{72C93ABC-DFB7-42ED-BCBC-FDEAAE04BFC3}" dt="2024-08-02T12:36:10.294" v="1730"/>
          <ac:spMkLst>
            <pc:docMk/>
            <pc:sldMk cId="0" sldId="260"/>
            <ac:spMk id="3" creationId="{00000000-0000-0000-0000-000000000000}"/>
          </ac:spMkLst>
        </pc:spChg>
      </pc:sldChg>
      <pc:sldChg chg="del">
        <pc:chgData name="Namita ." userId="6f389fc650b69075" providerId="LiveId" clId="{72C93ABC-DFB7-42ED-BCBC-FDEAAE04BFC3}" dt="2024-08-02T13:37:29.317" v="1837" actId="47"/>
        <pc:sldMkLst>
          <pc:docMk/>
          <pc:sldMk cId="0" sldId="265"/>
        </pc:sldMkLst>
      </pc:sldChg>
      <pc:sldChg chg="addSp delSp modSp mod">
        <pc:chgData name="Namita ." userId="6f389fc650b69075" providerId="LiveId" clId="{72C93ABC-DFB7-42ED-BCBC-FDEAAE04BFC3}" dt="2024-08-02T13:38:39.835" v="1842" actId="14100"/>
        <pc:sldMkLst>
          <pc:docMk/>
          <pc:sldMk cId="0" sldId="266"/>
        </pc:sldMkLst>
        <pc:picChg chg="del">
          <ac:chgData name="Namita ." userId="6f389fc650b69075" providerId="LiveId" clId="{72C93ABC-DFB7-42ED-BCBC-FDEAAE04BFC3}" dt="2024-08-02T13:37:54.161" v="1838" actId="478"/>
          <ac:picMkLst>
            <pc:docMk/>
            <pc:sldMk cId="0" sldId="266"/>
            <ac:picMk id="2" creationId="{00000000-0000-0000-0000-000000000000}"/>
          </ac:picMkLst>
        </pc:picChg>
        <pc:picChg chg="add mod">
          <ac:chgData name="Namita ." userId="6f389fc650b69075" providerId="LiveId" clId="{72C93ABC-DFB7-42ED-BCBC-FDEAAE04BFC3}" dt="2024-08-02T13:38:39.835" v="1842" actId="14100"/>
          <ac:picMkLst>
            <pc:docMk/>
            <pc:sldMk cId="0" sldId="266"/>
            <ac:picMk id="4" creationId="{6774C244-CB99-B02D-DCBC-740FA7377A32}"/>
          </ac:picMkLst>
        </pc:picChg>
      </pc:sldChg>
      <pc:sldChg chg="addSp delSp modSp mod chgLayout">
        <pc:chgData name="Namita ." userId="6f389fc650b69075" providerId="LiveId" clId="{72C93ABC-DFB7-42ED-BCBC-FDEAAE04BFC3}" dt="2024-08-08T03:09:05.026" v="2091" actId="2711"/>
        <pc:sldMkLst>
          <pc:docMk/>
          <pc:sldMk cId="1305073406" sldId="277"/>
        </pc:sldMkLst>
        <pc:spChg chg="add del mod">
          <ac:chgData name="Namita ." userId="6f389fc650b69075" providerId="LiveId" clId="{72C93ABC-DFB7-42ED-BCBC-FDEAAE04BFC3}" dt="2024-08-08T02:43:29.898" v="2090"/>
          <ac:spMkLst>
            <pc:docMk/>
            <pc:sldMk cId="1305073406" sldId="277"/>
            <ac:spMk id="2" creationId="{1816E050-3B26-D6B2-BF79-ABBADC67D14B}"/>
          </ac:spMkLst>
        </pc:spChg>
        <pc:spChg chg="add del mod ord">
          <ac:chgData name="Namita ." userId="6f389fc650b69075" providerId="LiveId" clId="{72C93ABC-DFB7-42ED-BCBC-FDEAAE04BFC3}" dt="2024-08-02T14:23:47.620" v="2002" actId="21"/>
          <ac:spMkLst>
            <pc:docMk/>
            <pc:sldMk cId="1305073406" sldId="277"/>
            <ac:spMk id="2" creationId="{2A3B90E6-7A15-039C-EC01-DC2B4514024A}"/>
          </ac:spMkLst>
        </pc:spChg>
        <pc:spChg chg="add del mod ord">
          <ac:chgData name="Namita ." userId="6f389fc650b69075" providerId="LiveId" clId="{72C93ABC-DFB7-42ED-BCBC-FDEAAE04BFC3}" dt="2024-08-02T14:23:53.184" v="2003" actId="21"/>
          <ac:spMkLst>
            <pc:docMk/>
            <pc:sldMk cId="1305073406" sldId="277"/>
            <ac:spMk id="3" creationId="{94586EB9-AF7F-C175-3296-EF7F53890734}"/>
          </ac:spMkLst>
        </pc:spChg>
        <pc:spChg chg="add mod">
          <ac:chgData name="Namita ." userId="6f389fc650b69075" providerId="LiveId" clId="{72C93ABC-DFB7-42ED-BCBC-FDEAAE04BFC3}" dt="2024-08-08T03:09:05.026" v="2091" actId="2711"/>
          <ac:spMkLst>
            <pc:docMk/>
            <pc:sldMk cId="1305073406" sldId="277"/>
            <ac:spMk id="4" creationId="{18DDB863-9930-1515-C8A8-C2592A65C1F6}"/>
          </ac:spMkLst>
        </pc:spChg>
        <pc:spChg chg="del mod">
          <ac:chgData name="Namita ." userId="6f389fc650b69075" providerId="LiveId" clId="{72C93ABC-DFB7-42ED-BCBC-FDEAAE04BFC3}" dt="2024-08-08T02:43:08.075" v="2083" actId="21"/>
          <ac:spMkLst>
            <pc:docMk/>
            <pc:sldMk cId="1305073406" sldId="277"/>
            <ac:spMk id="5" creationId="{18DDB863-9930-1515-C8A8-C2592A65C1F6}"/>
          </ac:spMkLst>
        </pc:spChg>
        <pc:picChg chg="add del mod">
          <ac:chgData name="Namita ." userId="6f389fc650b69075" providerId="LiveId" clId="{72C93ABC-DFB7-42ED-BCBC-FDEAAE04BFC3}" dt="2024-08-02T14:08:38.713" v="1989" actId="21"/>
          <ac:picMkLst>
            <pc:docMk/>
            <pc:sldMk cId="1305073406" sldId="277"/>
            <ac:picMk id="3" creationId="{4FE1913B-2EA2-1C19-DC5E-23B45782636C}"/>
          </ac:picMkLst>
        </pc:picChg>
        <pc:picChg chg="add mod">
          <ac:chgData name="Namita ." userId="6f389fc650b69075" providerId="LiveId" clId="{72C93ABC-DFB7-42ED-BCBC-FDEAAE04BFC3}" dt="2024-08-08T02:43:15.093" v="2085" actId="1076"/>
          <ac:picMkLst>
            <pc:docMk/>
            <pc:sldMk cId="1305073406" sldId="277"/>
            <ac:picMk id="3" creationId="{E191FE3D-FB76-41C1-BE93-3BD31190143A}"/>
          </ac:picMkLst>
        </pc:picChg>
        <pc:picChg chg="add del mod">
          <ac:chgData name="Namita ." userId="6f389fc650b69075" providerId="LiveId" clId="{72C93ABC-DFB7-42ED-BCBC-FDEAAE04BFC3}" dt="2024-08-02T14:08:55.193" v="1991" actId="478"/>
          <ac:picMkLst>
            <pc:docMk/>
            <pc:sldMk cId="1305073406" sldId="277"/>
            <ac:picMk id="6" creationId="{BC121B05-CA63-DF31-9761-AB1D34BFC7D2}"/>
          </ac:picMkLst>
        </pc:picChg>
        <pc:picChg chg="del mod">
          <ac:chgData name="Namita ." userId="6f389fc650b69075" providerId="LiveId" clId="{72C93ABC-DFB7-42ED-BCBC-FDEAAE04BFC3}" dt="2024-08-02T14:07:37.046" v="1983" actId="21"/>
          <ac:picMkLst>
            <pc:docMk/>
            <pc:sldMk cId="1305073406" sldId="277"/>
            <ac:picMk id="7" creationId="{3F24DD62-4A96-7D4B-9462-29D650DEEB20}"/>
          </ac:picMkLst>
        </pc:picChg>
        <pc:picChg chg="add del mod">
          <ac:chgData name="Namita ." userId="6f389fc650b69075" providerId="LiveId" clId="{72C93ABC-DFB7-42ED-BCBC-FDEAAE04BFC3}" dt="2024-08-02T14:23:22.246" v="2000" actId="478"/>
          <ac:picMkLst>
            <pc:docMk/>
            <pc:sldMk cId="1305073406" sldId="277"/>
            <ac:picMk id="9" creationId="{6F9A4790-990D-4DBA-577B-98C6543219D3}"/>
          </ac:picMkLst>
        </pc:picChg>
      </pc:sldChg>
      <pc:sldChg chg="modSp mod">
        <pc:chgData name="Namita ." userId="6f389fc650b69075" providerId="LiveId" clId="{72C93ABC-DFB7-42ED-BCBC-FDEAAE04BFC3}" dt="2024-08-09T03:31:00.490" v="2132" actId="114"/>
        <pc:sldMkLst>
          <pc:docMk/>
          <pc:sldMk cId="2384248413" sldId="278"/>
        </pc:sldMkLst>
        <pc:spChg chg="mod">
          <ac:chgData name="Namita ." userId="6f389fc650b69075" providerId="LiveId" clId="{72C93ABC-DFB7-42ED-BCBC-FDEAAE04BFC3}" dt="2024-08-02T12:36:10.294" v="1730"/>
          <ac:spMkLst>
            <pc:docMk/>
            <pc:sldMk cId="2384248413" sldId="278"/>
            <ac:spMk id="4" creationId="{B3360964-64A3-45E0-93EB-37B31E1C16FE}"/>
          </ac:spMkLst>
        </pc:spChg>
        <pc:spChg chg="mod">
          <ac:chgData name="Namita ." userId="6f389fc650b69075" providerId="LiveId" clId="{72C93ABC-DFB7-42ED-BCBC-FDEAAE04BFC3}" dt="2024-08-09T03:31:00.490" v="2132" actId="114"/>
          <ac:spMkLst>
            <pc:docMk/>
            <pc:sldMk cId="2384248413" sldId="278"/>
            <ac:spMk id="5" creationId="{714982A0-26A0-2B54-B832-A69176406221}"/>
          </ac:spMkLst>
        </pc:spChg>
      </pc:sldChg>
      <pc:sldChg chg="modSp">
        <pc:chgData name="Namita ." userId="6f389fc650b69075" providerId="LiveId" clId="{72C93ABC-DFB7-42ED-BCBC-FDEAAE04BFC3}" dt="2024-08-02T12:36:10.294" v="1730"/>
        <pc:sldMkLst>
          <pc:docMk/>
          <pc:sldMk cId="1744268955" sldId="281"/>
        </pc:sldMkLst>
        <pc:spChg chg="mod">
          <ac:chgData name="Namita ." userId="6f389fc650b69075" providerId="LiveId" clId="{72C93ABC-DFB7-42ED-BCBC-FDEAAE04BFC3}" dt="2024-08-02T12:36:10.294" v="1730"/>
          <ac:spMkLst>
            <pc:docMk/>
            <pc:sldMk cId="1744268955" sldId="281"/>
            <ac:spMk id="2" creationId="{184F9926-616C-8C22-2A9B-88D1A0BAFFA6}"/>
          </ac:spMkLst>
        </pc:spChg>
      </pc:sldChg>
      <pc:sldChg chg="addSp delSp modSp mod modAnim">
        <pc:chgData name="Namita ." userId="6f389fc650b69075" providerId="LiveId" clId="{72C93ABC-DFB7-42ED-BCBC-FDEAAE04BFC3}" dt="2024-08-02T14:23:13.421" v="1999" actId="478"/>
        <pc:sldMkLst>
          <pc:docMk/>
          <pc:sldMk cId="3211497514" sldId="289"/>
        </pc:sldMkLst>
        <pc:spChg chg="add mod">
          <ac:chgData name="Namita ." userId="6f389fc650b69075" providerId="LiveId" clId="{72C93ABC-DFB7-42ED-BCBC-FDEAAE04BFC3}" dt="2024-08-02T14:02:02.187" v="1981" actId="20577"/>
          <ac:spMkLst>
            <pc:docMk/>
            <pc:sldMk cId="3211497514" sldId="289"/>
            <ac:spMk id="4" creationId="{A5C92F8A-B484-20C7-383F-1F9064E88E86}"/>
          </ac:spMkLst>
        </pc:spChg>
        <pc:spChg chg="del">
          <ac:chgData name="Namita ." userId="6f389fc650b69075" providerId="LiveId" clId="{72C93ABC-DFB7-42ED-BCBC-FDEAAE04BFC3}" dt="2024-08-02T13:55:50.613" v="1853" actId="21"/>
          <ac:spMkLst>
            <pc:docMk/>
            <pc:sldMk cId="3211497514" sldId="289"/>
            <ac:spMk id="6" creationId="{9E172677-67BE-A261-F691-D3324391EE54}"/>
          </ac:spMkLst>
        </pc:spChg>
        <pc:picChg chg="add del mod">
          <ac:chgData name="Namita ." userId="6f389fc650b69075" providerId="LiveId" clId="{72C93ABC-DFB7-42ED-BCBC-FDEAAE04BFC3}" dt="2024-08-02T14:23:13.421" v="1999" actId="478"/>
          <ac:picMkLst>
            <pc:docMk/>
            <pc:sldMk cId="3211497514" sldId="289"/>
            <ac:picMk id="3" creationId="{F47BD646-41CF-F316-329A-4012D44AC77C}"/>
          </ac:picMkLst>
        </pc:picChg>
        <pc:picChg chg="del">
          <ac:chgData name="Namita ." userId="6f389fc650b69075" providerId="LiveId" clId="{72C93ABC-DFB7-42ED-BCBC-FDEAAE04BFC3}" dt="2024-08-02T13:54:08.726" v="1844" actId="478"/>
          <ac:picMkLst>
            <pc:docMk/>
            <pc:sldMk cId="3211497514" sldId="289"/>
            <ac:picMk id="5" creationId="{23D57DB3-E83E-4367-0A2A-D9A9D11F6164}"/>
          </ac:picMkLst>
        </pc:picChg>
      </pc:sldChg>
      <pc:sldChg chg="modSp new mod">
        <pc:chgData name="Namita ." userId="6f389fc650b69075" providerId="LiveId" clId="{72C93ABC-DFB7-42ED-BCBC-FDEAAE04BFC3}" dt="2024-08-02T12:36:10.294" v="1730"/>
        <pc:sldMkLst>
          <pc:docMk/>
          <pc:sldMk cId="399446870" sldId="290"/>
        </pc:sldMkLst>
        <pc:spChg chg="mod">
          <ac:chgData name="Namita ." userId="6f389fc650b69075" providerId="LiveId" clId="{72C93ABC-DFB7-42ED-BCBC-FDEAAE04BFC3}" dt="2024-08-02T12:36:10.294" v="1730"/>
          <ac:spMkLst>
            <pc:docMk/>
            <pc:sldMk cId="399446870" sldId="290"/>
            <ac:spMk id="2" creationId="{B41F0F49-64BF-1546-9E13-C23543876EE9}"/>
          </ac:spMkLst>
        </pc:spChg>
        <pc:spChg chg="mod">
          <ac:chgData name="Namita ." userId="6f389fc650b69075" providerId="LiveId" clId="{72C93ABC-DFB7-42ED-BCBC-FDEAAE04BFC3}" dt="2024-08-02T10:55:51.009" v="118" actId="2711"/>
          <ac:spMkLst>
            <pc:docMk/>
            <pc:sldMk cId="399446870" sldId="290"/>
            <ac:spMk id="3" creationId="{9F5F7EE8-5B76-E3D0-955E-58AC8524D5B3}"/>
          </ac:spMkLst>
        </pc:spChg>
      </pc:sldChg>
      <pc:sldChg chg="addSp delSp modSp new mod">
        <pc:chgData name="Namita ." userId="6f389fc650b69075" providerId="LiveId" clId="{72C93ABC-DFB7-42ED-BCBC-FDEAAE04BFC3}" dt="2024-08-09T03:52:23.535" v="2133" actId="1076"/>
        <pc:sldMkLst>
          <pc:docMk/>
          <pc:sldMk cId="2702626961" sldId="291"/>
        </pc:sldMkLst>
        <pc:spChg chg="del">
          <ac:chgData name="Namita ." userId="6f389fc650b69075" providerId="LiveId" clId="{72C93ABC-DFB7-42ED-BCBC-FDEAAE04BFC3}" dt="2024-08-02T10:48:29.453" v="79" actId="478"/>
          <ac:spMkLst>
            <pc:docMk/>
            <pc:sldMk cId="2702626961" sldId="291"/>
            <ac:spMk id="2" creationId="{FA7104AE-4A36-C49F-2280-D4D924BE5E6C}"/>
          </ac:spMkLst>
        </pc:spChg>
        <pc:spChg chg="del mod">
          <ac:chgData name="Namita ." userId="6f389fc650b69075" providerId="LiveId" clId="{72C93ABC-DFB7-42ED-BCBC-FDEAAE04BFC3}" dt="2024-08-02T10:49:55.496" v="89" actId="478"/>
          <ac:spMkLst>
            <pc:docMk/>
            <pc:sldMk cId="2702626961" sldId="291"/>
            <ac:spMk id="3" creationId="{69B911F0-B2F9-3A07-53BD-51E670AFEF23}"/>
          </ac:spMkLst>
        </pc:spChg>
        <pc:spChg chg="add del">
          <ac:chgData name="Namita ." userId="6f389fc650b69075" providerId="LiveId" clId="{72C93ABC-DFB7-42ED-BCBC-FDEAAE04BFC3}" dt="2024-08-02T10:49:55.496" v="89" actId="478"/>
          <ac:spMkLst>
            <pc:docMk/>
            <pc:sldMk cId="2702626961" sldId="291"/>
            <ac:spMk id="4" creationId="{B4688E36-324A-9AC2-80AC-7BC494944DB3}"/>
          </ac:spMkLst>
        </pc:spChg>
        <pc:spChg chg="add del mod">
          <ac:chgData name="Namita ." userId="6f389fc650b69075" providerId="LiveId" clId="{72C93ABC-DFB7-42ED-BCBC-FDEAAE04BFC3}" dt="2024-08-02T10:55:24.295" v="116" actId="478"/>
          <ac:spMkLst>
            <pc:docMk/>
            <pc:sldMk cId="2702626961" sldId="291"/>
            <ac:spMk id="5" creationId="{68928D0B-0F3C-3050-C72D-0C356F2D1AE8}"/>
          </ac:spMkLst>
        </pc:spChg>
        <pc:spChg chg="add del">
          <ac:chgData name="Namita ." userId="6f389fc650b69075" providerId="LiveId" clId="{72C93ABC-DFB7-42ED-BCBC-FDEAAE04BFC3}" dt="2024-08-02T10:55:24.295" v="116" actId="478"/>
          <ac:spMkLst>
            <pc:docMk/>
            <pc:sldMk cId="2702626961" sldId="291"/>
            <ac:spMk id="6" creationId="{FDE42821-F161-77A4-017C-F83EF4344119}"/>
          </ac:spMkLst>
        </pc:spChg>
        <pc:spChg chg="add mod">
          <ac:chgData name="Namita ." userId="6f389fc650b69075" providerId="LiveId" clId="{72C93ABC-DFB7-42ED-BCBC-FDEAAE04BFC3}" dt="2024-08-09T03:52:23.535" v="2133" actId="1076"/>
          <ac:spMkLst>
            <pc:docMk/>
            <pc:sldMk cId="2702626961" sldId="291"/>
            <ac:spMk id="7" creationId="{5268FE9C-2D82-DCA1-8A6B-D75A166EDC37}"/>
          </ac:spMkLst>
        </pc:spChg>
        <pc:spChg chg="add">
          <ac:chgData name="Namita ." userId="6f389fc650b69075" providerId="LiveId" clId="{72C93ABC-DFB7-42ED-BCBC-FDEAAE04BFC3}" dt="2024-08-02T10:57:15.184" v="148"/>
          <ac:spMkLst>
            <pc:docMk/>
            <pc:sldMk cId="2702626961" sldId="291"/>
            <ac:spMk id="8" creationId="{C492D82D-7C27-5ED2-C544-BD5F132C984F}"/>
          </ac:spMkLst>
        </pc:spChg>
        <pc:spChg chg="add del">
          <ac:chgData name="Namita ." userId="6f389fc650b69075" providerId="LiveId" clId="{72C93ABC-DFB7-42ED-BCBC-FDEAAE04BFC3}" dt="2024-08-02T10:57:54.164" v="154" actId="21"/>
          <ac:spMkLst>
            <pc:docMk/>
            <pc:sldMk cId="2702626961" sldId="291"/>
            <ac:spMk id="9" creationId="{A0FE2F93-A673-4FC3-4059-A68F728CE93C}"/>
          </ac:spMkLst>
        </pc:spChg>
        <pc:spChg chg="add">
          <ac:chgData name="Namita ." userId="6f389fc650b69075" providerId="LiveId" clId="{72C93ABC-DFB7-42ED-BCBC-FDEAAE04BFC3}" dt="2024-08-02T11:03:09.137" v="264"/>
          <ac:spMkLst>
            <pc:docMk/>
            <pc:sldMk cId="2702626961" sldId="291"/>
            <ac:spMk id="10" creationId="{F0DA33B4-761C-ADD4-6E11-DACB978BC4EB}"/>
          </ac:spMkLst>
        </pc:spChg>
      </pc:sldChg>
      <pc:sldChg chg="delSp modSp new mod">
        <pc:chgData name="Namita ." userId="6f389fc650b69075" providerId="LiveId" clId="{72C93ABC-DFB7-42ED-BCBC-FDEAAE04BFC3}" dt="2024-08-02T11:36:40.071" v="479" actId="14100"/>
        <pc:sldMkLst>
          <pc:docMk/>
          <pc:sldMk cId="3008212085" sldId="292"/>
        </pc:sldMkLst>
        <pc:spChg chg="del">
          <ac:chgData name="Namita ." userId="6f389fc650b69075" providerId="LiveId" clId="{72C93ABC-DFB7-42ED-BCBC-FDEAAE04BFC3}" dt="2024-08-02T11:14:27.949" v="355" actId="21"/>
          <ac:spMkLst>
            <pc:docMk/>
            <pc:sldMk cId="3008212085" sldId="292"/>
            <ac:spMk id="2" creationId="{EBE4B06D-39C8-055B-6362-4C500CF46EF6}"/>
          </ac:spMkLst>
        </pc:spChg>
        <pc:spChg chg="mod">
          <ac:chgData name="Namita ." userId="6f389fc650b69075" providerId="LiveId" clId="{72C93ABC-DFB7-42ED-BCBC-FDEAAE04BFC3}" dt="2024-08-02T11:36:40.071" v="479" actId="14100"/>
          <ac:spMkLst>
            <pc:docMk/>
            <pc:sldMk cId="3008212085" sldId="292"/>
            <ac:spMk id="3" creationId="{E2B99D2F-FD9B-548B-688A-E6B78FC5C3DB}"/>
          </ac:spMkLst>
        </pc:spChg>
      </pc:sldChg>
      <pc:sldChg chg="addSp delSp modSp new mod">
        <pc:chgData name="Namita ." userId="6f389fc650b69075" providerId="LiveId" clId="{72C93ABC-DFB7-42ED-BCBC-FDEAAE04BFC3}" dt="2024-08-02T11:57:57.520" v="1027" actId="20577"/>
        <pc:sldMkLst>
          <pc:docMk/>
          <pc:sldMk cId="791838258" sldId="293"/>
        </pc:sldMkLst>
        <pc:spChg chg="del">
          <ac:chgData name="Namita ." userId="6f389fc650b69075" providerId="LiveId" clId="{72C93ABC-DFB7-42ED-BCBC-FDEAAE04BFC3}" dt="2024-08-02T11:37:29.678" v="481" actId="21"/>
          <ac:spMkLst>
            <pc:docMk/>
            <pc:sldMk cId="791838258" sldId="293"/>
            <ac:spMk id="2" creationId="{D895E93F-6D8D-7110-0C39-263B0F48AD0D}"/>
          </ac:spMkLst>
        </pc:spChg>
        <pc:spChg chg="mod">
          <ac:chgData name="Namita ." userId="6f389fc650b69075" providerId="LiveId" clId="{72C93ABC-DFB7-42ED-BCBC-FDEAAE04BFC3}" dt="2024-08-02T11:57:57.520" v="1027" actId="20577"/>
          <ac:spMkLst>
            <pc:docMk/>
            <pc:sldMk cId="791838258" sldId="293"/>
            <ac:spMk id="3" creationId="{70709DE3-0322-6D39-AA76-495F0F283188}"/>
          </ac:spMkLst>
        </pc:spChg>
        <pc:spChg chg="add">
          <ac:chgData name="Namita ." userId="6f389fc650b69075" providerId="LiveId" clId="{72C93ABC-DFB7-42ED-BCBC-FDEAAE04BFC3}" dt="2024-08-02T11:43:20.903" v="502"/>
          <ac:spMkLst>
            <pc:docMk/>
            <pc:sldMk cId="791838258" sldId="293"/>
            <ac:spMk id="4" creationId="{BC54ACBB-2673-F8FD-AD80-C57A078B9A30}"/>
          </ac:spMkLst>
        </pc:spChg>
        <pc:spChg chg="add">
          <ac:chgData name="Namita ." userId="6f389fc650b69075" providerId="LiveId" clId="{72C93ABC-DFB7-42ED-BCBC-FDEAAE04BFC3}" dt="2024-08-02T11:43:58.736" v="503"/>
          <ac:spMkLst>
            <pc:docMk/>
            <pc:sldMk cId="791838258" sldId="293"/>
            <ac:spMk id="5" creationId="{D472C4CA-CCFE-03A8-3A64-622961BBAD50}"/>
          </ac:spMkLst>
        </pc:spChg>
      </pc:sldChg>
      <pc:sldChg chg="delSp modSp new mod">
        <pc:chgData name="Namita ." userId="6f389fc650b69075" providerId="LiveId" clId="{72C93ABC-DFB7-42ED-BCBC-FDEAAE04BFC3}" dt="2024-08-02T12:10:07.810" v="1424" actId="1076"/>
        <pc:sldMkLst>
          <pc:docMk/>
          <pc:sldMk cId="1313271961" sldId="294"/>
        </pc:sldMkLst>
        <pc:spChg chg="del">
          <ac:chgData name="Namita ." userId="6f389fc650b69075" providerId="LiveId" clId="{72C93ABC-DFB7-42ED-BCBC-FDEAAE04BFC3}" dt="2024-08-02T11:58:13.327" v="1029" actId="21"/>
          <ac:spMkLst>
            <pc:docMk/>
            <pc:sldMk cId="1313271961" sldId="294"/>
            <ac:spMk id="2" creationId="{802CA8E8-DFFA-DC88-DC4B-780F5201F2B9}"/>
          </ac:spMkLst>
        </pc:spChg>
        <pc:spChg chg="mod">
          <ac:chgData name="Namita ." userId="6f389fc650b69075" providerId="LiveId" clId="{72C93ABC-DFB7-42ED-BCBC-FDEAAE04BFC3}" dt="2024-08-02T12:10:07.810" v="1424" actId="1076"/>
          <ac:spMkLst>
            <pc:docMk/>
            <pc:sldMk cId="1313271961" sldId="294"/>
            <ac:spMk id="3" creationId="{BC7E424F-73D2-316E-40CB-52BBBE76B28E}"/>
          </ac:spMkLst>
        </pc:spChg>
      </pc:sldChg>
      <pc:sldChg chg="modSp new mod">
        <pc:chgData name="Namita ." userId="6f389fc650b69075" providerId="LiveId" clId="{72C93ABC-DFB7-42ED-BCBC-FDEAAE04BFC3}" dt="2024-08-06T16:06:09.110" v="2038" actId="20577"/>
        <pc:sldMkLst>
          <pc:docMk/>
          <pc:sldMk cId="1452996195" sldId="295"/>
        </pc:sldMkLst>
        <pc:spChg chg="mod">
          <ac:chgData name="Namita ." userId="6f389fc650b69075" providerId="LiveId" clId="{72C93ABC-DFB7-42ED-BCBC-FDEAAE04BFC3}" dt="2024-08-02T12:12:54.752" v="1505" actId="113"/>
          <ac:spMkLst>
            <pc:docMk/>
            <pc:sldMk cId="1452996195" sldId="295"/>
            <ac:spMk id="2" creationId="{8908483E-24E7-8D1A-072C-367CE23B8815}"/>
          </ac:spMkLst>
        </pc:spChg>
        <pc:spChg chg="mod">
          <ac:chgData name="Namita ." userId="6f389fc650b69075" providerId="LiveId" clId="{72C93ABC-DFB7-42ED-BCBC-FDEAAE04BFC3}" dt="2024-08-06T16:06:09.110" v="2038" actId="20577"/>
          <ac:spMkLst>
            <pc:docMk/>
            <pc:sldMk cId="1452996195" sldId="295"/>
            <ac:spMk id="3" creationId="{278A577C-D3B6-0333-5011-C9D6AA88EDF0}"/>
          </ac:spMkLst>
        </pc:spChg>
      </pc:sldChg>
      <pc:sldChg chg="addSp delSp modSp new mod ord modAnim">
        <pc:chgData name="Namita ." userId="6f389fc650b69075" providerId="LiveId" clId="{72C93ABC-DFB7-42ED-BCBC-FDEAAE04BFC3}" dt="2024-08-09T15:47:52.034" v="2808"/>
        <pc:sldMkLst>
          <pc:docMk/>
          <pc:sldMk cId="224869329" sldId="296"/>
        </pc:sldMkLst>
        <pc:spChg chg="mod">
          <ac:chgData name="Namita ." userId="6f389fc650b69075" providerId="LiveId" clId="{72C93ABC-DFB7-42ED-BCBC-FDEAAE04BFC3}" dt="2024-08-09T15:30:28.698" v="2374" actId="122"/>
          <ac:spMkLst>
            <pc:docMk/>
            <pc:sldMk cId="224869329" sldId="296"/>
            <ac:spMk id="2" creationId="{30AB7B70-65BC-2B78-B898-C6883A0D1139}"/>
          </ac:spMkLst>
        </pc:spChg>
        <pc:spChg chg="del mod">
          <ac:chgData name="Namita ." userId="6f389fc650b69075" providerId="LiveId" clId="{72C93ABC-DFB7-42ED-BCBC-FDEAAE04BFC3}" dt="2024-08-09T15:31:47.115" v="2405" actId="1032"/>
          <ac:spMkLst>
            <pc:docMk/>
            <pc:sldMk cId="224869329" sldId="296"/>
            <ac:spMk id="3" creationId="{5C471984-473B-CA68-2126-BC441A53B599}"/>
          </ac:spMkLst>
        </pc:spChg>
        <pc:spChg chg="mod">
          <ac:chgData name="Namita ." userId="6f389fc650b69075" providerId="LiveId" clId="{72C93ABC-DFB7-42ED-BCBC-FDEAAE04BFC3}" dt="2024-08-09T15:35:13.402" v="2527" actId="18245"/>
          <ac:spMkLst>
            <pc:docMk/>
            <pc:sldMk cId="224869329" sldId="296"/>
            <ac:spMk id="8" creationId="{8E8ED7E2-01BF-0183-D681-E50675BCFEF0}"/>
          </ac:spMkLst>
        </pc:spChg>
        <pc:spChg chg="mod">
          <ac:chgData name="Namita ." userId="6f389fc650b69075" providerId="LiveId" clId="{72C93ABC-DFB7-42ED-BCBC-FDEAAE04BFC3}" dt="2024-08-09T15:35:13.402" v="2527" actId="18245"/>
          <ac:spMkLst>
            <pc:docMk/>
            <pc:sldMk cId="224869329" sldId="296"/>
            <ac:spMk id="9" creationId="{7D5EA2B1-5500-4D2F-7344-DFF2ADE2621C}"/>
          </ac:spMkLst>
        </pc:spChg>
        <pc:spChg chg="mod">
          <ac:chgData name="Namita ." userId="6f389fc650b69075" providerId="LiveId" clId="{72C93ABC-DFB7-42ED-BCBC-FDEAAE04BFC3}" dt="2024-08-09T15:35:13.402" v="2527" actId="18245"/>
          <ac:spMkLst>
            <pc:docMk/>
            <pc:sldMk cId="224869329" sldId="296"/>
            <ac:spMk id="10" creationId="{F0063F19-6C0D-1343-1C1F-E3430BCCA660}"/>
          </ac:spMkLst>
        </pc:spChg>
        <pc:spChg chg="mod">
          <ac:chgData name="Namita ." userId="6f389fc650b69075" providerId="LiveId" clId="{72C93ABC-DFB7-42ED-BCBC-FDEAAE04BFC3}" dt="2024-08-09T15:35:13.402" v="2527" actId="18245"/>
          <ac:spMkLst>
            <pc:docMk/>
            <pc:sldMk cId="224869329" sldId="296"/>
            <ac:spMk id="11" creationId="{0F74F982-5A0B-FEC9-D83F-DA679859CC64}"/>
          </ac:spMkLst>
        </pc:spChg>
        <pc:spChg chg="mod">
          <ac:chgData name="Namita ." userId="6f389fc650b69075" providerId="LiveId" clId="{72C93ABC-DFB7-42ED-BCBC-FDEAAE04BFC3}" dt="2024-08-09T15:35:13.402" v="2527" actId="18245"/>
          <ac:spMkLst>
            <pc:docMk/>
            <pc:sldMk cId="224869329" sldId="296"/>
            <ac:spMk id="12" creationId="{77218BAB-23E0-DAD1-66C3-80A8D0B71D64}"/>
          </ac:spMkLst>
        </pc:spChg>
        <pc:spChg chg="mod">
          <ac:chgData name="Namita ." userId="6f389fc650b69075" providerId="LiveId" clId="{72C93ABC-DFB7-42ED-BCBC-FDEAAE04BFC3}" dt="2024-08-09T15:35:13.402" v="2527" actId="18245"/>
          <ac:spMkLst>
            <pc:docMk/>
            <pc:sldMk cId="224869329" sldId="296"/>
            <ac:spMk id="13" creationId="{C33BCC1D-BB21-F708-8544-5DD60336C312}"/>
          </ac:spMkLst>
        </pc:spChg>
        <pc:spChg chg="mod">
          <ac:chgData name="Namita ." userId="6f389fc650b69075" providerId="LiveId" clId="{72C93ABC-DFB7-42ED-BCBC-FDEAAE04BFC3}" dt="2024-08-09T15:35:13.402" v="2527" actId="18245"/>
          <ac:spMkLst>
            <pc:docMk/>
            <pc:sldMk cId="224869329" sldId="296"/>
            <ac:spMk id="14" creationId="{9269134D-B209-7A42-7D55-D658F99F1FBA}"/>
          </ac:spMkLst>
        </pc:spChg>
        <pc:spChg chg="mod">
          <ac:chgData name="Namita ." userId="6f389fc650b69075" providerId="LiveId" clId="{72C93ABC-DFB7-42ED-BCBC-FDEAAE04BFC3}" dt="2024-08-09T15:35:13.402" v="2527" actId="18245"/>
          <ac:spMkLst>
            <pc:docMk/>
            <pc:sldMk cId="224869329" sldId="296"/>
            <ac:spMk id="15" creationId="{761E5D20-E6D4-8D07-C15D-4E919D403070}"/>
          </ac:spMkLst>
        </pc:spChg>
        <pc:spChg chg="mod">
          <ac:chgData name="Namita ." userId="6f389fc650b69075" providerId="LiveId" clId="{72C93ABC-DFB7-42ED-BCBC-FDEAAE04BFC3}" dt="2024-08-09T15:35:13.402" v="2527" actId="18245"/>
          <ac:spMkLst>
            <pc:docMk/>
            <pc:sldMk cId="224869329" sldId="296"/>
            <ac:spMk id="16" creationId="{45D875C2-422D-500B-2B81-9E9FFA79BE00}"/>
          </ac:spMkLst>
        </pc:spChg>
        <pc:spChg chg="add mod">
          <ac:chgData name="Namita ." userId="6f389fc650b69075" providerId="LiveId" clId="{72C93ABC-DFB7-42ED-BCBC-FDEAAE04BFC3}" dt="2024-08-09T15:36:34.344" v="2562" actId="1076"/>
          <ac:spMkLst>
            <pc:docMk/>
            <pc:sldMk cId="224869329" sldId="296"/>
            <ac:spMk id="17" creationId="{4ECCC044-A9E6-CEA9-6435-9C11EADF6043}"/>
          </ac:spMkLst>
        </pc:spChg>
        <pc:grpChg chg="mod">
          <ac:chgData name="Namita ." userId="6f389fc650b69075" providerId="LiveId" clId="{72C93ABC-DFB7-42ED-BCBC-FDEAAE04BFC3}" dt="2024-08-09T15:35:35.168" v="2533" actId="14100"/>
          <ac:grpSpMkLst>
            <pc:docMk/>
            <pc:sldMk cId="224869329" sldId="296"/>
            <ac:grpSpMk id="7" creationId="{EEB7EC18-F1AE-F16D-B409-9D34D2F6C1A8}"/>
          </ac:grpSpMkLst>
        </pc:grpChg>
        <pc:graphicFrameChg chg="add del mod modGraphic">
          <ac:chgData name="Namita ." userId="6f389fc650b69075" providerId="LiveId" clId="{72C93ABC-DFB7-42ED-BCBC-FDEAAE04BFC3}" dt="2024-08-09T15:35:13.402" v="2527" actId="18245"/>
          <ac:graphicFrameMkLst>
            <pc:docMk/>
            <pc:sldMk cId="224869329" sldId="296"/>
            <ac:graphicFrameMk id="6" creationId="{3831F3C0-A35E-694D-78F8-021CF64E484A}"/>
          </ac:graphicFrameMkLst>
        </pc:graphicFrameChg>
      </pc:sldChg>
      <pc:sldChg chg="addSp modSp new del mod">
        <pc:chgData name="Namita ." userId="6f389fc650b69075" providerId="LiveId" clId="{72C93ABC-DFB7-42ED-BCBC-FDEAAE04BFC3}" dt="2024-08-06T18:16:30.615" v="2061" actId="2696"/>
        <pc:sldMkLst>
          <pc:docMk/>
          <pc:sldMk cId="637328613" sldId="296"/>
        </pc:sldMkLst>
        <pc:spChg chg="mod">
          <ac:chgData name="Namita ." userId="6f389fc650b69075" providerId="LiveId" clId="{72C93ABC-DFB7-42ED-BCBC-FDEAAE04BFC3}" dt="2024-08-06T18:10:11.262" v="2055" actId="1076"/>
          <ac:spMkLst>
            <pc:docMk/>
            <pc:sldMk cId="637328613" sldId="296"/>
            <ac:spMk id="2" creationId="{81DE81D2-484C-E141-93A7-E5EF1799783A}"/>
          </ac:spMkLst>
        </pc:spChg>
        <pc:spChg chg="add mod">
          <ac:chgData name="Namita ." userId="6f389fc650b69075" providerId="LiveId" clId="{72C93ABC-DFB7-42ED-BCBC-FDEAAE04BFC3}" dt="2024-08-06T18:13:23.568" v="2060" actId="14100"/>
          <ac:spMkLst>
            <pc:docMk/>
            <pc:sldMk cId="637328613" sldId="296"/>
            <ac:spMk id="3" creationId="{8D31CAC5-B42B-21A9-4344-9E8D6C44D561}"/>
          </ac:spMkLst>
        </pc:spChg>
      </pc:sldChg>
      <pc:sldChg chg="new del">
        <pc:chgData name="Namita ." userId="6f389fc650b69075" providerId="LiveId" clId="{72C93ABC-DFB7-42ED-BCBC-FDEAAE04BFC3}" dt="2024-08-09T14:40:15.986" v="2211" actId="2696"/>
        <pc:sldMkLst>
          <pc:docMk/>
          <pc:sldMk cId="2965346975" sldId="296"/>
        </pc:sldMkLst>
      </pc:sldChg>
      <pc:sldChg chg="addSp delSp modSp new del mod ord">
        <pc:chgData name="Namita ." userId="6f389fc650b69075" providerId="LiveId" clId="{72C93ABC-DFB7-42ED-BCBC-FDEAAE04BFC3}" dt="2024-08-09T15:28:44.472" v="2332" actId="2696"/>
        <pc:sldMkLst>
          <pc:docMk/>
          <pc:sldMk cId="3435270231" sldId="296"/>
        </pc:sldMkLst>
        <pc:spChg chg="add mod">
          <ac:chgData name="Namita ." userId="6f389fc650b69075" providerId="LiveId" clId="{72C93ABC-DFB7-42ED-BCBC-FDEAAE04BFC3}" dt="2024-08-09T15:26:11.793" v="2311" actId="207"/>
          <ac:spMkLst>
            <pc:docMk/>
            <pc:sldMk cId="3435270231" sldId="296"/>
            <ac:spMk id="6" creationId="{547FC1A4-1B82-E1E4-30F6-A692F6EDD0B1}"/>
          </ac:spMkLst>
        </pc:spChg>
        <pc:spChg chg="add del">
          <ac:chgData name="Namita ." userId="6f389fc650b69075" providerId="LiveId" clId="{72C93ABC-DFB7-42ED-BCBC-FDEAAE04BFC3}" dt="2024-08-09T14:54:39.212" v="2222" actId="478"/>
          <ac:spMkLst>
            <pc:docMk/>
            <pc:sldMk cId="3435270231" sldId="296"/>
            <ac:spMk id="7" creationId="{384B45A0-B9D8-9C8D-7F10-FEDB0A899617}"/>
          </ac:spMkLst>
        </pc:spChg>
        <pc:spChg chg="add mod">
          <ac:chgData name="Namita ." userId="6f389fc650b69075" providerId="LiveId" clId="{72C93ABC-DFB7-42ED-BCBC-FDEAAE04BFC3}" dt="2024-08-09T15:27:11.932" v="2319" actId="14100"/>
          <ac:spMkLst>
            <pc:docMk/>
            <pc:sldMk cId="3435270231" sldId="296"/>
            <ac:spMk id="8" creationId="{921965EE-AEF2-1128-9D9F-BF24F5A9012E}"/>
          </ac:spMkLst>
        </pc:spChg>
        <pc:spChg chg="add mod">
          <ac:chgData name="Namita ." userId="6f389fc650b69075" providerId="LiveId" clId="{72C93ABC-DFB7-42ED-BCBC-FDEAAE04BFC3}" dt="2024-08-09T15:26:53.549" v="2317" actId="1076"/>
          <ac:spMkLst>
            <pc:docMk/>
            <pc:sldMk cId="3435270231" sldId="296"/>
            <ac:spMk id="9" creationId="{A6905756-F816-4E24-1774-A91B4FD8CA82}"/>
          </ac:spMkLst>
        </pc:spChg>
        <pc:spChg chg="add mod">
          <ac:chgData name="Namita ." userId="6f389fc650b69075" providerId="LiveId" clId="{72C93ABC-DFB7-42ED-BCBC-FDEAAE04BFC3}" dt="2024-08-09T15:27:23.989" v="2321" actId="14100"/>
          <ac:spMkLst>
            <pc:docMk/>
            <pc:sldMk cId="3435270231" sldId="296"/>
            <ac:spMk id="10" creationId="{5A71D760-124D-8D35-A75F-822BEDB48C9E}"/>
          </ac:spMkLst>
        </pc:spChg>
        <pc:spChg chg="add mod">
          <ac:chgData name="Namita ." userId="6f389fc650b69075" providerId="LiveId" clId="{72C93ABC-DFB7-42ED-BCBC-FDEAAE04BFC3}" dt="2024-08-09T15:26:45.695" v="2316" actId="1076"/>
          <ac:spMkLst>
            <pc:docMk/>
            <pc:sldMk cId="3435270231" sldId="296"/>
            <ac:spMk id="11" creationId="{1D45F04E-BC94-6FC8-A3B9-E4C51CE6B250}"/>
          </ac:spMkLst>
        </pc:spChg>
        <pc:spChg chg="add mod">
          <ac:chgData name="Namita ." userId="6f389fc650b69075" providerId="LiveId" clId="{72C93ABC-DFB7-42ED-BCBC-FDEAAE04BFC3}" dt="2024-08-09T15:27:31.663" v="2323" actId="14100"/>
          <ac:spMkLst>
            <pc:docMk/>
            <pc:sldMk cId="3435270231" sldId="296"/>
            <ac:spMk id="12" creationId="{1C8D289C-AE3F-F51D-2112-192D6585DA47}"/>
          </ac:spMkLst>
        </pc:spChg>
        <pc:spChg chg="add del">
          <ac:chgData name="Namita ." userId="6f389fc650b69075" providerId="LiveId" clId="{72C93ABC-DFB7-42ED-BCBC-FDEAAE04BFC3}" dt="2024-08-09T14:58:40.400" v="2254" actId="478"/>
          <ac:spMkLst>
            <pc:docMk/>
            <pc:sldMk cId="3435270231" sldId="296"/>
            <ac:spMk id="15" creationId="{4BCD8E0A-AE3B-E1FA-EFEC-0B0017A6E927}"/>
          </ac:spMkLst>
        </pc:spChg>
        <pc:spChg chg="add del mod">
          <ac:chgData name="Namita ." userId="6f389fc650b69075" providerId="LiveId" clId="{72C93ABC-DFB7-42ED-BCBC-FDEAAE04BFC3}" dt="2024-08-09T15:00:26.701" v="2260" actId="478"/>
          <ac:spMkLst>
            <pc:docMk/>
            <pc:sldMk cId="3435270231" sldId="296"/>
            <ac:spMk id="16" creationId="{4504C2B7-5DD3-0F37-BD35-4DB18E11B40D}"/>
          </ac:spMkLst>
        </pc:spChg>
        <pc:picChg chg="add del mod">
          <ac:chgData name="Namita ." userId="6f389fc650b69075" providerId="LiveId" clId="{72C93ABC-DFB7-42ED-BCBC-FDEAAE04BFC3}" dt="2024-08-09T15:28:38.772" v="2331" actId="478"/>
          <ac:picMkLst>
            <pc:docMk/>
            <pc:sldMk cId="3435270231" sldId="296"/>
            <ac:picMk id="37" creationId="{6A5E2C78-E47B-C129-8EBA-EF10487C9CFC}"/>
          </ac:picMkLst>
        </pc:picChg>
        <pc:inkChg chg="add del">
          <ac:chgData name="Namita ." userId="6f389fc650b69075" providerId="LiveId" clId="{72C93ABC-DFB7-42ED-BCBC-FDEAAE04BFC3}" dt="2024-08-09T14:40:44.439" v="2214" actId="9405"/>
          <ac:inkMkLst>
            <pc:docMk/>
            <pc:sldMk cId="3435270231" sldId="296"/>
            <ac:inkMk id="2" creationId="{400F1D44-E468-8695-81B6-7CC68DA7ACE1}"/>
          </ac:inkMkLst>
        </pc:inkChg>
        <pc:inkChg chg="add">
          <ac:chgData name="Namita ." userId="6f389fc650b69075" providerId="LiveId" clId="{72C93ABC-DFB7-42ED-BCBC-FDEAAE04BFC3}" dt="2024-08-09T14:51:53.943" v="2215" actId="9405"/>
          <ac:inkMkLst>
            <pc:docMk/>
            <pc:sldMk cId="3435270231" sldId="296"/>
            <ac:inkMk id="3" creationId="{33311DEF-5C5A-1209-2A03-D678915845A1}"/>
          </ac:inkMkLst>
        </pc:inkChg>
        <pc:inkChg chg="add">
          <ac:chgData name="Namita ." userId="6f389fc650b69075" providerId="LiveId" clId="{72C93ABC-DFB7-42ED-BCBC-FDEAAE04BFC3}" dt="2024-08-09T14:51:58.915" v="2216" actId="9405"/>
          <ac:inkMkLst>
            <pc:docMk/>
            <pc:sldMk cId="3435270231" sldId="296"/>
            <ac:inkMk id="4" creationId="{ACD68F91-FC80-4504-89D4-8540C1223F3E}"/>
          </ac:inkMkLst>
        </pc:inkChg>
        <pc:inkChg chg="add">
          <ac:chgData name="Namita ." userId="6f389fc650b69075" providerId="LiveId" clId="{72C93ABC-DFB7-42ED-BCBC-FDEAAE04BFC3}" dt="2024-08-09T14:52:08.217" v="2217" actId="9405"/>
          <ac:inkMkLst>
            <pc:docMk/>
            <pc:sldMk cId="3435270231" sldId="296"/>
            <ac:inkMk id="5" creationId="{A9723FBE-0A04-3116-1ACC-8D850DD06507}"/>
          </ac:inkMkLst>
        </pc:inkChg>
        <pc:cxnChg chg="add del">
          <ac:chgData name="Namita ." userId="6f389fc650b69075" providerId="LiveId" clId="{72C93ABC-DFB7-42ED-BCBC-FDEAAE04BFC3}" dt="2024-08-09T14:58:33.038" v="2252" actId="478"/>
          <ac:cxnSpMkLst>
            <pc:docMk/>
            <pc:sldMk cId="3435270231" sldId="296"/>
            <ac:cxnSpMk id="14" creationId="{DBC8B507-4782-A474-35EF-712AE76DED42}"/>
          </ac:cxnSpMkLst>
        </pc:cxnChg>
        <pc:cxnChg chg="add del">
          <ac:chgData name="Namita ." userId="6f389fc650b69075" providerId="LiveId" clId="{72C93ABC-DFB7-42ED-BCBC-FDEAAE04BFC3}" dt="2024-08-09T15:00:50.544" v="2262" actId="478"/>
          <ac:cxnSpMkLst>
            <pc:docMk/>
            <pc:sldMk cId="3435270231" sldId="296"/>
            <ac:cxnSpMk id="18" creationId="{028EB947-7ACC-E33C-5324-2F4239A99473}"/>
          </ac:cxnSpMkLst>
        </pc:cxnChg>
        <pc:cxnChg chg="add del mod">
          <ac:chgData name="Namita ." userId="6f389fc650b69075" providerId="LiveId" clId="{72C93ABC-DFB7-42ED-BCBC-FDEAAE04BFC3}" dt="2024-08-09T15:01:35.036" v="2268" actId="478"/>
          <ac:cxnSpMkLst>
            <pc:docMk/>
            <pc:sldMk cId="3435270231" sldId="296"/>
            <ac:cxnSpMk id="20" creationId="{FEB161BB-63EB-582C-A14D-E89CC49DEE8D}"/>
          </ac:cxnSpMkLst>
        </pc:cxnChg>
        <pc:cxnChg chg="add del mod">
          <ac:chgData name="Namita ." userId="6f389fc650b69075" providerId="LiveId" clId="{72C93ABC-DFB7-42ED-BCBC-FDEAAE04BFC3}" dt="2024-08-09T15:01:37.858" v="2269" actId="478"/>
          <ac:cxnSpMkLst>
            <pc:docMk/>
            <pc:sldMk cId="3435270231" sldId="296"/>
            <ac:cxnSpMk id="21" creationId="{19881BD4-2244-D095-C43B-C09C58E14AC2}"/>
          </ac:cxnSpMkLst>
        </pc:cxnChg>
        <pc:cxnChg chg="add mod">
          <ac:chgData name="Namita ." userId="6f389fc650b69075" providerId="LiveId" clId="{72C93ABC-DFB7-42ED-BCBC-FDEAAE04BFC3}" dt="2024-08-09T15:27:47.329" v="2325" actId="1076"/>
          <ac:cxnSpMkLst>
            <pc:docMk/>
            <pc:sldMk cId="3435270231" sldId="296"/>
            <ac:cxnSpMk id="23" creationId="{AA5E8FE2-0109-3F7F-2A03-CED93BA06595}"/>
          </ac:cxnSpMkLst>
        </pc:cxnChg>
        <pc:cxnChg chg="add mod">
          <ac:chgData name="Namita ." userId="6f389fc650b69075" providerId="LiveId" clId="{72C93ABC-DFB7-42ED-BCBC-FDEAAE04BFC3}" dt="2024-08-09T15:28:01.945" v="2326" actId="1076"/>
          <ac:cxnSpMkLst>
            <pc:docMk/>
            <pc:sldMk cId="3435270231" sldId="296"/>
            <ac:cxnSpMk id="25" creationId="{57E06B29-0257-CDDE-2F43-D8C17CC9C52F}"/>
          </ac:cxnSpMkLst>
        </pc:cxnChg>
        <pc:cxnChg chg="add mod">
          <ac:chgData name="Namita ." userId="6f389fc650b69075" providerId="LiveId" clId="{72C93ABC-DFB7-42ED-BCBC-FDEAAE04BFC3}" dt="2024-08-09T15:28:09.131" v="2328" actId="14100"/>
          <ac:cxnSpMkLst>
            <pc:docMk/>
            <pc:sldMk cId="3435270231" sldId="296"/>
            <ac:cxnSpMk id="27" creationId="{7E274CCD-9409-BA53-7209-4D0B4453C954}"/>
          </ac:cxnSpMkLst>
        </pc:cxnChg>
        <pc:cxnChg chg="add mod">
          <ac:chgData name="Namita ." userId="6f389fc650b69075" providerId="LiveId" clId="{72C93ABC-DFB7-42ED-BCBC-FDEAAE04BFC3}" dt="2024-08-09T15:28:15.973" v="2330" actId="14100"/>
          <ac:cxnSpMkLst>
            <pc:docMk/>
            <pc:sldMk cId="3435270231" sldId="296"/>
            <ac:cxnSpMk id="35" creationId="{6FBCB61E-B976-59A4-A439-305B530CD436}"/>
          </ac:cxnSpMkLst>
        </pc:cxnChg>
      </pc:sldChg>
      <pc:sldChg chg="addSp delSp modSp new del mod">
        <pc:chgData name="Namita ." userId="6f389fc650b69075" providerId="LiveId" clId="{72C93ABC-DFB7-42ED-BCBC-FDEAAE04BFC3}" dt="2024-08-09T14:40:00.100" v="2207" actId="2696"/>
        <pc:sldMkLst>
          <pc:docMk/>
          <pc:sldMk cId="3511668458" sldId="296"/>
        </pc:sldMkLst>
        <pc:spChg chg="del">
          <ac:chgData name="Namita ." userId="6f389fc650b69075" providerId="LiveId" clId="{72C93ABC-DFB7-42ED-BCBC-FDEAAE04BFC3}" dt="2024-08-09T14:14:51.226" v="2135" actId="21"/>
          <ac:spMkLst>
            <pc:docMk/>
            <pc:sldMk cId="3511668458" sldId="296"/>
            <ac:spMk id="2" creationId="{67C5C416-F3DA-7F63-953A-48A9F4ED69D4}"/>
          </ac:spMkLst>
        </pc:spChg>
        <pc:spChg chg="del mod">
          <ac:chgData name="Namita ." userId="6f389fc650b69075" providerId="LiveId" clId="{72C93ABC-DFB7-42ED-BCBC-FDEAAE04BFC3}" dt="2024-08-09T14:16:26.560" v="2137" actId="1032"/>
          <ac:spMkLst>
            <pc:docMk/>
            <pc:sldMk cId="3511668458" sldId="296"/>
            <ac:spMk id="3" creationId="{03465C1C-4B55-4697-D1E6-53D1FD44D320}"/>
          </ac:spMkLst>
        </pc:spChg>
        <pc:spChg chg="add del mod">
          <ac:chgData name="Namita ." userId="6f389fc650b69075" providerId="LiveId" clId="{72C93ABC-DFB7-42ED-BCBC-FDEAAE04BFC3}" dt="2024-08-09T14:38:34.212" v="2198" actId="11529"/>
          <ac:spMkLst>
            <pc:docMk/>
            <pc:sldMk cId="3511668458" sldId="296"/>
            <ac:spMk id="5" creationId="{81C3BF18-484D-927D-432D-FC624D874A4B}"/>
          </ac:spMkLst>
        </pc:spChg>
        <pc:spChg chg="add mod">
          <ac:chgData name="Namita ." userId="6f389fc650b69075" providerId="LiveId" clId="{72C93ABC-DFB7-42ED-BCBC-FDEAAE04BFC3}" dt="2024-08-09T14:39:42.293" v="2206" actId="14100"/>
          <ac:spMkLst>
            <pc:docMk/>
            <pc:sldMk cId="3511668458" sldId="296"/>
            <ac:spMk id="6" creationId="{B1D642F5-EF50-6AAE-C60A-F85C62840ED8}"/>
          </ac:spMkLst>
        </pc:spChg>
        <pc:graphicFrameChg chg="add mod modGraphic">
          <ac:chgData name="Namita ." userId="6f389fc650b69075" providerId="LiveId" clId="{72C93ABC-DFB7-42ED-BCBC-FDEAAE04BFC3}" dt="2024-08-09T14:38:51.721" v="2201"/>
          <ac:graphicFrameMkLst>
            <pc:docMk/>
            <pc:sldMk cId="3511668458" sldId="296"/>
            <ac:graphicFrameMk id="4" creationId="{96030842-51FC-0D5D-9621-FD15313ED207}"/>
          </ac:graphicFrameMkLst>
        </pc:graphicFrameChg>
      </pc:sldChg>
      <pc:sldChg chg="new del">
        <pc:chgData name="Namita ." userId="6f389fc650b69075" providerId="LiveId" clId="{72C93ABC-DFB7-42ED-BCBC-FDEAAE04BFC3}" dt="2024-08-09T14:40:12.246" v="2210" actId="2696"/>
        <pc:sldMkLst>
          <pc:docMk/>
          <pc:sldMk cId="1754520387" sldId="297"/>
        </pc:sldMkLst>
      </pc:sldChg>
      <pc:sldChg chg="addSp delSp modSp new mod modAnim">
        <pc:chgData name="Namita ." userId="6f389fc650b69075" providerId="LiveId" clId="{72C93ABC-DFB7-42ED-BCBC-FDEAAE04BFC3}" dt="2024-08-09T15:48:02.260" v="2809"/>
        <pc:sldMkLst>
          <pc:docMk/>
          <pc:sldMk cId="2680639761" sldId="297"/>
        </pc:sldMkLst>
        <pc:spChg chg="del mod">
          <ac:chgData name="Namita ." userId="6f389fc650b69075" providerId="LiveId" clId="{72C93ABC-DFB7-42ED-BCBC-FDEAAE04BFC3}" dt="2024-08-09T15:37:30.910" v="2568" actId="21"/>
          <ac:spMkLst>
            <pc:docMk/>
            <pc:sldMk cId="2680639761" sldId="297"/>
            <ac:spMk id="2" creationId="{A7C14CCD-B649-24D3-DC3E-61D23B079059}"/>
          </ac:spMkLst>
        </pc:spChg>
        <pc:spChg chg="del mod">
          <ac:chgData name="Namita ." userId="6f389fc650b69075" providerId="LiveId" clId="{72C93ABC-DFB7-42ED-BCBC-FDEAAE04BFC3}" dt="2024-08-09T15:38:00.252" v="2570" actId="1032"/>
          <ac:spMkLst>
            <pc:docMk/>
            <pc:sldMk cId="2680639761" sldId="297"/>
            <ac:spMk id="3" creationId="{9D2925D6-3580-3CB7-D13A-DEAFDF49AFC6}"/>
          </ac:spMkLst>
        </pc:spChg>
        <pc:spChg chg="add mod">
          <ac:chgData name="Namita ." userId="6f389fc650b69075" providerId="LiveId" clId="{72C93ABC-DFB7-42ED-BCBC-FDEAAE04BFC3}" dt="2024-08-09T15:47:04.925" v="2795" actId="1076"/>
          <ac:spMkLst>
            <pc:docMk/>
            <pc:sldMk cId="2680639761" sldId="297"/>
            <ac:spMk id="5" creationId="{EF1F0F80-5620-E13A-0A39-56C134C14999}"/>
          </ac:spMkLst>
        </pc:spChg>
        <pc:graphicFrameChg chg="add mod modGraphic">
          <ac:chgData name="Namita ." userId="6f389fc650b69075" providerId="LiveId" clId="{72C93ABC-DFB7-42ED-BCBC-FDEAAE04BFC3}" dt="2024-08-09T15:46:00.764" v="2742"/>
          <ac:graphicFrameMkLst>
            <pc:docMk/>
            <pc:sldMk cId="2680639761" sldId="297"/>
            <ac:graphicFrameMk id="4" creationId="{F8CE7BF7-4AF1-E495-89A2-7917DE5DF064}"/>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36880-3C89-4562-AA26-FE3AF0C080B1}" type="doc">
      <dgm:prSet loTypeId="urn:microsoft.com/office/officeart/2005/8/layout/process1" loCatId="process" qsTypeId="urn:microsoft.com/office/officeart/2005/8/quickstyle/3d3" qsCatId="3D" csTypeId="urn:microsoft.com/office/officeart/2005/8/colors/accent0_3" csCatId="mainScheme" phldr="1"/>
      <dgm:spPr/>
    </dgm:pt>
    <dgm:pt modelId="{CCEB4B22-695F-4589-82F2-B938B22B47B2}">
      <dgm:prSet phldrT="[Text]"/>
      <dgm:spPr/>
      <dgm:t>
        <a:bodyPr/>
        <a:lstStyle/>
        <a:p>
          <a:r>
            <a:rPr lang="en-US" dirty="0"/>
            <a:t>Image Acquisition </a:t>
          </a:r>
          <a:endParaRPr lang="en-IN" dirty="0"/>
        </a:p>
      </dgm:t>
    </dgm:pt>
    <dgm:pt modelId="{2D3E4274-D2B6-4757-9875-BFC65A651678}" type="parTrans" cxnId="{1A984658-2EF0-4295-B90A-69BE703BF539}">
      <dgm:prSet/>
      <dgm:spPr/>
      <dgm:t>
        <a:bodyPr/>
        <a:lstStyle/>
        <a:p>
          <a:endParaRPr lang="en-IN"/>
        </a:p>
      </dgm:t>
    </dgm:pt>
    <dgm:pt modelId="{0C39578D-D408-498C-91C3-FCD080D3FCCD}" type="sibTrans" cxnId="{1A984658-2EF0-4295-B90A-69BE703BF539}">
      <dgm:prSet/>
      <dgm:spPr/>
      <dgm:t>
        <a:bodyPr/>
        <a:lstStyle/>
        <a:p>
          <a:endParaRPr lang="en-IN"/>
        </a:p>
      </dgm:t>
    </dgm:pt>
    <dgm:pt modelId="{134D7BB7-1C59-4B30-8A45-F953085C5BAD}">
      <dgm:prSet phldrT="[Text]"/>
      <dgm:spPr/>
      <dgm:t>
        <a:bodyPr/>
        <a:lstStyle/>
        <a:p>
          <a:r>
            <a:rPr lang="en-US" dirty="0"/>
            <a:t>Preprocessing</a:t>
          </a:r>
          <a:endParaRPr lang="en-IN" dirty="0"/>
        </a:p>
      </dgm:t>
    </dgm:pt>
    <dgm:pt modelId="{A3216F08-0AFA-432E-AC21-F81463CABAE8}" type="parTrans" cxnId="{77D9FB4C-5E21-4DE0-BF9F-F2EE8FC9BCB6}">
      <dgm:prSet/>
      <dgm:spPr/>
      <dgm:t>
        <a:bodyPr/>
        <a:lstStyle/>
        <a:p>
          <a:endParaRPr lang="en-IN"/>
        </a:p>
      </dgm:t>
    </dgm:pt>
    <dgm:pt modelId="{ED0083F7-655A-4353-A1E8-AD7D133A92E2}" type="sibTrans" cxnId="{77D9FB4C-5E21-4DE0-BF9F-F2EE8FC9BCB6}">
      <dgm:prSet/>
      <dgm:spPr/>
      <dgm:t>
        <a:bodyPr/>
        <a:lstStyle/>
        <a:p>
          <a:endParaRPr lang="en-IN"/>
        </a:p>
      </dgm:t>
    </dgm:pt>
    <dgm:pt modelId="{AC3A40F4-F39C-46CF-BC46-1A8DCAAB284B}">
      <dgm:prSet phldrT="[Text]"/>
      <dgm:spPr/>
      <dgm:t>
        <a:bodyPr/>
        <a:lstStyle/>
        <a:p>
          <a:r>
            <a:rPr lang="en-US" dirty="0"/>
            <a:t>Traffic Sign RecognitionYoloV3 (As a CNN model) </a:t>
          </a:r>
          <a:endParaRPr lang="en-IN" dirty="0"/>
        </a:p>
      </dgm:t>
    </dgm:pt>
    <dgm:pt modelId="{E0DF5369-542D-4C2A-AC39-7CA3CEBE7864}" type="parTrans" cxnId="{419A0A9A-380D-4919-960C-ADD7F3E04459}">
      <dgm:prSet/>
      <dgm:spPr/>
      <dgm:t>
        <a:bodyPr/>
        <a:lstStyle/>
        <a:p>
          <a:endParaRPr lang="en-IN"/>
        </a:p>
      </dgm:t>
    </dgm:pt>
    <dgm:pt modelId="{CDF38C5D-DD7B-47A3-8C62-6AAAA3A0C212}" type="sibTrans" cxnId="{419A0A9A-380D-4919-960C-ADD7F3E04459}">
      <dgm:prSet/>
      <dgm:spPr/>
      <dgm:t>
        <a:bodyPr/>
        <a:lstStyle/>
        <a:p>
          <a:endParaRPr lang="en-IN"/>
        </a:p>
      </dgm:t>
    </dgm:pt>
    <dgm:pt modelId="{2C80B28D-B83C-4C40-AF3B-406D7ACD4678}">
      <dgm:prSet phldrT="[Text]"/>
      <dgm:spPr/>
      <dgm:t>
        <a:bodyPr/>
        <a:lstStyle/>
        <a:p>
          <a:r>
            <a:rPr lang="en-US" dirty="0"/>
            <a:t>Output Visualization</a:t>
          </a:r>
          <a:endParaRPr lang="en-IN" dirty="0"/>
        </a:p>
      </dgm:t>
    </dgm:pt>
    <dgm:pt modelId="{93BC94CD-A7C0-4D08-A2C2-B9E2A880D30A}" type="parTrans" cxnId="{4B261D68-FE75-44FA-B4BF-2B1CCF6747F1}">
      <dgm:prSet/>
      <dgm:spPr/>
      <dgm:t>
        <a:bodyPr/>
        <a:lstStyle/>
        <a:p>
          <a:endParaRPr lang="en-IN"/>
        </a:p>
      </dgm:t>
    </dgm:pt>
    <dgm:pt modelId="{AE538414-E6D9-4013-B579-2260540A42D0}" type="sibTrans" cxnId="{4B261D68-FE75-44FA-B4BF-2B1CCF6747F1}">
      <dgm:prSet/>
      <dgm:spPr/>
      <dgm:t>
        <a:bodyPr/>
        <a:lstStyle/>
        <a:p>
          <a:endParaRPr lang="en-IN"/>
        </a:p>
      </dgm:t>
    </dgm:pt>
    <dgm:pt modelId="{C0ED7D20-D9FE-4AAD-937B-CEDCFF082C11}" type="pres">
      <dgm:prSet presAssocID="{5C036880-3C89-4562-AA26-FE3AF0C080B1}" presName="Name0" presStyleCnt="0">
        <dgm:presLayoutVars>
          <dgm:dir/>
          <dgm:resizeHandles val="exact"/>
        </dgm:presLayoutVars>
      </dgm:prSet>
      <dgm:spPr/>
    </dgm:pt>
    <dgm:pt modelId="{4613D27C-7ADA-4284-B35D-4EC0C849FCF6}" type="pres">
      <dgm:prSet presAssocID="{CCEB4B22-695F-4589-82F2-B938B22B47B2}" presName="node" presStyleLbl="node1" presStyleIdx="0" presStyleCnt="4">
        <dgm:presLayoutVars>
          <dgm:bulletEnabled val="1"/>
        </dgm:presLayoutVars>
      </dgm:prSet>
      <dgm:spPr/>
    </dgm:pt>
    <dgm:pt modelId="{9DC74EFB-D8F2-441C-887A-F83496694E43}" type="pres">
      <dgm:prSet presAssocID="{0C39578D-D408-498C-91C3-FCD080D3FCCD}" presName="sibTrans" presStyleLbl="sibTrans2D1" presStyleIdx="0" presStyleCnt="3"/>
      <dgm:spPr/>
    </dgm:pt>
    <dgm:pt modelId="{7F83060A-7D8B-4A09-8F7B-F339101044A3}" type="pres">
      <dgm:prSet presAssocID="{0C39578D-D408-498C-91C3-FCD080D3FCCD}" presName="connectorText" presStyleLbl="sibTrans2D1" presStyleIdx="0" presStyleCnt="3"/>
      <dgm:spPr/>
    </dgm:pt>
    <dgm:pt modelId="{C306A149-B0F9-4F6B-A8D2-3DE11F6EA791}" type="pres">
      <dgm:prSet presAssocID="{134D7BB7-1C59-4B30-8A45-F953085C5BAD}" presName="node" presStyleLbl="node1" presStyleIdx="1" presStyleCnt="4" custLinFactY="-44352" custLinFactNeighborX="-25286" custLinFactNeighborY="-100000">
        <dgm:presLayoutVars>
          <dgm:bulletEnabled val="1"/>
        </dgm:presLayoutVars>
      </dgm:prSet>
      <dgm:spPr/>
    </dgm:pt>
    <dgm:pt modelId="{784E5B3D-C289-42FA-97BE-914CED1F16F7}" type="pres">
      <dgm:prSet presAssocID="{ED0083F7-655A-4353-A1E8-AD7D133A92E2}" presName="sibTrans" presStyleLbl="sibTrans2D1" presStyleIdx="1" presStyleCnt="3"/>
      <dgm:spPr/>
    </dgm:pt>
    <dgm:pt modelId="{24D51660-073D-4C3E-A737-76F50DD1BC29}" type="pres">
      <dgm:prSet presAssocID="{ED0083F7-655A-4353-A1E8-AD7D133A92E2}" presName="connectorText" presStyleLbl="sibTrans2D1" presStyleIdx="1" presStyleCnt="3"/>
      <dgm:spPr/>
    </dgm:pt>
    <dgm:pt modelId="{19415A5A-69EA-452F-A6FB-937D2757A22A}" type="pres">
      <dgm:prSet presAssocID="{AC3A40F4-F39C-46CF-BC46-1A8DCAAB284B}" presName="node" presStyleLbl="node1" presStyleIdx="2" presStyleCnt="4" custLinFactNeighborX="-46502" custLinFactNeighborY="16283">
        <dgm:presLayoutVars>
          <dgm:bulletEnabled val="1"/>
        </dgm:presLayoutVars>
      </dgm:prSet>
      <dgm:spPr/>
    </dgm:pt>
    <dgm:pt modelId="{58ED3256-5EE2-4FAC-BD55-6CE12FB3EAC2}" type="pres">
      <dgm:prSet presAssocID="{CDF38C5D-DD7B-47A3-8C62-6AAAA3A0C212}" presName="sibTrans" presStyleLbl="sibTrans2D1" presStyleIdx="2" presStyleCnt="3"/>
      <dgm:spPr/>
    </dgm:pt>
    <dgm:pt modelId="{DDEB0C6E-60BA-404A-B1A4-402E43A6C138}" type="pres">
      <dgm:prSet presAssocID="{CDF38C5D-DD7B-47A3-8C62-6AAAA3A0C212}" presName="connectorText" presStyleLbl="sibTrans2D1" presStyleIdx="2" presStyleCnt="3"/>
      <dgm:spPr/>
    </dgm:pt>
    <dgm:pt modelId="{745FD271-7D9D-4256-9966-13821F8F8F0E}" type="pres">
      <dgm:prSet presAssocID="{2C80B28D-B83C-4C40-AF3B-406D7ACD4678}" presName="node" presStyleLbl="node1" presStyleIdx="3" presStyleCnt="4" custLinFactY="-23875" custLinFactNeighborX="-26524" custLinFactNeighborY="-100000">
        <dgm:presLayoutVars>
          <dgm:bulletEnabled val="1"/>
        </dgm:presLayoutVars>
      </dgm:prSet>
      <dgm:spPr/>
    </dgm:pt>
  </dgm:ptLst>
  <dgm:cxnLst>
    <dgm:cxn modelId="{DA61E104-BDC6-41C3-9FAA-DDDF523D30AC}" type="presOf" srcId="{2C80B28D-B83C-4C40-AF3B-406D7ACD4678}" destId="{745FD271-7D9D-4256-9966-13821F8F8F0E}" srcOrd="0" destOrd="0" presId="urn:microsoft.com/office/officeart/2005/8/layout/process1"/>
    <dgm:cxn modelId="{DC57C707-3A97-43A2-BD72-9E53A7D5FD2E}" type="presOf" srcId="{ED0083F7-655A-4353-A1E8-AD7D133A92E2}" destId="{24D51660-073D-4C3E-A737-76F50DD1BC29}" srcOrd="1" destOrd="0" presId="urn:microsoft.com/office/officeart/2005/8/layout/process1"/>
    <dgm:cxn modelId="{4AEF200B-E1CD-4C77-9BCA-855F83D65B70}" type="presOf" srcId="{CCEB4B22-695F-4589-82F2-B938B22B47B2}" destId="{4613D27C-7ADA-4284-B35D-4EC0C849FCF6}" srcOrd="0" destOrd="0" presId="urn:microsoft.com/office/officeart/2005/8/layout/process1"/>
    <dgm:cxn modelId="{924D880F-23FF-4344-AE60-6849DD4B0467}" type="presOf" srcId="{0C39578D-D408-498C-91C3-FCD080D3FCCD}" destId="{7F83060A-7D8B-4A09-8F7B-F339101044A3}" srcOrd="1" destOrd="0" presId="urn:microsoft.com/office/officeart/2005/8/layout/process1"/>
    <dgm:cxn modelId="{19771539-67DE-481B-858A-2371B3D46EAD}" type="presOf" srcId="{ED0083F7-655A-4353-A1E8-AD7D133A92E2}" destId="{784E5B3D-C289-42FA-97BE-914CED1F16F7}" srcOrd="0" destOrd="0" presId="urn:microsoft.com/office/officeart/2005/8/layout/process1"/>
    <dgm:cxn modelId="{4B261D68-FE75-44FA-B4BF-2B1CCF6747F1}" srcId="{5C036880-3C89-4562-AA26-FE3AF0C080B1}" destId="{2C80B28D-B83C-4C40-AF3B-406D7ACD4678}" srcOrd="3" destOrd="0" parTransId="{93BC94CD-A7C0-4D08-A2C2-B9E2A880D30A}" sibTransId="{AE538414-E6D9-4013-B579-2260540A42D0}"/>
    <dgm:cxn modelId="{77D9FB4C-5E21-4DE0-BF9F-F2EE8FC9BCB6}" srcId="{5C036880-3C89-4562-AA26-FE3AF0C080B1}" destId="{134D7BB7-1C59-4B30-8A45-F953085C5BAD}" srcOrd="1" destOrd="0" parTransId="{A3216F08-0AFA-432E-AC21-F81463CABAE8}" sibTransId="{ED0083F7-655A-4353-A1E8-AD7D133A92E2}"/>
    <dgm:cxn modelId="{1A984658-2EF0-4295-B90A-69BE703BF539}" srcId="{5C036880-3C89-4562-AA26-FE3AF0C080B1}" destId="{CCEB4B22-695F-4589-82F2-B938B22B47B2}" srcOrd="0" destOrd="0" parTransId="{2D3E4274-D2B6-4757-9875-BFC65A651678}" sibTransId="{0C39578D-D408-498C-91C3-FCD080D3FCCD}"/>
    <dgm:cxn modelId="{301CB07E-F6B4-4F8C-9FEE-F21782E4B61F}" type="presOf" srcId="{5C036880-3C89-4562-AA26-FE3AF0C080B1}" destId="{C0ED7D20-D9FE-4AAD-937B-CEDCFF082C11}" srcOrd="0" destOrd="0" presId="urn:microsoft.com/office/officeart/2005/8/layout/process1"/>
    <dgm:cxn modelId="{8CAC6996-CC88-46B7-834D-A2934AF89F60}" type="presOf" srcId="{0C39578D-D408-498C-91C3-FCD080D3FCCD}" destId="{9DC74EFB-D8F2-441C-887A-F83496694E43}" srcOrd="0" destOrd="0" presId="urn:microsoft.com/office/officeart/2005/8/layout/process1"/>
    <dgm:cxn modelId="{419A0A9A-380D-4919-960C-ADD7F3E04459}" srcId="{5C036880-3C89-4562-AA26-FE3AF0C080B1}" destId="{AC3A40F4-F39C-46CF-BC46-1A8DCAAB284B}" srcOrd="2" destOrd="0" parTransId="{E0DF5369-542D-4C2A-AC39-7CA3CEBE7864}" sibTransId="{CDF38C5D-DD7B-47A3-8C62-6AAAA3A0C212}"/>
    <dgm:cxn modelId="{FE4D0EAE-8DB3-4087-93E8-3A30719B5EF6}" type="presOf" srcId="{AC3A40F4-F39C-46CF-BC46-1A8DCAAB284B}" destId="{19415A5A-69EA-452F-A6FB-937D2757A22A}" srcOrd="0" destOrd="0" presId="urn:microsoft.com/office/officeart/2005/8/layout/process1"/>
    <dgm:cxn modelId="{66F969E0-8231-4BFD-ABD2-6719BE2F7E11}" type="presOf" srcId="{CDF38C5D-DD7B-47A3-8C62-6AAAA3A0C212}" destId="{DDEB0C6E-60BA-404A-B1A4-402E43A6C138}" srcOrd="1" destOrd="0" presId="urn:microsoft.com/office/officeart/2005/8/layout/process1"/>
    <dgm:cxn modelId="{D04637FA-C8E2-4BA4-9E33-CA10D350131B}" type="presOf" srcId="{134D7BB7-1C59-4B30-8A45-F953085C5BAD}" destId="{C306A149-B0F9-4F6B-A8D2-3DE11F6EA791}" srcOrd="0" destOrd="0" presId="urn:microsoft.com/office/officeart/2005/8/layout/process1"/>
    <dgm:cxn modelId="{868F8DFC-C37B-437D-A6C0-D77E2642568B}" type="presOf" srcId="{CDF38C5D-DD7B-47A3-8C62-6AAAA3A0C212}" destId="{58ED3256-5EE2-4FAC-BD55-6CE12FB3EAC2}" srcOrd="0" destOrd="0" presId="urn:microsoft.com/office/officeart/2005/8/layout/process1"/>
    <dgm:cxn modelId="{0E2B556B-A03C-47FC-85EC-CFEA400174BD}" type="presParOf" srcId="{C0ED7D20-D9FE-4AAD-937B-CEDCFF082C11}" destId="{4613D27C-7ADA-4284-B35D-4EC0C849FCF6}" srcOrd="0" destOrd="0" presId="urn:microsoft.com/office/officeart/2005/8/layout/process1"/>
    <dgm:cxn modelId="{CF8DB732-83D4-4EF7-80ED-BA3C6D682457}" type="presParOf" srcId="{C0ED7D20-D9FE-4AAD-937B-CEDCFF082C11}" destId="{9DC74EFB-D8F2-441C-887A-F83496694E43}" srcOrd="1" destOrd="0" presId="urn:microsoft.com/office/officeart/2005/8/layout/process1"/>
    <dgm:cxn modelId="{9D6CDDAE-5A1F-44F7-BBFE-738B8C2DA6FB}" type="presParOf" srcId="{9DC74EFB-D8F2-441C-887A-F83496694E43}" destId="{7F83060A-7D8B-4A09-8F7B-F339101044A3}" srcOrd="0" destOrd="0" presId="urn:microsoft.com/office/officeart/2005/8/layout/process1"/>
    <dgm:cxn modelId="{CB7FC879-0C13-4C57-A657-06A91661F504}" type="presParOf" srcId="{C0ED7D20-D9FE-4AAD-937B-CEDCFF082C11}" destId="{C306A149-B0F9-4F6B-A8D2-3DE11F6EA791}" srcOrd="2" destOrd="0" presId="urn:microsoft.com/office/officeart/2005/8/layout/process1"/>
    <dgm:cxn modelId="{5AC076CE-0B00-4175-9D1A-C46DE1C27183}" type="presParOf" srcId="{C0ED7D20-D9FE-4AAD-937B-CEDCFF082C11}" destId="{784E5B3D-C289-42FA-97BE-914CED1F16F7}" srcOrd="3" destOrd="0" presId="urn:microsoft.com/office/officeart/2005/8/layout/process1"/>
    <dgm:cxn modelId="{B4E97791-5063-4AE8-8EAF-79FB83DC4E2A}" type="presParOf" srcId="{784E5B3D-C289-42FA-97BE-914CED1F16F7}" destId="{24D51660-073D-4C3E-A737-76F50DD1BC29}" srcOrd="0" destOrd="0" presId="urn:microsoft.com/office/officeart/2005/8/layout/process1"/>
    <dgm:cxn modelId="{A51A334E-ABB9-45DD-87DF-6DCE6F5CF508}" type="presParOf" srcId="{C0ED7D20-D9FE-4AAD-937B-CEDCFF082C11}" destId="{19415A5A-69EA-452F-A6FB-937D2757A22A}" srcOrd="4" destOrd="0" presId="urn:microsoft.com/office/officeart/2005/8/layout/process1"/>
    <dgm:cxn modelId="{AA5DEFB7-71BD-42CD-BCCC-C5D12C84BBD2}" type="presParOf" srcId="{C0ED7D20-D9FE-4AAD-937B-CEDCFF082C11}" destId="{58ED3256-5EE2-4FAC-BD55-6CE12FB3EAC2}" srcOrd="5" destOrd="0" presId="urn:microsoft.com/office/officeart/2005/8/layout/process1"/>
    <dgm:cxn modelId="{0948BDCD-8AC7-4E89-A200-B5527593D1ED}" type="presParOf" srcId="{58ED3256-5EE2-4FAC-BD55-6CE12FB3EAC2}" destId="{DDEB0C6E-60BA-404A-B1A4-402E43A6C138}" srcOrd="0" destOrd="0" presId="urn:microsoft.com/office/officeart/2005/8/layout/process1"/>
    <dgm:cxn modelId="{EB8F1AC2-77EC-4877-90A8-FC55DA9C7388}" type="presParOf" srcId="{C0ED7D20-D9FE-4AAD-937B-CEDCFF082C11}" destId="{745FD271-7D9D-4256-9966-13821F8F8F0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3D27C-7ADA-4284-B35D-4EC0C849FCF6}">
      <dsp:nvSpPr>
        <dsp:cNvPr id="0" name=""/>
        <dsp:cNvSpPr/>
      </dsp:nvSpPr>
      <dsp:spPr>
        <a:xfrm>
          <a:off x="3616" y="1720351"/>
          <a:ext cx="1581224" cy="948734"/>
        </a:xfrm>
        <a:prstGeom prst="roundRect">
          <a:avLst>
            <a:gd name="adj" fmla="val 10000"/>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Image Acquisition </a:t>
          </a:r>
          <a:endParaRPr lang="en-IN" sz="1300" kern="1200" dirty="0"/>
        </a:p>
      </dsp:txBody>
      <dsp:txXfrm>
        <a:off x="31403" y="1748138"/>
        <a:ext cx="1525650" cy="893160"/>
      </dsp:txXfrm>
    </dsp:sp>
    <dsp:sp modelId="{9DC74EFB-D8F2-441C-887A-F83496694E43}">
      <dsp:nvSpPr>
        <dsp:cNvPr id="0" name=""/>
        <dsp:cNvSpPr/>
      </dsp:nvSpPr>
      <dsp:spPr>
        <a:xfrm rot="19578215">
          <a:off x="1629596" y="1307576"/>
          <a:ext cx="401978" cy="392143"/>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639479" y="1418639"/>
        <a:ext cx="284335" cy="235285"/>
      </dsp:txXfrm>
    </dsp:sp>
    <dsp:sp modelId="{C306A149-B0F9-4F6B-A8D2-3DE11F6EA791}">
      <dsp:nvSpPr>
        <dsp:cNvPr id="0" name=""/>
        <dsp:cNvSpPr/>
      </dsp:nvSpPr>
      <dsp:spPr>
        <a:xfrm>
          <a:off x="2057399" y="350833"/>
          <a:ext cx="1581224" cy="948734"/>
        </a:xfrm>
        <a:prstGeom prst="roundRect">
          <a:avLst>
            <a:gd name="adj" fmla="val 10000"/>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Preprocessing</a:t>
          </a:r>
          <a:endParaRPr lang="en-IN" sz="1300" kern="1200" dirty="0"/>
        </a:p>
      </dsp:txBody>
      <dsp:txXfrm>
        <a:off x="2085186" y="378620"/>
        <a:ext cx="1525650" cy="893160"/>
      </dsp:txXfrm>
    </dsp:sp>
    <dsp:sp modelId="{784E5B3D-C289-42FA-97BE-914CED1F16F7}">
      <dsp:nvSpPr>
        <dsp:cNvPr id="0" name=""/>
        <dsp:cNvSpPr/>
      </dsp:nvSpPr>
      <dsp:spPr>
        <a:xfrm rot="2174171">
          <a:off x="3641654" y="1399758"/>
          <a:ext cx="515788" cy="392143"/>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653031" y="1443417"/>
        <a:ext cx="398145" cy="235285"/>
      </dsp:txXfrm>
    </dsp:sp>
    <dsp:sp modelId="{19415A5A-69EA-452F-A6FB-937D2757A22A}">
      <dsp:nvSpPr>
        <dsp:cNvPr id="0" name=""/>
        <dsp:cNvSpPr/>
      </dsp:nvSpPr>
      <dsp:spPr>
        <a:xfrm>
          <a:off x="4136924" y="1874833"/>
          <a:ext cx="1581224" cy="948734"/>
        </a:xfrm>
        <a:prstGeom prst="roundRect">
          <a:avLst>
            <a:gd name="adj" fmla="val 10000"/>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Traffic Sign RecognitionYoloV3 (As a CNN model) </a:t>
          </a:r>
          <a:endParaRPr lang="en-IN" sz="1300" kern="1200" dirty="0"/>
        </a:p>
      </dsp:txBody>
      <dsp:txXfrm>
        <a:off x="4164711" y="1902620"/>
        <a:ext cx="1525650" cy="893160"/>
      </dsp:txXfrm>
    </dsp:sp>
    <dsp:sp modelId="{58ED3256-5EE2-4FAC-BD55-6CE12FB3EAC2}">
      <dsp:nvSpPr>
        <dsp:cNvPr id="0" name=""/>
        <dsp:cNvSpPr/>
      </dsp:nvSpPr>
      <dsp:spPr>
        <a:xfrm rot="19823577">
          <a:off x="5877661" y="1481797"/>
          <a:ext cx="462587" cy="392143"/>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5885341" y="1589287"/>
        <a:ext cx="344944" cy="235285"/>
      </dsp:txXfrm>
    </dsp:sp>
    <dsp:sp modelId="{745FD271-7D9D-4256-9966-13821F8F8F0E}">
      <dsp:nvSpPr>
        <dsp:cNvPr id="0" name=""/>
        <dsp:cNvSpPr/>
      </dsp:nvSpPr>
      <dsp:spPr>
        <a:xfrm>
          <a:off x="6476997" y="545106"/>
          <a:ext cx="1581224" cy="948734"/>
        </a:xfrm>
        <a:prstGeom prst="roundRect">
          <a:avLst>
            <a:gd name="adj" fmla="val 10000"/>
          </a:avLst>
        </a:prstGeom>
        <a:solidFill>
          <a:schemeClr val="dk2">
            <a:hueOff val="0"/>
            <a:satOff val="0"/>
            <a:lumOff val="0"/>
            <a:alphaOff val="0"/>
          </a:schemeClr>
        </a:solidFill>
        <a:ln>
          <a:noFill/>
        </a:ln>
        <a:effectLst>
          <a:outerShdw blurRad="57150" dist="38100" dir="5400000" algn="ctr" rotWithShape="0">
            <a:schemeClr val="dk2">
              <a:hueOff val="0"/>
              <a:satOff val="0"/>
              <a:lumOff val="0"/>
              <a:alphaOff val="0"/>
              <a:shade val="9000"/>
              <a:satMod val="105000"/>
              <a:alpha val="48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Output Visualization</a:t>
          </a:r>
          <a:endParaRPr lang="en-IN" sz="1300" kern="1200" dirty="0"/>
        </a:p>
      </dsp:txBody>
      <dsp:txXfrm>
        <a:off x="6504784" y="572893"/>
        <a:ext cx="1525650" cy="8931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CBCF6-40F2-4DBE-862F-74ACA50B7D92}" type="datetimeFigureOut">
              <a:rPr lang="en-IN" smtClean="0"/>
              <a:t>09-08-2024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753E2-4B3F-436B-A3F7-9243C67FB89C}" type="slidenum">
              <a:rPr lang="en-IN" smtClean="0"/>
              <a:t>‹#›</a:t>
            </a:fld>
            <a:endParaRPr lang="en-IN"/>
          </a:p>
        </p:txBody>
      </p:sp>
    </p:spTree>
    <p:extLst>
      <p:ext uri="{BB962C8B-B14F-4D97-AF65-F5344CB8AC3E}">
        <p14:creationId xmlns:p14="http://schemas.microsoft.com/office/powerpoint/2010/main" val="3031171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3A07B44-C2B9-4D32-9696-6FDB30048219}" type="datetimeFigureOut">
              <a:rPr lang="en-US" smtClean="0"/>
              <a:pPr/>
              <a:t>8/9/2024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FB6665B-5239-4312-BBA3-4600D50E28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A07B44-C2B9-4D32-9696-6FDB3004821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6665B-5239-4312-BBA3-4600D50E28B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A07B44-C2B9-4D32-9696-6FDB3004821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6665B-5239-4312-BBA3-4600D50E28B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A07B44-C2B9-4D32-9696-6FDB3004821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6665B-5239-4312-BBA3-4600D50E28B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3A07B44-C2B9-4D32-9696-6FDB30048219}"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B6665B-5239-4312-BBA3-4600D50E28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A07B44-C2B9-4D32-9696-6FDB3004821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6665B-5239-4312-BBA3-4600D50E28B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3A07B44-C2B9-4D32-9696-6FDB30048219}" type="datetimeFigureOut">
              <a:rPr lang="en-US" smtClean="0"/>
              <a:pPr/>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B6665B-5239-4312-BBA3-4600D50E28B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3A07B44-C2B9-4D32-9696-6FDB30048219}" type="datetimeFigureOut">
              <a:rPr lang="en-US" smtClean="0"/>
              <a:pPr/>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B6665B-5239-4312-BBA3-4600D50E28B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07B44-C2B9-4D32-9696-6FDB30048219}"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B6665B-5239-4312-BBA3-4600D50E28B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A07B44-C2B9-4D32-9696-6FDB3004821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B6665B-5239-4312-BBA3-4600D50E28B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3A07B44-C2B9-4D32-9696-6FDB30048219}"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FB6665B-5239-4312-BBA3-4600D50E28B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3A07B44-C2B9-4D32-9696-6FDB30048219}" type="datetimeFigureOut">
              <a:rPr lang="en-US" smtClean="0"/>
              <a:pPr/>
              <a:t>8/9/2024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FB6665B-5239-4312-BBA3-4600D50E28B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0" y="838200"/>
            <a:ext cx="8382000" cy="954107"/>
          </a:xfrm>
          <a:prstGeom prst="rect">
            <a:avLst/>
          </a:prstGeom>
          <a:noFill/>
        </p:spPr>
        <p:txBody>
          <a:bodyPr wrap="square" rtlCol="0">
            <a:spAutoFit/>
          </a:bodyPr>
          <a:lstStyle/>
          <a:p>
            <a:pPr algn="ctr"/>
            <a:r>
              <a:rPr lang="en-US" sz="2800" b="1" dirty="0">
                <a:latin typeface="Perpetua" pitchFamily="18" charset="0"/>
              </a:rPr>
              <a:t>DETECTION OF ROAD LANES AND TRAFFIC SIGNS. (Internship Project)</a:t>
            </a:r>
          </a:p>
        </p:txBody>
      </p:sp>
      <p:pic>
        <p:nvPicPr>
          <p:cNvPr id="12" name="Picture 11" descr="Soften Technologies Logo.JPG"/>
          <p:cNvPicPr>
            <a:picLocks noChangeAspect="1"/>
          </p:cNvPicPr>
          <p:nvPr/>
        </p:nvPicPr>
        <p:blipFill>
          <a:blip r:embed="rId2"/>
          <a:stretch>
            <a:fillRect/>
          </a:stretch>
        </p:blipFill>
        <p:spPr>
          <a:xfrm>
            <a:off x="3619500" y="2362200"/>
            <a:ext cx="1905000" cy="12431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p:cNvSpPr txBox="1"/>
          <p:nvPr/>
        </p:nvSpPr>
        <p:spPr>
          <a:xfrm>
            <a:off x="609600" y="4648200"/>
            <a:ext cx="8001000" cy="1200329"/>
          </a:xfrm>
          <a:prstGeom prst="rect">
            <a:avLst/>
          </a:prstGeom>
          <a:noFill/>
        </p:spPr>
        <p:txBody>
          <a:bodyPr wrap="square" rtlCol="0">
            <a:spAutoFit/>
          </a:bodyPr>
          <a:lstStyle/>
          <a:p>
            <a:pPr algn="ctr"/>
            <a:r>
              <a:rPr lang="en-US" sz="2400" dirty="0"/>
              <a:t>By </a:t>
            </a:r>
            <a:r>
              <a:rPr lang="en-US" sz="2400" dirty="0" err="1"/>
              <a:t>Namita</a:t>
            </a:r>
            <a:r>
              <a:rPr lang="en-US" sz="2400" dirty="0"/>
              <a:t> S</a:t>
            </a:r>
          </a:p>
          <a:p>
            <a:pPr algn="ctr"/>
            <a:r>
              <a:rPr lang="en-US" sz="2400" dirty="0"/>
              <a:t>(Data Science Intern at Soften Technologies)</a:t>
            </a:r>
          </a:p>
          <a:p>
            <a:pPr algn="ctr"/>
            <a:r>
              <a:rPr lang="en-US" sz="2400" dirty="0"/>
              <a:t>August 2024</a:t>
            </a:r>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ample_015.png"/>
          <p:cNvPicPr>
            <a:picLocks noChangeAspect="1"/>
          </p:cNvPicPr>
          <p:nvPr/>
        </p:nvPicPr>
        <p:blipFill>
          <a:blip r:embed="rId2"/>
          <a:stretch>
            <a:fillRect/>
          </a:stretch>
        </p:blipFill>
        <p:spPr>
          <a:xfrm>
            <a:off x="-10160" y="0"/>
            <a:ext cx="916432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774C244-CB99-B02D-DCBC-740FA7377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ample_754.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B7B70-65BC-2B78-B898-C6883A0D1139}"/>
              </a:ext>
            </a:extLst>
          </p:cNvPr>
          <p:cNvSpPr>
            <a:spLocks noGrp="1"/>
          </p:cNvSpPr>
          <p:nvPr>
            <p:ph type="title"/>
          </p:nvPr>
        </p:nvSpPr>
        <p:spPr>
          <a:xfrm>
            <a:off x="435077" y="809686"/>
            <a:ext cx="8229600" cy="485714"/>
          </a:xfrm>
        </p:spPr>
        <p:txBody>
          <a:bodyPr>
            <a:normAutofit fontScale="90000"/>
          </a:bodyPr>
          <a:lstStyle/>
          <a:p>
            <a:pPr algn="ctr"/>
            <a:r>
              <a:rPr lang="en-US" sz="4000" b="1" dirty="0">
                <a:latin typeface="Perpetua" panose="02020502060401020303" pitchFamily="18" charset="0"/>
              </a:rPr>
              <a:t>MODEL DEVELOPMENT FLOWCHART</a:t>
            </a:r>
            <a:endParaRPr lang="en-IN" sz="4000" b="1" dirty="0">
              <a:latin typeface="Perpetua" panose="02020502060401020303" pitchFamily="18" charset="0"/>
            </a:endParaRPr>
          </a:p>
        </p:txBody>
      </p:sp>
      <p:grpSp>
        <p:nvGrpSpPr>
          <p:cNvPr id="7" name="Group 6">
            <a:extLst>
              <a:ext uri="{FF2B5EF4-FFF2-40B4-BE49-F238E27FC236}">
                <a16:creationId xmlns:a16="http://schemas.microsoft.com/office/drawing/2014/main" id="{EEB7EC18-F1AE-F16D-B409-9D34D2F6C1A8}"/>
              </a:ext>
            </a:extLst>
          </p:cNvPr>
          <p:cNvGrpSpPr/>
          <p:nvPr/>
        </p:nvGrpSpPr>
        <p:grpSpPr>
          <a:xfrm>
            <a:off x="461218" y="3483588"/>
            <a:ext cx="8221563" cy="957625"/>
            <a:chOff x="461218" y="3483588"/>
            <a:chExt cx="8221563" cy="957625"/>
          </a:xfrm>
        </p:grpSpPr>
        <p:sp>
          <p:nvSpPr>
            <p:cNvPr id="8" name="Freeform: Shape 7">
              <a:extLst>
                <a:ext uri="{FF2B5EF4-FFF2-40B4-BE49-F238E27FC236}">
                  <a16:creationId xmlns:a16="http://schemas.microsoft.com/office/drawing/2014/main" id="{8E8ED7E2-01BF-0183-D681-E50675BCFEF0}"/>
                </a:ext>
              </a:extLst>
            </p:cNvPr>
            <p:cNvSpPr/>
            <p:nvPr/>
          </p:nvSpPr>
          <p:spPr>
            <a:xfrm>
              <a:off x="461218" y="3483588"/>
              <a:ext cx="1245691" cy="957625"/>
            </a:xfrm>
            <a:custGeom>
              <a:avLst/>
              <a:gdLst>
                <a:gd name="connsiteX0" fmla="*/ 0 w 1245691"/>
                <a:gd name="connsiteY0" fmla="*/ 95763 h 957625"/>
                <a:gd name="connsiteX1" fmla="*/ 95763 w 1245691"/>
                <a:gd name="connsiteY1" fmla="*/ 0 h 957625"/>
                <a:gd name="connsiteX2" fmla="*/ 1149929 w 1245691"/>
                <a:gd name="connsiteY2" fmla="*/ 0 h 957625"/>
                <a:gd name="connsiteX3" fmla="*/ 1245692 w 1245691"/>
                <a:gd name="connsiteY3" fmla="*/ 95763 h 957625"/>
                <a:gd name="connsiteX4" fmla="*/ 1245691 w 1245691"/>
                <a:gd name="connsiteY4" fmla="*/ 861863 h 957625"/>
                <a:gd name="connsiteX5" fmla="*/ 1149928 w 1245691"/>
                <a:gd name="connsiteY5" fmla="*/ 957626 h 957625"/>
                <a:gd name="connsiteX6" fmla="*/ 95763 w 1245691"/>
                <a:gd name="connsiteY6" fmla="*/ 957625 h 957625"/>
                <a:gd name="connsiteX7" fmla="*/ 0 w 1245691"/>
                <a:gd name="connsiteY7" fmla="*/ 861862 h 957625"/>
                <a:gd name="connsiteX8" fmla="*/ 0 w 1245691"/>
                <a:gd name="connsiteY8" fmla="*/ 95763 h 95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5691" h="957625">
                  <a:moveTo>
                    <a:pt x="0" y="95763"/>
                  </a:moveTo>
                  <a:cubicBezTo>
                    <a:pt x="0" y="42875"/>
                    <a:pt x="42875" y="0"/>
                    <a:pt x="95763" y="0"/>
                  </a:cubicBezTo>
                  <a:lnTo>
                    <a:pt x="1149929" y="0"/>
                  </a:lnTo>
                  <a:cubicBezTo>
                    <a:pt x="1202817" y="0"/>
                    <a:pt x="1245692" y="42875"/>
                    <a:pt x="1245692" y="95763"/>
                  </a:cubicBezTo>
                  <a:cubicBezTo>
                    <a:pt x="1245692" y="351130"/>
                    <a:pt x="1245691" y="606496"/>
                    <a:pt x="1245691" y="861863"/>
                  </a:cubicBezTo>
                  <a:cubicBezTo>
                    <a:pt x="1245691" y="914751"/>
                    <a:pt x="1202816" y="957626"/>
                    <a:pt x="1149928" y="957626"/>
                  </a:cubicBezTo>
                  <a:lnTo>
                    <a:pt x="95763" y="957625"/>
                  </a:lnTo>
                  <a:cubicBezTo>
                    <a:pt x="42875" y="957625"/>
                    <a:pt x="0" y="914750"/>
                    <a:pt x="0" y="861862"/>
                  </a:cubicBezTo>
                  <a:lnTo>
                    <a:pt x="0" y="9576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81388" tIns="81388" rIns="81388" bIns="81388" numCol="1" spcCol="1270" anchor="ctr" anchorCtr="0">
              <a:noAutofit/>
            </a:bodyPr>
            <a:lstStyle/>
            <a:p>
              <a:pPr marL="0" lvl="0" indent="0" algn="ctr" defTabSz="622300">
                <a:lnSpc>
                  <a:spcPct val="90000"/>
                </a:lnSpc>
                <a:spcBef>
                  <a:spcPct val="0"/>
                </a:spcBef>
                <a:spcAft>
                  <a:spcPct val="35000"/>
                </a:spcAft>
                <a:buNone/>
              </a:pPr>
              <a:r>
                <a:rPr lang="en-US" sz="1400" kern="1200" dirty="0"/>
                <a:t>Color Selection and Region Masking</a:t>
              </a:r>
              <a:endParaRPr lang="en-IN" sz="1400" kern="1200" dirty="0"/>
            </a:p>
          </p:txBody>
        </p:sp>
        <p:sp>
          <p:nvSpPr>
            <p:cNvPr id="9" name="Freeform: Shape 8">
              <a:extLst>
                <a:ext uri="{FF2B5EF4-FFF2-40B4-BE49-F238E27FC236}">
                  <a16:creationId xmlns:a16="http://schemas.microsoft.com/office/drawing/2014/main" id="{7D5EA2B1-5500-4D2F-7344-DFF2ADE2621C}"/>
                </a:ext>
              </a:extLst>
            </p:cNvPr>
            <p:cNvSpPr/>
            <p:nvPr/>
          </p:nvSpPr>
          <p:spPr>
            <a:xfrm>
              <a:off x="1831478" y="3807935"/>
              <a:ext cx="264086" cy="308931"/>
            </a:xfrm>
            <a:custGeom>
              <a:avLst/>
              <a:gdLst>
                <a:gd name="connsiteX0" fmla="*/ 0 w 264086"/>
                <a:gd name="connsiteY0" fmla="*/ 61786 h 308931"/>
                <a:gd name="connsiteX1" fmla="*/ 132043 w 264086"/>
                <a:gd name="connsiteY1" fmla="*/ 61786 h 308931"/>
                <a:gd name="connsiteX2" fmla="*/ 132043 w 264086"/>
                <a:gd name="connsiteY2" fmla="*/ 0 h 308931"/>
                <a:gd name="connsiteX3" fmla="*/ 264086 w 264086"/>
                <a:gd name="connsiteY3" fmla="*/ 154466 h 308931"/>
                <a:gd name="connsiteX4" fmla="*/ 132043 w 264086"/>
                <a:gd name="connsiteY4" fmla="*/ 308931 h 308931"/>
                <a:gd name="connsiteX5" fmla="*/ 132043 w 264086"/>
                <a:gd name="connsiteY5" fmla="*/ 247145 h 308931"/>
                <a:gd name="connsiteX6" fmla="*/ 0 w 264086"/>
                <a:gd name="connsiteY6" fmla="*/ 247145 h 308931"/>
                <a:gd name="connsiteX7" fmla="*/ 0 w 264086"/>
                <a:gd name="connsiteY7" fmla="*/ 61786 h 30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086" h="308931">
                  <a:moveTo>
                    <a:pt x="0" y="61786"/>
                  </a:moveTo>
                  <a:lnTo>
                    <a:pt x="132043" y="61786"/>
                  </a:lnTo>
                  <a:lnTo>
                    <a:pt x="132043" y="0"/>
                  </a:lnTo>
                  <a:lnTo>
                    <a:pt x="264086" y="154466"/>
                  </a:lnTo>
                  <a:lnTo>
                    <a:pt x="132043" y="308931"/>
                  </a:lnTo>
                  <a:lnTo>
                    <a:pt x="132043" y="247145"/>
                  </a:lnTo>
                  <a:lnTo>
                    <a:pt x="0" y="247145"/>
                  </a:lnTo>
                  <a:lnTo>
                    <a:pt x="0" y="61786"/>
                  </a:lnTo>
                  <a:close/>
                </a:path>
              </a:pathLst>
            </a:cu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1786" rIns="79226" bIns="61786"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0" name="Freeform: Shape 9">
              <a:extLst>
                <a:ext uri="{FF2B5EF4-FFF2-40B4-BE49-F238E27FC236}">
                  <a16:creationId xmlns:a16="http://schemas.microsoft.com/office/drawing/2014/main" id="{F0063F19-6C0D-1343-1C1F-E3430BCCA660}"/>
                </a:ext>
              </a:extLst>
            </p:cNvPr>
            <p:cNvSpPr/>
            <p:nvPr/>
          </p:nvSpPr>
          <p:spPr>
            <a:xfrm>
              <a:off x="2205186" y="3483588"/>
              <a:ext cx="1245691" cy="957625"/>
            </a:xfrm>
            <a:custGeom>
              <a:avLst/>
              <a:gdLst>
                <a:gd name="connsiteX0" fmla="*/ 0 w 1245691"/>
                <a:gd name="connsiteY0" fmla="*/ 95763 h 957625"/>
                <a:gd name="connsiteX1" fmla="*/ 95763 w 1245691"/>
                <a:gd name="connsiteY1" fmla="*/ 0 h 957625"/>
                <a:gd name="connsiteX2" fmla="*/ 1149929 w 1245691"/>
                <a:gd name="connsiteY2" fmla="*/ 0 h 957625"/>
                <a:gd name="connsiteX3" fmla="*/ 1245692 w 1245691"/>
                <a:gd name="connsiteY3" fmla="*/ 95763 h 957625"/>
                <a:gd name="connsiteX4" fmla="*/ 1245691 w 1245691"/>
                <a:gd name="connsiteY4" fmla="*/ 861863 h 957625"/>
                <a:gd name="connsiteX5" fmla="*/ 1149928 w 1245691"/>
                <a:gd name="connsiteY5" fmla="*/ 957626 h 957625"/>
                <a:gd name="connsiteX6" fmla="*/ 95763 w 1245691"/>
                <a:gd name="connsiteY6" fmla="*/ 957625 h 957625"/>
                <a:gd name="connsiteX7" fmla="*/ 0 w 1245691"/>
                <a:gd name="connsiteY7" fmla="*/ 861862 h 957625"/>
                <a:gd name="connsiteX8" fmla="*/ 0 w 1245691"/>
                <a:gd name="connsiteY8" fmla="*/ 95763 h 95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5691" h="957625">
                  <a:moveTo>
                    <a:pt x="0" y="95763"/>
                  </a:moveTo>
                  <a:cubicBezTo>
                    <a:pt x="0" y="42875"/>
                    <a:pt x="42875" y="0"/>
                    <a:pt x="95763" y="0"/>
                  </a:cubicBezTo>
                  <a:lnTo>
                    <a:pt x="1149929" y="0"/>
                  </a:lnTo>
                  <a:cubicBezTo>
                    <a:pt x="1202817" y="0"/>
                    <a:pt x="1245692" y="42875"/>
                    <a:pt x="1245692" y="95763"/>
                  </a:cubicBezTo>
                  <a:cubicBezTo>
                    <a:pt x="1245692" y="351130"/>
                    <a:pt x="1245691" y="606496"/>
                    <a:pt x="1245691" y="861863"/>
                  </a:cubicBezTo>
                  <a:cubicBezTo>
                    <a:pt x="1245691" y="914751"/>
                    <a:pt x="1202816" y="957626"/>
                    <a:pt x="1149928" y="957626"/>
                  </a:cubicBezTo>
                  <a:lnTo>
                    <a:pt x="95763" y="957625"/>
                  </a:lnTo>
                  <a:cubicBezTo>
                    <a:pt x="42875" y="957625"/>
                    <a:pt x="0" y="914750"/>
                    <a:pt x="0" y="861862"/>
                  </a:cubicBezTo>
                  <a:lnTo>
                    <a:pt x="0" y="9576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81388" tIns="81388" rIns="81388" bIns="81388" numCol="1" spcCol="1270" anchor="ctr" anchorCtr="0">
              <a:noAutofit/>
            </a:bodyPr>
            <a:lstStyle/>
            <a:p>
              <a:pPr marL="0" lvl="0" indent="0" algn="ctr" defTabSz="622300">
                <a:lnSpc>
                  <a:spcPct val="90000"/>
                </a:lnSpc>
                <a:spcBef>
                  <a:spcPct val="0"/>
                </a:spcBef>
                <a:spcAft>
                  <a:spcPct val="35000"/>
                </a:spcAft>
                <a:buNone/>
              </a:pPr>
              <a:r>
                <a:rPr lang="en-US" sz="1400" kern="1200" dirty="0"/>
                <a:t>Canny Edge Detection</a:t>
              </a:r>
              <a:endParaRPr lang="en-IN" sz="1400" kern="1200" dirty="0"/>
            </a:p>
          </p:txBody>
        </p:sp>
        <p:sp>
          <p:nvSpPr>
            <p:cNvPr id="11" name="Freeform: Shape 10">
              <a:extLst>
                <a:ext uri="{FF2B5EF4-FFF2-40B4-BE49-F238E27FC236}">
                  <a16:creationId xmlns:a16="http://schemas.microsoft.com/office/drawing/2014/main" id="{0F74F982-5A0B-FEC9-D83F-DA679859CC64}"/>
                </a:ext>
              </a:extLst>
            </p:cNvPr>
            <p:cNvSpPr/>
            <p:nvPr/>
          </p:nvSpPr>
          <p:spPr>
            <a:xfrm>
              <a:off x="3575446" y="3807935"/>
              <a:ext cx="264086" cy="308931"/>
            </a:xfrm>
            <a:custGeom>
              <a:avLst/>
              <a:gdLst>
                <a:gd name="connsiteX0" fmla="*/ 0 w 264086"/>
                <a:gd name="connsiteY0" fmla="*/ 61786 h 308931"/>
                <a:gd name="connsiteX1" fmla="*/ 132043 w 264086"/>
                <a:gd name="connsiteY1" fmla="*/ 61786 h 308931"/>
                <a:gd name="connsiteX2" fmla="*/ 132043 w 264086"/>
                <a:gd name="connsiteY2" fmla="*/ 0 h 308931"/>
                <a:gd name="connsiteX3" fmla="*/ 264086 w 264086"/>
                <a:gd name="connsiteY3" fmla="*/ 154466 h 308931"/>
                <a:gd name="connsiteX4" fmla="*/ 132043 w 264086"/>
                <a:gd name="connsiteY4" fmla="*/ 308931 h 308931"/>
                <a:gd name="connsiteX5" fmla="*/ 132043 w 264086"/>
                <a:gd name="connsiteY5" fmla="*/ 247145 h 308931"/>
                <a:gd name="connsiteX6" fmla="*/ 0 w 264086"/>
                <a:gd name="connsiteY6" fmla="*/ 247145 h 308931"/>
                <a:gd name="connsiteX7" fmla="*/ 0 w 264086"/>
                <a:gd name="connsiteY7" fmla="*/ 61786 h 30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086" h="308931">
                  <a:moveTo>
                    <a:pt x="0" y="61786"/>
                  </a:moveTo>
                  <a:lnTo>
                    <a:pt x="132043" y="61786"/>
                  </a:lnTo>
                  <a:lnTo>
                    <a:pt x="132043" y="0"/>
                  </a:lnTo>
                  <a:lnTo>
                    <a:pt x="264086" y="154466"/>
                  </a:lnTo>
                  <a:lnTo>
                    <a:pt x="132043" y="308931"/>
                  </a:lnTo>
                  <a:lnTo>
                    <a:pt x="132043" y="247145"/>
                  </a:lnTo>
                  <a:lnTo>
                    <a:pt x="0" y="247145"/>
                  </a:lnTo>
                  <a:lnTo>
                    <a:pt x="0" y="61786"/>
                  </a:lnTo>
                  <a:close/>
                </a:path>
              </a:pathLst>
            </a:cu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1786" rIns="79226" bIns="61786"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2" name="Freeform: Shape 11">
              <a:extLst>
                <a:ext uri="{FF2B5EF4-FFF2-40B4-BE49-F238E27FC236}">
                  <a16:creationId xmlns:a16="http://schemas.microsoft.com/office/drawing/2014/main" id="{77218BAB-23E0-DAD1-66C3-80A8D0B71D64}"/>
                </a:ext>
              </a:extLst>
            </p:cNvPr>
            <p:cNvSpPr/>
            <p:nvPr/>
          </p:nvSpPr>
          <p:spPr>
            <a:xfrm>
              <a:off x="3949154" y="3483588"/>
              <a:ext cx="1245691" cy="957625"/>
            </a:xfrm>
            <a:custGeom>
              <a:avLst/>
              <a:gdLst>
                <a:gd name="connsiteX0" fmla="*/ 0 w 1245691"/>
                <a:gd name="connsiteY0" fmla="*/ 95763 h 957625"/>
                <a:gd name="connsiteX1" fmla="*/ 95763 w 1245691"/>
                <a:gd name="connsiteY1" fmla="*/ 0 h 957625"/>
                <a:gd name="connsiteX2" fmla="*/ 1149929 w 1245691"/>
                <a:gd name="connsiteY2" fmla="*/ 0 h 957625"/>
                <a:gd name="connsiteX3" fmla="*/ 1245692 w 1245691"/>
                <a:gd name="connsiteY3" fmla="*/ 95763 h 957625"/>
                <a:gd name="connsiteX4" fmla="*/ 1245691 w 1245691"/>
                <a:gd name="connsiteY4" fmla="*/ 861863 h 957625"/>
                <a:gd name="connsiteX5" fmla="*/ 1149928 w 1245691"/>
                <a:gd name="connsiteY5" fmla="*/ 957626 h 957625"/>
                <a:gd name="connsiteX6" fmla="*/ 95763 w 1245691"/>
                <a:gd name="connsiteY6" fmla="*/ 957625 h 957625"/>
                <a:gd name="connsiteX7" fmla="*/ 0 w 1245691"/>
                <a:gd name="connsiteY7" fmla="*/ 861862 h 957625"/>
                <a:gd name="connsiteX8" fmla="*/ 0 w 1245691"/>
                <a:gd name="connsiteY8" fmla="*/ 95763 h 95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5691" h="957625">
                  <a:moveTo>
                    <a:pt x="0" y="95763"/>
                  </a:moveTo>
                  <a:cubicBezTo>
                    <a:pt x="0" y="42875"/>
                    <a:pt x="42875" y="0"/>
                    <a:pt x="95763" y="0"/>
                  </a:cubicBezTo>
                  <a:lnTo>
                    <a:pt x="1149929" y="0"/>
                  </a:lnTo>
                  <a:cubicBezTo>
                    <a:pt x="1202817" y="0"/>
                    <a:pt x="1245692" y="42875"/>
                    <a:pt x="1245692" y="95763"/>
                  </a:cubicBezTo>
                  <a:cubicBezTo>
                    <a:pt x="1245692" y="351130"/>
                    <a:pt x="1245691" y="606496"/>
                    <a:pt x="1245691" y="861863"/>
                  </a:cubicBezTo>
                  <a:cubicBezTo>
                    <a:pt x="1245691" y="914751"/>
                    <a:pt x="1202816" y="957626"/>
                    <a:pt x="1149928" y="957626"/>
                  </a:cubicBezTo>
                  <a:lnTo>
                    <a:pt x="95763" y="957625"/>
                  </a:lnTo>
                  <a:cubicBezTo>
                    <a:pt x="42875" y="957625"/>
                    <a:pt x="0" y="914750"/>
                    <a:pt x="0" y="861862"/>
                  </a:cubicBezTo>
                  <a:lnTo>
                    <a:pt x="0" y="9576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81388" tIns="81388" rIns="81388" bIns="81388" numCol="1" spcCol="1270" anchor="ctr" anchorCtr="0">
              <a:noAutofit/>
            </a:bodyPr>
            <a:lstStyle/>
            <a:p>
              <a:pPr marL="0" lvl="0" indent="0" algn="ctr" defTabSz="622300">
                <a:lnSpc>
                  <a:spcPct val="90000"/>
                </a:lnSpc>
                <a:spcBef>
                  <a:spcPct val="0"/>
                </a:spcBef>
                <a:spcAft>
                  <a:spcPct val="35000"/>
                </a:spcAft>
                <a:buNone/>
              </a:pPr>
              <a:r>
                <a:rPr lang="en-US" sz="1400" kern="1200" dirty="0"/>
                <a:t>Hough Transform</a:t>
              </a:r>
              <a:endParaRPr lang="en-IN" sz="1400" kern="1200" dirty="0"/>
            </a:p>
          </p:txBody>
        </p:sp>
        <p:sp>
          <p:nvSpPr>
            <p:cNvPr id="13" name="Freeform: Shape 12">
              <a:extLst>
                <a:ext uri="{FF2B5EF4-FFF2-40B4-BE49-F238E27FC236}">
                  <a16:creationId xmlns:a16="http://schemas.microsoft.com/office/drawing/2014/main" id="{C33BCC1D-BB21-F708-8544-5DD60336C312}"/>
                </a:ext>
              </a:extLst>
            </p:cNvPr>
            <p:cNvSpPr/>
            <p:nvPr/>
          </p:nvSpPr>
          <p:spPr>
            <a:xfrm>
              <a:off x="5319414" y="3807935"/>
              <a:ext cx="264086" cy="308931"/>
            </a:xfrm>
            <a:custGeom>
              <a:avLst/>
              <a:gdLst>
                <a:gd name="connsiteX0" fmla="*/ 0 w 264086"/>
                <a:gd name="connsiteY0" fmla="*/ 61786 h 308931"/>
                <a:gd name="connsiteX1" fmla="*/ 132043 w 264086"/>
                <a:gd name="connsiteY1" fmla="*/ 61786 h 308931"/>
                <a:gd name="connsiteX2" fmla="*/ 132043 w 264086"/>
                <a:gd name="connsiteY2" fmla="*/ 0 h 308931"/>
                <a:gd name="connsiteX3" fmla="*/ 264086 w 264086"/>
                <a:gd name="connsiteY3" fmla="*/ 154466 h 308931"/>
                <a:gd name="connsiteX4" fmla="*/ 132043 w 264086"/>
                <a:gd name="connsiteY4" fmla="*/ 308931 h 308931"/>
                <a:gd name="connsiteX5" fmla="*/ 132043 w 264086"/>
                <a:gd name="connsiteY5" fmla="*/ 247145 h 308931"/>
                <a:gd name="connsiteX6" fmla="*/ 0 w 264086"/>
                <a:gd name="connsiteY6" fmla="*/ 247145 h 308931"/>
                <a:gd name="connsiteX7" fmla="*/ 0 w 264086"/>
                <a:gd name="connsiteY7" fmla="*/ 61786 h 30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086" h="308931">
                  <a:moveTo>
                    <a:pt x="0" y="61786"/>
                  </a:moveTo>
                  <a:lnTo>
                    <a:pt x="132043" y="61786"/>
                  </a:lnTo>
                  <a:lnTo>
                    <a:pt x="132043" y="0"/>
                  </a:lnTo>
                  <a:lnTo>
                    <a:pt x="264086" y="154466"/>
                  </a:lnTo>
                  <a:lnTo>
                    <a:pt x="132043" y="308931"/>
                  </a:lnTo>
                  <a:lnTo>
                    <a:pt x="132043" y="247145"/>
                  </a:lnTo>
                  <a:lnTo>
                    <a:pt x="0" y="247145"/>
                  </a:lnTo>
                  <a:lnTo>
                    <a:pt x="0" y="61786"/>
                  </a:lnTo>
                  <a:close/>
                </a:path>
              </a:pathLst>
            </a:cu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1786" rIns="79226" bIns="61786"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4" name="Freeform: Shape 13">
              <a:extLst>
                <a:ext uri="{FF2B5EF4-FFF2-40B4-BE49-F238E27FC236}">
                  <a16:creationId xmlns:a16="http://schemas.microsoft.com/office/drawing/2014/main" id="{9269134D-B209-7A42-7D55-D658F99F1FBA}"/>
                </a:ext>
              </a:extLst>
            </p:cNvPr>
            <p:cNvSpPr/>
            <p:nvPr/>
          </p:nvSpPr>
          <p:spPr>
            <a:xfrm>
              <a:off x="5693122" y="3483588"/>
              <a:ext cx="1245691" cy="957625"/>
            </a:xfrm>
            <a:custGeom>
              <a:avLst/>
              <a:gdLst>
                <a:gd name="connsiteX0" fmla="*/ 0 w 1245691"/>
                <a:gd name="connsiteY0" fmla="*/ 95763 h 957625"/>
                <a:gd name="connsiteX1" fmla="*/ 95763 w 1245691"/>
                <a:gd name="connsiteY1" fmla="*/ 0 h 957625"/>
                <a:gd name="connsiteX2" fmla="*/ 1149929 w 1245691"/>
                <a:gd name="connsiteY2" fmla="*/ 0 h 957625"/>
                <a:gd name="connsiteX3" fmla="*/ 1245692 w 1245691"/>
                <a:gd name="connsiteY3" fmla="*/ 95763 h 957625"/>
                <a:gd name="connsiteX4" fmla="*/ 1245691 w 1245691"/>
                <a:gd name="connsiteY4" fmla="*/ 861863 h 957625"/>
                <a:gd name="connsiteX5" fmla="*/ 1149928 w 1245691"/>
                <a:gd name="connsiteY5" fmla="*/ 957626 h 957625"/>
                <a:gd name="connsiteX6" fmla="*/ 95763 w 1245691"/>
                <a:gd name="connsiteY6" fmla="*/ 957625 h 957625"/>
                <a:gd name="connsiteX7" fmla="*/ 0 w 1245691"/>
                <a:gd name="connsiteY7" fmla="*/ 861862 h 957625"/>
                <a:gd name="connsiteX8" fmla="*/ 0 w 1245691"/>
                <a:gd name="connsiteY8" fmla="*/ 95763 h 95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5691" h="957625">
                  <a:moveTo>
                    <a:pt x="0" y="95763"/>
                  </a:moveTo>
                  <a:cubicBezTo>
                    <a:pt x="0" y="42875"/>
                    <a:pt x="42875" y="0"/>
                    <a:pt x="95763" y="0"/>
                  </a:cubicBezTo>
                  <a:lnTo>
                    <a:pt x="1149929" y="0"/>
                  </a:lnTo>
                  <a:cubicBezTo>
                    <a:pt x="1202817" y="0"/>
                    <a:pt x="1245692" y="42875"/>
                    <a:pt x="1245692" y="95763"/>
                  </a:cubicBezTo>
                  <a:cubicBezTo>
                    <a:pt x="1245692" y="351130"/>
                    <a:pt x="1245691" y="606496"/>
                    <a:pt x="1245691" y="861863"/>
                  </a:cubicBezTo>
                  <a:cubicBezTo>
                    <a:pt x="1245691" y="914751"/>
                    <a:pt x="1202816" y="957626"/>
                    <a:pt x="1149928" y="957626"/>
                  </a:cubicBezTo>
                  <a:lnTo>
                    <a:pt x="95763" y="957625"/>
                  </a:lnTo>
                  <a:cubicBezTo>
                    <a:pt x="42875" y="957625"/>
                    <a:pt x="0" y="914750"/>
                    <a:pt x="0" y="861862"/>
                  </a:cubicBezTo>
                  <a:lnTo>
                    <a:pt x="0" y="9576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81388" tIns="81388" rIns="81388" bIns="81388" numCol="1" spcCol="1270" anchor="ctr" anchorCtr="0">
              <a:noAutofit/>
            </a:bodyPr>
            <a:lstStyle/>
            <a:p>
              <a:pPr marL="0" lvl="0" indent="0" algn="ctr" defTabSz="622300">
                <a:lnSpc>
                  <a:spcPct val="90000"/>
                </a:lnSpc>
                <a:spcBef>
                  <a:spcPct val="0"/>
                </a:spcBef>
                <a:spcAft>
                  <a:spcPct val="35000"/>
                </a:spcAft>
                <a:buNone/>
              </a:pPr>
              <a:r>
                <a:rPr lang="en-US" sz="1400" kern="1200" dirty="0"/>
                <a:t>Lane Detection</a:t>
              </a:r>
              <a:endParaRPr lang="en-IN" sz="1400" kern="1200" dirty="0"/>
            </a:p>
          </p:txBody>
        </p:sp>
        <p:sp>
          <p:nvSpPr>
            <p:cNvPr id="15" name="Freeform: Shape 14">
              <a:extLst>
                <a:ext uri="{FF2B5EF4-FFF2-40B4-BE49-F238E27FC236}">
                  <a16:creationId xmlns:a16="http://schemas.microsoft.com/office/drawing/2014/main" id="{761E5D20-E6D4-8D07-C15D-4E919D403070}"/>
                </a:ext>
              </a:extLst>
            </p:cNvPr>
            <p:cNvSpPr/>
            <p:nvPr/>
          </p:nvSpPr>
          <p:spPr>
            <a:xfrm>
              <a:off x="7063382" y="3807935"/>
              <a:ext cx="264086" cy="308931"/>
            </a:xfrm>
            <a:custGeom>
              <a:avLst/>
              <a:gdLst>
                <a:gd name="connsiteX0" fmla="*/ 0 w 264086"/>
                <a:gd name="connsiteY0" fmla="*/ 61786 h 308931"/>
                <a:gd name="connsiteX1" fmla="*/ 132043 w 264086"/>
                <a:gd name="connsiteY1" fmla="*/ 61786 h 308931"/>
                <a:gd name="connsiteX2" fmla="*/ 132043 w 264086"/>
                <a:gd name="connsiteY2" fmla="*/ 0 h 308931"/>
                <a:gd name="connsiteX3" fmla="*/ 264086 w 264086"/>
                <a:gd name="connsiteY3" fmla="*/ 154466 h 308931"/>
                <a:gd name="connsiteX4" fmla="*/ 132043 w 264086"/>
                <a:gd name="connsiteY4" fmla="*/ 308931 h 308931"/>
                <a:gd name="connsiteX5" fmla="*/ 132043 w 264086"/>
                <a:gd name="connsiteY5" fmla="*/ 247145 h 308931"/>
                <a:gd name="connsiteX6" fmla="*/ 0 w 264086"/>
                <a:gd name="connsiteY6" fmla="*/ 247145 h 308931"/>
                <a:gd name="connsiteX7" fmla="*/ 0 w 264086"/>
                <a:gd name="connsiteY7" fmla="*/ 61786 h 30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086" h="308931">
                  <a:moveTo>
                    <a:pt x="0" y="61786"/>
                  </a:moveTo>
                  <a:lnTo>
                    <a:pt x="132043" y="61786"/>
                  </a:lnTo>
                  <a:lnTo>
                    <a:pt x="132043" y="0"/>
                  </a:lnTo>
                  <a:lnTo>
                    <a:pt x="264086" y="154466"/>
                  </a:lnTo>
                  <a:lnTo>
                    <a:pt x="132043" y="308931"/>
                  </a:lnTo>
                  <a:lnTo>
                    <a:pt x="132043" y="247145"/>
                  </a:lnTo>
                  <a:lnTo>
                    <a:pt x="0" y="247145"/>
                  </a:lnTo>
                  <a:lnTo>
                    <a:pt x="0" y="61786"/>
                  </a:lnTo>
                  <a:close/>
                </a:path>
              </a:pathLst>
            </a:cu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spcFirstLastPara="0" vert="horz" wrap="square" lIns="0" tIns="61786" rIns="79226" bIns="61786"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6" name="Freeform: Shape 15">
              <a:extLst>
                <a:ext uri="{FF2B5EF4-FFF2-40B4-BE49-F238E27FC236}">
                  <a16:creationId xmlns:a16="http://schemas.microsoft.com/office/drawing/2014/main" id="{45D875C2-422D-500B-2B81-9E9FFA79BE00}"/>
                </a:ext>
              </a:extLst>
            </p:cNvPr>
            <p:cNvSpPr/>
            <p:nvPr/>
          </p:nvSpPr>
          <p:spPr>
            <a:xfrm>
              <a:off x="7437090" y="3483588"/>
              <a:ext cx="1245691" cy="957625"/>
            </a:xfrm>
            <a:custGeom>
              <a:avLst/>
              <a:gdLst>
                <a:gd name="connsiteX0" fmla="*/ 0 w 1245691"/>
                <a:gd name="connsiteY0" fmla="*/ 95763 h 957625"/>
                <a:gd name="connsiteX1" fmla="*/ 95763 w 1245691"/>
                <a:gd name="connsiteY1" fmla="*/ 0 h 957625"/>
                <a:gd name="connsiteX2" fmla="*/ 1149929 w 1245691"/>
                <a:gd name="connsiteY2" fmla="*/ 0 h 957625"/>
                <a:gd name="connsiteX3" fmla="*/ 1245692 w 1245691"/>
                <a:gd name="connsiteY3" fmla="*/ 95763 h 957625"/>
                <a:gd name="connsiteX4" fmla="*/ 1245691 w 1245691"/>
                <a:gd name="connsiteY4" fmla="*/ 861863 h 957625"/>
                <a:gd name="connsiteX5" fmla="*/ 1149928 w 1245691"/>
                <a:gd name="connsiteY5" fmla="*/ 957626 h 957625"/>
                <a:gd name="connsiteX6" fmla="*/ 95763 w 1245691"/>
                <a:gd name="connsiteY6" fmla="*/ 957625 h 957625"/>
                <a:gd name="connsiteX7" fmla="*/ 0 w 1245691"/>
                <a:gd name="connsiteY7" fmla="*/ 861862 h 957625"/>
                <a:gd name="connsiteX8" fmla="*/ 0 w 1245691"/>
                <a:gd name="connsiteY8" fmla="*/ 95763 h 95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5691" h="957625">
                  <a:moveTo>
                    <a:pt x="0" y="95763"/>
                  </a:moveTo>
                  <a:cubicBezTo>
                    <a:pt x="0" y="42875"/>
                    <a:pt x="42875" y="0"/>
                    <a:pt x="95763" y="0"/>
                  </a:cubicBezTo>
                  <a:lnTo>
                    <a:pt x="1149929" y="0"/>
                  </a:lnTo>
                  <a:cubicBezTo>
                    <a:pt x="1202817" y="0"/>
                    <a:pt x="1245692" y="42875"/>
                    <a:pt x="1245692" y="95763"/>
                  </a:cubicBezTo>
                  <a:cubicBezTo>
                    <a:pt x="1245692" y="351130"/>
                    <a:pt x="1245691" y="606496"/>
                    <a:pt x="1245691" y="861863"/>
                  </a:cubicBezTo>
                  <a:cubicBezTo>
                    <a:pt x="1245691" y="914751"/>
                    <a:pt x="1202816" y="957626"/>
                    <a:pt x="1149928" y="957626"/>
                  </a:cubicBezTo>
                  <a:lnTo>
                    <a:pt x="95763" y="957625"/>
                  </a:lnTo>
                  <a:cubicBezTo>
                    <a:pt x="42875" y="957625"/>
                    <a:pt x="0" y="914750"/>
                    <a:pt x="0" y="861862"/>
                  </a:cubicBezTo>
                  <a:lnTo>
                    <a:pt x="0" y="95763"/>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lt2">
                <a:hueOff val="0"/>
                <a:satOff val="0"/>
                <a:lumOff val="0"/>
                <a:alphaOff val="0"/>
              </a:schemeClr>
            </a:lnRef>
            <a:fillRef idx="1">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81388" tIns="81388" rIns="81388" bIns="81388" numCol="1" spcCol="1270" anchor="ctr" anchorCtr="0">
              <a:noAutofit/>
            </a:bodyPr>
            <a:lstStyle/>
            <a:p>
              <a:pPr marL="0" lvl="0" indent="0" algn="ctr" defTabSz="622300">
                <a:lnSpc>
                  <a:spcPct val="90000"/>
                </a:lnSpc>
                <a:spcBef>
                  <a:spcPct val="0"/>
                </a:spcBef>
                <a:spcAft>
                  <a:spcPct val="35000"/>
                </a:spcAft>
                <a:buNone/>
              </a:pPr>
              <a:r>
                <a:rPr lang="en-US" sz="1400" kern="1200" dirty="0"/>
                <a:t>Output Visualization</a:t>
              </a:r>
              <a:endParaRPr lang="en-IN" sz="1400" kern="1200" dirty="0"/>
            </a:p>
          </p:txBody>
        </p:sp>
      </p:grpSp>
      <p:sp>
        <p:nvSpPr>
          <p:cNvPr id="17" name="TextBox 16">
            <a:extLst>
              <a:ext uri="{FF2B5EF4-FFF2-40B4-BE49-F238E27FC236}">
                <a16:creationId xmlns:a16="http://schemas.microsoft.com/office/drawing/2014/main" id="{4ECCC044-A9E6-CEA9-6435-9C11EADF6043}"/>
              </a:ext>
            </a:extLst>
          </p:cNvPr>
          <p:cNvSpPr txBox="1"/>
          <p:nvPr/>
        </p:nvSpPr>
        <p:spPr>
          <a:xfrm>
            <a:off x="2997625" y="2850010"/>
            <a:ext cx="3104504" cy="400110"/>
          </a:xfrm>
          <a:prstGeom prst="rect">
            <a:avLst/>
          </a:prstGeom>
          <a:noFill/>
        </p:spPr>
        <p:txBody>
          <a:bodyPr wrap="none" rtlCol="0">
            <a:spAutoFit/>
          </a:bodyPr>
          <a:lstStyle/>
          <a:p>
            <a:r>
              <a:rPr lang="en-US" sz="2000" b="1" dirty="0"/>
              <a:t>Lane Detection Pipeline</a:t>
            </a:r>
            <a:endParaRPr lang="en-IN" sz="2000" b="1" dirty="0"/>
          </a:p>
        </p:txBody>
      </p:sp>
    </p:spTree>
    <p:extLst>
      <p:ext uri="{BB962C8B-B14F-4D97-AF65-F5344CB8AC3E}">
        <p14:creationId xmlns:p14="http://schemas.microsoft.com/office/powerpoint/2010/main" val="224869329"/>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7"/>
                                        </p:tgtEl>
                                        <p:attrNameLst>
                                          <p:attrName>r</p:attrName>
                                        </p:attrNameLst>
                                      </p:cBhvr>
                                    </p:animRot>
                                    <p:animRot by="-240000">
                                      <p:cBhvr>
                                        <p:cTn id="7" dur="200" fill="hold">
                                          <p:stCondLst>
                                            <p:cond delay="200"/>
                                          </p:stCondLst>
                                        </p:cTn>
                                        <p:tgtEl>
                                          <p:spTgt spid="7"/>
                                        </p:tgtEl>
                                        <p:attrNameLst>
                                          <p:attrName>r</p:attrName>
                                        </p:attrNameLst>
                                      </p:cBhvr>
                                    </p:animRot>
                                    <p:animRot by="240000">
                                      <p:cBhvr>
                                        <p:cTn id="8" dur="200" fill="hold">
                                          <p:stCondLst>
                                            <p:cond delay="400"/>
                                          </p:stCondLst>
                                        </p:cTn>
                                        <p:tgtEl>
                                          <p:spTgt spid="7"/>
                                        </p:tgtEl>
                                        <p:attrNameLst>
                                          <p:attrName>r</p:attrName>
                                        </p:attrNameLst>
                                      </p:cBhvr>
                                    </p:animRot>
                                    <p:animRot by="-240000">
                                      <p:cBhvr>
                                        <p:cTn id="9" dur="200" fill="hold">
                                          <p:stCondLst>
                                            <p:cond delay="600"/>
                                          </p:stCondLst>
                                        </p:cTn>
                                        <p:tgtEl>
                                          <p:spTgt spid="7"/>
                                        </p:tgtEl>
                                        <p:attrNameLst>
                                          <p:attrName>r</p:attrName>
                                        </p:attrNameLst>
                                      </p:cBhvr>
                                    </p:animRot>
                                    <p:animRot by="120000">
                                      <p:cBhvr>
                                        <p:cTn id="10"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8CE7BF7-4AF1-E495-89A2-7917DE5DF064}"/>
              </a:ext>
            </a:extLst>
          </p:cNvPr>
          <p:cNvGraphicFramePr>
            <a:graphicFrameLocks noGrp="1"/>
          </p:cNvGraphicFramePr>
          <p:nvPr>
            <p:ph idx="1"/>
            <p:extLst>
              <p:ext uri="{D42A27DB-BD31-4B8C-83A1-F6EECF244321}">
                <p14:modId xmlns:p14="http://schemas.microsoft.com/office/powerpoint/2010/main" val="3943468800"/>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F1F0F80-5620-E13A-0A39-56C134C14999}"/>
              </a:ext>
            </a:extLst>
          </p:cNvPr>
          <p:cNvSpPr txBox="1"/>
          <p:nvPr/>
        </p:nvSpPr>
        <p:spPr>
          <a:xfrm>
            <a:off x="2435389" y="1527679"/>
            <a:ext cx="4273221" cy="400110"/>
          </a:xfrm>
          <a:prstGeom prst="rect">
            <a:avLst/>
          </a:prstGeom>
          <a:noFill/>
        </p:spPr>
        <p:txBody>
          <a:bodyPr wrap="none" rtlCol="0">
            <a:spAutoFit/>
          </a:bodyPr>
          <a:lstStyle/>
          <a:p>
            <a:r>
              <a:rPr lang="en-US" sz="2000" b="1" dirty="0"/>
              <a:t>Traffic Signs Recognition Pipeline</a:t>
            </a:r>
            <a:endParaRPr lang="en-IN" sz="2000" b="1" dirty="0"/>
          </a:p>
        </p:txBody>
      </p:sp>
    </p:spTree>
    <p:extLst>
      <p:ext uri="{BB962C8B-B14F-4D97-AF65-F5344CB8AC3E}">
        <p14:creationId xmlns:p14="http://schemas.microsoft.com/office/powerpoint/2010/main" val="2680639761"/>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360964-64A3-45E0-93EB-37B31E1C16FE}"/>
              </a:ext>
            </a:extLst>
          </p:cNvPr>
          <p:cNvSpPr>
            <a:spLocks noGrp="1"/>
          </p:cNvSpPr>
          <p:nvPr>
            <p:ph type="title"/>
          </p:nvPr>
        </p:nvSpPr>
        <p:spPr/>
        <p:txBody>
          <a:bodyPr/>
          <a:lstStyle/>
          <a:p>
            <a:pPr algn="ctr"/>
            <a:r>
              <a:rPr lang="en-US" b="1" dirty="0">
                <a:latin typeface="Perpetua" panose="02020502060401020303" pitchFamily="18" charset="0"/>
              </a:rPr>
              <a:t>MODEL DEVELOPMENT</a:t>
            </a:r>
            <a:endParaRPr lang="en-IN" b="1" dirty="0">
              <a:latin typeface="Perpetua" panose="02020502060401020303" pitchFamily="18" charset="0"/>
            </a:endParaRPr>
          </a:p>
        </p:txBody>
      </p:sp>
      <p:sp>
        <p:nvSpPr>
          <p:cNvPr id="5" name="Content Placeholder 4">
            <a:extLst>
              <a:ext uri="{FF2B5EF4-FFF2-40B4-BE49-F238E27FC236}">
                <a16:creationId xmlns:a16="http://schemas.microsoft.com/office/drawing/2014/main" id="{714982A0-26A0-2B54-B832-A69176406221}"/>
              </a:ext>
            </a:extLst>
          </p:cNvPr>
          <p:cNvSpPr>
            <a:spLocks noGrp="1"/>
          </p:cNvSpPr>
          <p:nvPr>
            <p:ph idx="1"/>
          </p:nvPr>
        </p:nvSpPr>
        <p:spPr/>
        <p:txBody>
          <a:bodyPr>
            <a:normAutofit/>
          </a:bodyPr>
          <a:lstStyle/>
          <a:p>
            <a:pPr marL="0" indent="0">
              <a:buNone/>
            </a:pPr>
            <a:r>
              <a:rPr lang="en-IN" b="1" dirty="0"/>
              <a:t>                    </a:t>
            </a:r>
          </a:p>
          <a:p>
            <a:pPr marL="0" indent="0" algn="ctr">
              <a:buNone/>
            </a:pPr>
            <a:r>
              <a:rPr lang="en-IN" b="1" dirty="0">
                <a:solidFill>
                  <a:schemeClr val="tx2">
                    <a:lumMod val="75000"/>
                  </a:schemeClr>
                </a:solidFill>
                <a:latin typeface="Perpetua" panose="02020502060401020303" pitchFamily="18" charset="0"/>
              </a:rPr>
              <a:t>LANE DETECTION PIPELINE</a:t>
            </a:r>
          </a:p>
          <a:p>
            <a:pPr marL="0" indent="0">
              <a:buNone/>
            </a:pPr>
            <a:endParaRPr lang="en-IN" b="1" dirty="0">
              <a:latin typeface="Perpetua" panose="02020502060401020303" pitchFamily="18" charset="0"/>
            </a:endParaRPr>
          </a:p>
          <a:p>
            <a:pPr marL="0" indent="0">
              <a:buNone/>
            </a:pPr>
            <a:r>
              <a:rPr lang="en-US" sz="2400" b="1" dirty="0">
                <a:solidFill>
                  <a:schemeClr val="accent2">
                    <a:lumMod val="60000"/>
                    <a:lumOff val="40000"/>
                  </a:schemeClr>
                </a:solidFill>
              </a:rPr>
              <a:t>1) </a:t>
            </a:r>
            <a:r>
              <a:rPr lang="en-US" sz="2400" b="1" dirty="0"/>
              <a:t>Color Selection and Region Masking</a:t>
            </a:r>
          </a:p>
          <a:p>
            <a:r>
              <a:rPr lang="en-US" sz="2000" dirty="0"/>
              <a:t>Identifying lane markings based on color thresholds.</a:t>
            </a:r>
            <a:endParaRPr lang="en-IN" sz="2000" b="1" dirty="0"/>
          </a:p>
          <a:p>
            <a:r>
              <a:rPr lang="en-US" sz="2000" dirty="0"/>
              <a:t>Masking a region of interest (ROI) to focus on lane detection.</a:t>
            </a:r>
          </a:p>
          <a:p>
            <a:pPr marL="0" indent="0">
              <a:buNone/>
            </a:pPr>
            <a:endParaRPr lang="en-US" sz="2000" dirty="0"/>
          </a:p>
          <a:p>
            <a:pPr marL="0" indent="0">
              <a:buNone/>
            </a:pPr>
            <a:r>
              <a:rPr lang="en-US" sz="2400" b="1" dirty="0">
                <a:solidFill>
                  <a:schemeClr val="accent2">
                    <a:lumMod val="60000"/>
                    <a:lumOff val="40000"/>
                  </a:schemeClr>
                </a:solidFill>
              </a:rPr>
              <a:t>2) </a:t>
            </a:r>
            <a:r>
              <a:rPr lang="en-IN" sz="2400" b="1" dirty="0"/>
              <a:t>Canny Edge Detection</a:t>
            </a:r>
          </a:p>
          <a:p>
            <a:r>
              <a:rPr lang="en-US" sz="2000" dirty="0"/>
              <a:t>Detecting edges in the grayscale image to highlight potential lane lines.</a:t>
            </a:r>
          </a:p>
          <a:p>
            <a:endParaRPr lang="en-US" sz="2000" b="1" dirty="0"/>
          </a:p>
          <a:p>
            <a:endParaRPr lang="en-US" sz="2000" dirty="0"/>
          </a:p>
          <a:p>
            <a:endParaRPr lang="en-US" sz="2000" b="1" dirty="0"/>
          </a:p>
          <a:p>
            <a:pPr marL="0" indent="0" algn="ctr">
              <a:buNone/>
            </a:pPr>
            <a:endParaRPr lang="en-IN" b="1" dirty="0"/>
          </a:p>
          <a:p>
            <a:pPr marL="0" indent="0" algn="ctr">
              <a:buNone/>
            </a:pPr>
            <a:endParaRPr lang="en-IN" b="1" dirty="0"/>
          </a:p>
        </p:txBody>
      </p:sp>
    </p:spTree>
    <p:extLst>
      <p:ext uri="{BB962C8B-B14F-4D97-AF65-F5344CB8AC3E}">
        <p14:creationId xmlns:p14="http://schemas.microsoft.com/office/powerpoint/2010/main" val="2384248413"/>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9284C7EE-EB32-4F1D-3377-ECE01E802256}"/>
              </a:ext>
            </a:extLst>
          </p:cNvPr>
          <p:cNvSpPr>
            <a:spLocks noGrp="1" noChangeArrowheads="1"/>
          </p:cNvSpPr>
          <p:nvPr>
            <p:ph idx="1"/>
          </p:nvPr>
        </p:nvSpPr>
        <p:spPr bwMode="auto">
          <a:xfrm>
            <a:off x="609600" y="1843950"/>
            <a:ext cx="79248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accent2">
                    <a:lumMod val="60000"/>
                    <a:lumOff val="40000"/>
                  </a:schemeClr>
                </a:solidFill>
                <a:effectLst/>
              </a:rPr>
              <a:t>3) </a:t>
            </a:r>
            <a:r>
              <a:rPr kumimoji="0" lang="en-US" altLang="en-US" sz="2400" b="1" i="0" u="none" strike="noStrike" cap="none" normalizeH="0" baseline="0" dirty="0">
                <a:ln>
                  <a:noFill/>
                </a:ln>
                <a:solidFill>
                  <a:schemeClr val="tx1"/>
                </a:solidFill>
                <a:effectLst/>
              </a:rPr>
              <a:t>Hough Transform</a:t>
            </a:r>
            <a:endParaRPr kumimoji="0" lang="en-US" altLang="en-US" sz="2400" b="0" i="0" u="none" strike="noStrike" cap="none" normalizeH="0" baseline="0" dirty="0">
              <a:ln>
                <a:noFill/>
              </a:ln>
              <a:solidFill>
                <a:schemeClr val="tx1"/>
              </a:solidFill>
              <a:effectLst/>
            </a:endParaRPr>
          </a:p>
          <a:p>
            <a:pPr eaLnBrk="0" fontAlgn="base" hangingPunct="0">
              <a:spcBef>
                <a:spcPct val="0"/>
              </a:spcBef>
              <a:spcAft>
                <a:spcPct val="0"/>
              </a:spcAft>
              <a:buClr>
                <a:schemeClr val="accent2">
                  <a:lumMod val="60000"/>
                  <a:lumOff val="40000"/>
                </a:schemeClr>
              </a:buClr>
              <a:buSzTx/>
            </a:pPr>
            <a:r>
              <a:rPr kumimoji="0" lang="en-US" altLang="en-US" sz="2000" b="0" i="0" u="none" strike="noStrike" cap="none" normalizeH="0" baseline="0" dirty="0">
                <a:ln>
                  <a:noFill/>
                </a:ln>
                <a:solidFill>
                  <a:schemeClr val="tx1">
                    <a:lumMod val="85000"/>
                    <a:lumOff val="15000"/>
                  </a:schemeClr>
                </a:solidFill>
                <a:effectLst/>
              </a:rPr>
              <a:t>Transforming detected edges into lines and extrapolating to identify lane boundaries.</a:t>
            </a:r>
          </a:p>
          <a:p>
            <a:pPr eaLnBrk="0" fontAlgn="base" hangingPunct="0">
              <a:spcBef>
                <a:spcPct val="0"/>
              </a:spcBef>
              <a:spcAft>
                <a:spcPct val="0"/>
              </a:spcAft>
              <a:buClrTx/>
              <a:buSzTx/>
            </a:pPr>
            <a:endParaRPr lang="en-US" altLang="en-US" sz="1800" dirty="0"/>
          </a:p>
          <a:p>
            <a:pPr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endParaRPr>
          </a:p>
          <a:p>
            <a:pPr eaLnBrk="0" fontAlgn="base" hangingPunct="0">
              <a:spcBef>
                <a:spcPct val="0"/>
              </a:spcBef>
              <a:spcAft>
                <a:spcPct val="0"/>
              </a:spcAft>
              <a:buClrTx/>
              <a:buSzTx/>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accent2">
                    <a:lumMod val="60000"/>
                    <a:lumOff val="40000"/>
                  </a:schemeClr>
                </a:solidFill>
                <a:effectLst/>
              </a:rPr>
              <a:t>4) </a:t>
            </a:r>
            <a:r>
              <a:rPr kumimoji="0" lang="en-US" altLang="en-US" sz="2400" b="1" i="0" u="none" strike="noStrike" cap="none" normalizeH="0" baseline="0" dirty="0">
                <a:ln>
                  <a:noFill/>
                </a:ln>
                <a:solidFill>
                  <a:schemeClr val="tx1"/>
                </a:solidFill>
                <a:effectLst/>
              </a:rPr>
              <a:t>Output Visualization</a:t>
            </a:r>
            <a:endParaRPr kumimoji="0" lang="en-US" altLang="en-US" sz="2400" b="0" i="0" u="none" strike="noStrike" cap="none" normalizeH="0" baseline="0" dirty="0">
              <a:ln>
                <a:noFill/>
              </a:ln>
              <a:solidFill>
                <a:schemeClr val="tx1"/>
              </a:solidFill>
              <a:effectLst/>
            </a:endParaRPr>
          </a:p>
          <a:p>
            <a:pPr eaLnBrk="0" fontAlgn="base" hangingPunct="0">
              <a:spcBef>
                <a:spcPct val="0"/>
              </a:spcBef>
              <a:spcAft>
                <a:spcPct val="0"/>
              </a:spcAft>
              <a:buClr>
                <a:schemeClr val="accent2">
                  <a:lumMod val="60000"/>
                  <a:lumOff val="40000"/>
                </a:schemeClr>
              </a:buClr>
              <a:buSzTx/>
            </a:pPr>
            <a:r>
              <a:rPr kumimoji="0" lang="en-US" altLang="en-US" sz="2000" b="0" i="0" u="none" strike="noStrike" cap="none" normalizeH="0" baseline="0" dirty="0">
                <a:ln>
                  <a:noFill/>
                </a:ln>
                <a:solidFill>
                  <a:schemeClr val="tx1">
                    <a:lumMod val="85000"/>
                    <a:lumOff val="15000"/>
                  </a:schemeClr>
                </a:solidFill>
                <a:effectLst/>
              </a:rPr>
              <a:t>Overlaying detected lane lines on the original image for visual confirmation</a:t>
            </a:r>
            <a:r>
              <a:rPr kumimoji="0" lang="en-US" altLang="en-US" sz="1800" b="0" i="0" u="none" strike="noStrike" cap="none" normalizeH="0" baseline="0" dirty="0">
                <a:ln>
                  <a:noFill/>
                </a:ln>
                <a:solidFill>
                  <a:schemeClr val="tx1">
                    <a:lumMod val="85000"/>
                    <a:lumOff val="1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177072"/>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FF9BAA-4B6B-00AF-5D2E-FBF1EAAB95FA}"/>
              </a:ext>
            </a:extLst>
          </p:cNvPr>
          <p:cNvSpPr>
            <a:spLocks noGrp="1"/>
          </p:cNvSpPr>
          <p:nvPr>
            <p:ph idx="1"/>
          </p:nvPr>
        </p:nvSpPr>
        <p:spPr>
          <a:xfrm>
            <a:off x="457200" y="1066800"/>
            <a:ext cx="8229600" cy="5257800"/>
          </a:xfrm>
        </p:spPr>
        <p:txBody>
          <a:bodyPr>
            <a:normAutofit/>
          </a:bodyPr>
          <a:lstStyle/>
          <a:p>
            <a:pPr marL="0" indent="0">
              <a:buNone/>
            </a:pPr>
            <a:r>
              <a:rPr lang="en-IN" b="1" dirty="0">
                <a:latin typeface="Perpetua" panose="02020502060401020303" pitchFamily="18" charset="0"/>
              </a:rPr>
              <a:t>      </a:t>
            </a:r>
            <a:r>
              <a:rPr lang="en-IN" b="1" dirty="0">
                <a:solidFill>
                  <a:schemeClr val="tx2">
                    <a:lumMod val="75000"/>
                  </a:schemeClr>
                </a:solidFill>
                <a:latin typeface="Perpetua" panose="02020502060401020303" pitchFamily="18" charset="0"/>
              </a:rPr>
              <a:t>TRAFFIC SIGN RECOGNITION PIPELINE(YOLOv3)</a:t>
            </a:r>
          </a:p>
          <a:p>
            <a:pPr marL="0" indent="0">
              <a:buNone/>
            </a:pPr>
            <a:r>
              <a:rPr lang="en-IN" b="1" dirty="0">
                <a:latin typeface="Perpetua" panose="02020502060401020303" pitchFamily="18" charset="0"/>
              </a:rPr>
              <a:t> </a:t>
            </a:r>
          </a:p>
          <a:p>
            <a:pPr marL="0" indent="0">
              <a:buNone/>
            </a:pPr>
            <a:r>
              <a:rPr lang="en-IN" sz="2400" b="1" dirty="0">
                <a:solidFill>
                  <a:schemeClr val="accent2">
                    <a:lumMod val="60000"/>
                    <a:lumOff val="40000"/>
                  </a:schemeClr>
                </a:solidFill>
              </a:rPr>
              <a:t>1) </a:t>
            </a:r>
            <a:r>
              <a:rPr lang="en-IN" sz="2400" b="1" dirty="0"/>
              <a:t>Pre-processing</a:t>
            </a:r>
          </a:p>
          <a:p>
            <a:r>
              <a:rPr lang="en-US" sz="2000" dirty="0"/>
              <a:t>Resizing and normalizing input images for YOLOv3.</a:t>
            </a:r>
          </a:p>
          <a:p>
            <a:endParaRPr lang="en-US" sz="2000" b="1" dirty="0"/>
          </a:p>
          <a:p>
            <a:pPr marL="0" indent="0">
              <a:buNone/>
            </a:pPr>
            <a:r>
              <a:rPr lang="en-US" sz="2400" b="1" dirty="0">
                <a:solidFill>
                  <a:schemeClr val="accent2">
                    <a:lumMod val="60000"/>
                    <a:lumOff val="40000"/>
                  </a:schemeClr>
                </a:solidFill>
              </a:rPr>
              <a:t>2) </a:t>
            </a:r>
            <a:r>
              <a:rPr lang="en-IN" sz="2400" b="1" dirty="0"/>
              <a:t>Object Detection</a:t>
            </a:r>
            <a:endParaRPr lang="en-US" sz="2400" b="1" dirty="0"/>
          </a:p>
          <a:p>
            <a:r>
              <a:rPr lang="en-US" sz="2000" dirty="0"/>
              <a:t>Utilizing YOLOv3 to detect traffic signs within the image.</a:t>
            </a:r>
            <a:endParaRPr lang="en-US" sz="2000" b="1" dirty="0"/>
          </a:p>
          <a:p>
            <a:endParaRPr lang="en-US" b="1" dirty="0">
              <a:latin typeface="Perpetua" panose="02020502060401020303" pitchFamily="18" charset="0"/>
            </a:endParaRPr>
          </a:p>
          <a:p>
            <a:pPr marL="0" indent="0">
              <a:buNone/>
            </a:pPr>
            <a:r>
              <a:rPr lang="en-US" sz="2400" b="1" dirty="0">
                <a:solidFill>
                  <a:schemeClr val="accent2">
                    <a:lumMod val="60000"/>
                    <a:lumOff val="40000"/>
                  </a:schemeClr>
                </a:solidFill>
              </a:rPr>
              <a:t>3)</a:t>
            </a:r>
            <a:r>
              <a:rPr lang="en-IN" sz="2400" b="1" dirty="0">
                <a:solidFill>
                  <a:schemeClr val="accent2">
                    <a:lumMod val="60000"/>
                    <a:lumOff val="40000"/>
                  </a:schemeClr>
                </a:solidFill>
              </a:rPr>
              <a:t> </a:t>
            </a:r>
            <a:r>
              <a:rPr lang="en-IN" sz="2400" b="1" dirty="0"/>
              <a:t>Postprocessing</a:t>
            </a:r>
            <a:endParaRPr lang="en-US" sz="2400" b="1" dirty="0"/>
          </a:p>
          <a:p>
            <a:r>
              <a:rPr lang="en-US" sz="2000" dirty="0"/>
              <a:t>Filtering detections using non-maximum suppression (NMS) and drawing bounding boxes.</a:t>
            </a:r>
            <a:endParaRPr lang="en-IN" sz="2000" b="1" dirty="0">
              <a:latin typeface="Perpetua" panose="02020502060401020303" pitchFamily="18" charset="0"/>
            </a:endParaRPr>
          </a:p>
        </p:txBody>
      </p:sp>
      <p:sp>
        <p:nvSpPr>
          <p:cNvPr id="4" name="Rectangle 1">
            <a:extLst>
              <a:ext uri="{FF2B5EF4-FFF2-40B4-BE49-F238E27FC236}">
                <a16:creationId xmlns:a16="http://schemas.microsoft.com/office/drawing/2014/main" id="{DE4014FD-0AF6-DD3B-DDA0-49BE273F0B40}"/>
              </a:ext>
            </a:extLst>
          </p:cNvPr>
          <p:cNvSpPr>
            <a:spLocks noChangeArrowheads="1"/>
          </p:cNvSpPr>
          <p:nvPr/>
        </p:nvSpPr>
        <p:spPr bwMode="auto">
          <a:xfrm>
            <a:off x="0" y="-475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69E7265-7428-A00A-AF42-E03AF5070BC7}"/>
              </a:ext>
            </a:extLst>
          </p:cNvPr>
          <p:cNvSpPr>
            <a:spLocks noChangeArrowheads="1"/>
          </p:cNvSpPr>
          <p:nvPr/>
        </p:nvSpPr>
        <p:spPr bwMode="auto">
          <a:xfrm>
            <a:off x="152400" y="-1707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3383992"/>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9926-616C-8C22-2A9B-88D1A0BAFFA6}"/>
              </a:ext>
            </a:extLst>
          </p:cNvPr>
          <p:cNvSpPr>
            <a:spLocks noGrp="1"/>
          </p:cNvSpPr>
          <p:nvPr>
            <p:ph type="title"/>
          </p:nvPr>
        </p:nvSpPr>
        <p:spPr/>
        <p:txBody>
          <a:bodyPr/>
          <a:lstStyle/>
          <a:p>
            <a:pPr algn="ctr"/>
            <a:r>
              <a:rPr lang="en-US" b="1" dirty="0">
                <a:latin typeface="Perpetua" panose="02020502060401020303" pitchFamily="18" charset="0"/>
              </a:rPr>
              <a:t>T</a:t>
            </a:r>
            <a:r>
              <a:rPr lang="en-IN" b="1" dirty="0">
                <a:latin typeface="Perpetua" panose="02020502060401020303" pitchFamily="18" charset="0"/>
              </a:rPr>
              <a:t>RAINING AND EVALUATION</a:t>
            </a:r>
          </a:p>
        </p:txBody>
      </p:sp>
      <p:sp>
        <p:nvSpPr>
          <p:cNvPr id="3" name="Content Placeholder 2">
            <a:extLst>
              <a:ext uri="{FF2B5EF4-FFF2-40B4-BE49-F238E27FC236}">
                <a16:creationId xmlns:a16="http://schemas.microsoft.com/office/drawing/2014/main" id="{E17610EC-36E3-6ACE-3AAA-81C54C9BBC78}"/>
              </a:ext>
            </a:extLst>
          </p:cNvPr>
          <p:cNvSpPr>
            <a:spLocks noGrp="1"/>
          </p:cNvSpPr>
          <p:nvPr>
            <p:ph idx="1"/>
          </p:nvPr>
        </p:nvSpPr>
        <p:spPr>
          <a:xfrm>
            <a:off x="457200" y="2819400"/>
            <a:ext cx="8229600" cy="3886200"/>
          </a:xfrm>
        </p:spPr>
        <p:txBody>
          <a:bodyPr>
            <a:normAutofit/>
          </a:bodyPr>
          <a:lstStyle/>
          <a:p>
            <a:pPr marL="0" indent="0">
              <a:buNone/>
            </a:pPr>
            <a:r>
              <a:rPr lang="en-US" b="1" dirty="0"/>
              <a:t>   </a:t>
            </a:r>
            <a:r>
              <a:rPr lang="en-US" b="1" dirty="0">
                <a:solidFill>
                  <a:schemeClr val="tx2">
                    <a:lumMod val="75000"/>
                  </a:schemeClr>
                </a:solidFill>
              </a:rPr>
              <a:t>Lane Detection:</a:t>
            </a:r>
          </a:p>
          <a:p>
            <a:r>
              <a:rPr lang="en-US" sz="2000" b="1" dirty="0"/>
              <a:t>Visual Inspection</a:t>
            </a:r>
            <a:r>
              <a:rPr lang="en-US" sz="2000" dirty="0"/>
              <a:t>: Results were assessed by visually inspecting the images to ensure that lane markings were accurately detected and clearly represented.</a:t>
            </a:r>
          </a:p>
          <a:p>
            <a:r>
              <a:rPr lang="en-US" sz="2000" b="1" dirty="0"/>
              <a:t>Sample Images</a:t>
            </a:r>
            <a:r>
              <a:rPr lang="en-US" sz="2000" dirty="0"/>
              <a:t>: The system was applied to a set of sample images under different conditions (e.g., varying lighting, road curvature) to gauge robustness and reliability.</a:t>
            </a:r>
          </a:p>
          <a:p>
            <a:pPr marL="0" indent="0">
              <a:buNone/>
            </a:pPr>
            <a:endParaRPr lang="en-US" sz="2000" b="1" dirty="0"/>
          </a:p>
        </p:txBody>
      </p:sp>
    </p:spTree>
    <p:extLst>
      <p:ext uri="{BB962C8B-B14F-4D97-AF65-F5344CB8AC3E}">
        <p14:creationId xmlns:p14="http://schemas.microsoft.com/office/powerpoint/2010/main" val="1744268955"/>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3CB60722-73CA-BB1E-265F-383EB164D5DD}"/>
              </a:ext>
            </a:extLst>
          </p:cNvPr>
          <p:cNvSpPr>
            <a:spLocks noGrp="1"/>
          </p:cNvSpPr>
          <p:nvPr>
            <p:ph idx="1"/>
          </p:nvPr>
        </p:nvSpPr>
        <p:spPr>
          <a:xfrm>
            <a:off x="457200" y="1600199"/>
            <a:ext cx="8229600" cy="4724401"/>
          </a:xfrm>
        </p:spPr>
        <p:txBody>
          <a:bodyPr/>
          <a:lstStyle/>
          <a:p>
            <a:pPr marL="0" indent="0">
              <a:buNone/>
            </a:pPr>
            <a:r>
              <a:rPr lang="en-US" b="1" dirty="0">
                <a:solidFill>
                  <a:schemeClr val="tx2">
                    <a:lumMod val="75000"/>
                  </a:schemeClr>
                </a:solidFill>
              </a:rPr>
              <a:t>Traffic Sign Recognition:</a:t>
            </a:r>
          </a:p>
          <a:p>
            <a:r>
              <a:rPr lang="en-IN" sz="2000" dirty="0"/>
              <a:t>Evaluation Metrics:</a:t>
            </a:r>
            <a:endParaRPr lang="en-US" sz="2000" dirty="0"/>
          </a:p>
          <a:p>
            <a:r>
              <a:rPr lang="en-US" sz="2000" dirty="0"/>
              <a:t>Accuracy: 0.75</a:t>
            </a:r>
          </a:p>
          <a:p>
            <a:r>
              <a:rPr lang="en-US" sz="2000" dirty="0"/>
              <a:t>Precision: 0.75</a:t>
            </a:r>
          </a:p>
          <a:p>
            <a:r>
              <a:rPr lang="en-US" sz="2000" dirty="0"/>
              <a:t>Recall: 0.75</a:t>
            </a:r>
          </a:p>
          <a:p>
            <a:r>
              <a:rPr lang="en-US" sz="2000" dirty="0"/>
              <a:t>F1 score: 0.75</a:t>
            </a:r>
            <a:endParaRPr lang="en-IN" dirty="0"/>
          </a:p>
          <a:p>
            <a:r>
              <a:rPr lang="en-US" sz="2000" dirty="0"/>
              <a:t>Comparative analysis against ground truth labels.</a:t>
            </a:r>
            <a:endParaRPr lang="en-IN" sz="2000" dirty="0"/>
          </a:p>
        </p:txBody>
      </p:sp>
    </p:spTree>
    <p:extLst>
      <p:ext uri="{BB962C8B-B14F-4D97-AF65-F5344CB8AC3E}">
        <p14:creationId xmlns:p14="http://schemas.microsoft.com/office/powerpoint/2010/main" val="1775565825"/>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b="1" dirty="0">
                <a:latin typeface="Perpetua" pitchFamily="18" charset="0"/>
              </a:rPr>
              <a:t>CONTENTS</a:t>
            </a:r>
          </a:p>
        </p:txBody>
      </p:sp>
      <p:sp>
        <p:nvSpPr>
          <p:cNvPr id="3" name="Content Placeholder 2"/>
          <p:cNvSpPr>
            <a:spLocks noGrp="1"/>
          </p:cNvSpPr>
          <p:nvPr>
            <p:ph idx="1"/>
          </p:nvPr>
        </p:nvSpPr>
        <p:spPr/>
        <p:txBody>
          <a:bodyPr/>
          <a:lstStyle/>
          <a:p>
            <a:pPr marL="514350" indent="-514350">
              <a:buFont typeface="+mj-lt"/>
              <a:buAutoNum type="arabicPeriod"/>
            </a:pPr>
            <a:r>
              <a:rPr lang="en-US" sz="2400" dirty="0"/>
              <a:t>Introduction</a:t>
            </a:r>
          </a:p>
          <a:p>
            <a:pPr marL="514350" indent="-514350">
              <a:buFont typeface="+mj-lt"/>
              <a:buAutoNum type="arabicPeriod"/>
            </a:pPr>
            <a:r>
              <a:rPr lang="en-US" sz="2400" dirty="0"/>
              <a:t>Objectives</a:t>
            </a:r>
          </a:p>
          <a:p>
            <a:pPr marL="514350" indent="-514350">
              <a:buFont typeface="+mj-lt"/>
              <a:buAutoNum type="arabicPeriod"/>
            </a:pPr>
            <a:r>
              <a:rPr lang="en-US" sz="2400" dirty="0"/>
              <a:t>Data Collection</a:t>
            </a:r>
          </a:p>
          <a:p>
            <a:pPr marL="514350" indent="-514350">
              <a:buFont typeface="+mj-lt"/>
              <a:buAutoNum type="arabicPeriod"/>
            </a:pPr>
            <a:r>
              <a:rPr lang="en-US" sz="2400" dirty="0"/>
              <a:t>Model Development</a:t>
            </a:r>
          </a:p>
          <a:p>
            <a:pPr marL="514350" indent="-514350">
              <a:buFont typeface="+mj-lt"/>
              <a:buAutoNum type="arabicPeriod"/>
            </a:pPr>
            <a:r>
              <a:rPr lang="en-US" sz="2400" dirty="0"/>
              <a:t>Training and Evaluation</a:t>
            </a:r>
          </a:p>
          <a:p>
            <a:pPr marL="514350" indent="-514350">
              <a:buFont typeface="+mj-lt"/>
              <a:buAutoNum type="arabicPeriod"/>
            </a:pPr>
            <a:r>
              <a:rPr lang="en-US" sz="2400" dirty="0"/>
              <a:t>Demonstration &amp; Presenting the User Interface</a:t>
            </a:r>
          </a:p>
          <a:p>
            <a:pPr marL="514350" indent="-514350">
              <a:buFont typeface="+mj-lt"/>
              <a:buAutoNum type="arabicPeriod"/>
            </a:pPr>
            <a:r>
              <a:rPr lang="en-US" sz="2400" dirty="0"/>
              <a:t>Conclusion</a:t>
            </a:r>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7C14-B769-3936-ACEF-CFE4FCD5C776}"/>
              </a:ext>
            </a:extLst>
          </p:cNvPr>
          <p:cNvSpPr>
            <a:spLocks noGrp="1"/>
          </p:cNvSpPr>
          <p:nvPr>
            <p:ph type="title"/>
          </p:nvPr>
        </p:nvSpPr>
        <p:spPr>
          <a:xfrm>
            <a:off x="457200" y="304800"/>
            <a:ext cx="8229600" cy="1143000"/>
          </a:xfrm>
        </p:spPr>
        <p:txBody>
          <a:bodyPr/>
          <a:lstStyle/>
          <a:p>
            <a:pPr algn="ctr"/>
            <a:r>
              <a:rPr lang="en-US" b="1" dirty="0">
                <a:latin typeface="Perpetua" panose="02020502060401020303" pitchFamily="18" charset="0"/>
              </a:rPr>
              <a:t>DEMONSTRATION</a:t>
            </a:r>
            <a:endParaRPr lang="en-IN" b="1" dirty="0">
              <a:latin typeface="Perpetua" panose="02020502060401020303" pitchFamily="18" charset="0"/>
            </a:endParaRPr>
          </a:p>
        </p:txBody>
      </p:sp>
      <p:sp>
        <p:nvSpPr>
          <p:cNvPr id="3" name="Content Placeholder 2">
            <a:extLst>
              <a:ext uri="{FF2B5EF4-FFF2-40B4-BE49-F238E27FC236}">
                <a16:creationId xmlns:a16="http://schemas.microsoft.com/office/drawing/2014/main" id="{B42311F8-C32D-E263-3B7E-95962BF8E40B}"/>
              </a:ext>
            </a:extLst>
          </p:cNvPr>
          <p:cNvSpPr>
            <a:spLocks noGrp="1"/>
          </p:cNvSpPr>
          <p:nvPr>
            <p:ph idx="1"/>
          </p:nvPr>
        </p:nvSpPr>
        <p:spPr>
          <a:xfrm>
            <a:off x="457200" y="1600200"/>
            <a:ext cx="8229600" cy="4770120"/>
          </a:xfrm>
        </p:spPr>
        <p:txBody>
          <a:bodyPr/>
          <a:lstStyle/>
          <a:p>
            <a:r>
              <a:rPr lang="en-IN" dirty="0">
                <a:solidFill>
                  <a:schemeClr val="tx2">
                    <a:lumMod val="75000"/>
                  </a:schemeClr>
                </a:solidFill>
              </a:rPr>
              <a:t>Lane Detection Example</a:t>
            </a:r>
          </a:p>
          <a:p>
            <a:pPr marL="514350" indent="-514350">
              <a:buAutoNum type="alphaLcParenR"/>
            </a:pPr>
            <a:r>
              <a:rPr lang="en-IN" dirty="0"/>
              <a:t>Input Image:</a:t>
            </a:r>
          </a:p>
          <a:p>
            <a:pPr marL="0" indent="0">
              <a:buNone/>
            </a:pPr>
            <a:endParaRPr lang="en-IN" dirty="0"/>
          </a:p>
        </p:txBody>
      </p:sp>
      <p:pic>
        <p:nvPicPr>
          <p:cNvPr id="5" name="Picture 4">
            <a:extLst>
              <a:ext uri="{FF2B5EF4-FFF2-40B4-BE49-F238E27FC236}">
                <a16:creationId xmlns:a16="http://schemas.microsoft.com/office/drawing/2014/main" id="{43D2C7F5-B30C-D5CD-14D8-249DEEB60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196394"/>
            <a:ext cx="5791200" cy="43045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9843508"/>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123D0-F915-71E9-06F7-81D33AF63434}"/>
              </a:ext>
            </a:extLst>
          </p:cNvPr>
          <p:cNvSpPr>
            <a:spLocks noGrp="1"/>
          </p:cNvSpPr>
          <p:nvPr>
            <p:ph idx="1"/>
          </p:nvPr>
        </p:nvSpPr>
        <p:spPr>
          <a:xfrm>
            <a:off x="457200" y="990600"/>
            <a:ext cx="8229600" cy="5334000"/>
          </a:xfrm>
        </p:spPr>
        <p:txBody>
          <a:bodyPr/>
          <a:lstStyle/>
          <a:p>
            <a:pPr marL="514350" indent="-514350">
              <a:buAutoNum type="alphaLcParenR" startAt="2"/>
            </a:pPr>
            <a:r>
              <a:rPr lang="en-US" dirty="0">
                <a:solidFill>
                  <a:schemeClr val="tx2">
                    <a:lumMod val="75000"/>
                  </a:schemeClr>
                </a:solidFill>
              </a:rPr>
              <a:t>Output Image:</a:t>
            </a:r>
          </a:p>
          <a:p>
            <a:pPr marL="0" indent="0">
              <a:buNone/>
            </a:pPr>
            <a:r>
              <a:rPr lang="en-US" dirty="0"/>
              <a:t>       </a:t>
            </a:r>
            <a:r>
              <a:rPr lang="en-US" sz="2000" dirty="0"/>
              <a:t>Highlighting detected lane lines overlaid on the input image. </a:t>
            </a:r>
            <a:endParaRPr lang="en-IN" sz="2000" dirty="0"/>
          </a:p>
        </p:txBody>
      </p:sp>
      <p:pic>
        <p:nvPicPr>
          <p:cNvPr id="5" name="Picture 4">
            <a:extLst>
              <a:ext uri="{FF2B5EF4-FFF2-40B4-BE49-F238E27FC236}">
                <a16:creationId xmlns:a16="http://schemas.microsoft.com/office/drawing/2014/main" id="{28588D4E-7F24-53CD-2C39-0E47E2771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771" y="2036094"/>
            <a:ext cx="5852429" cy="4532763"/>
          </a:xfrm>
          <a:prstGeom prst="rect">
            <a:avLst/>
          </a:prstGeom>
        </p:spPr>
      </p:pic>
    </p:spTree>
    <p:extLst>
      <p:ext uri="{BB962C8B-B14F-4D97-AF65-F5344CB8AC3E}">
        <p14:creationId xmlns:p14="http://schemas.microsoft.com/office/powerpoint/2010/main" val="3929378911"/>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64CFF-87E9-A8D3-D5D0-5AAC42764678}"/>
              </a:ext>
            </a:extLst>
          </p:cNvPr>
          <p:cNvSpPr>
            <a:spLocks noGrp="1"/>
          </p:cNvSpPr>
          <p:nvPr>
            <p:ph idx="1"/>
          </p:nvPr>
        </p:nvSpPr>
        <p:spPr>
          <a:xfrm>
            <a:off x="457200" y="990600"/>
            <a:ext cx="8229600" cy="5334000"/>
          </a:xfrm>
        </p:spPr>
        <p:txBody>
          <a:bodyPr/>
          <a:lstStyle/>
          <a:p>
            <a:r>
              <a:rPr lang="en-IN" dirty="0"/>
              <a:t> Traffic Sign Recognition Example</a:t>
            </a:r>
          </a:p>
          <a:p>
            <a:pPr marL="0" indent="0">
              <a:buNone/>
            </a:pPr>
            <a:r>
              <a:rPr lang="en-IN" dirty="0"/>
              <a:t>    </a:t>
            </a:r>
            <a:r>
              <a:rPr lang="en-US" sz="2000" dirty="0"/>
              <a:t>Visualizing detected traffic signs with bounding boxes and labels.</a:t>
            </a:r>
          </a:p>
          <a:p>
            <a:pPr marL="0" indent="0">
              <a:buNone/>
            </a:pPr>
            <a:r>
              <a:rPr lang="en-US" sz="2000" dirty="0">
                <a:solidFill>
                  <a:schemeClr val="accent2">
                    <a:lumMod val="60000"/>
                    <a:lumOff val="40000"/>
                  </a:schemeClr>
                </a:solidFill>
              </a:rPr>
              <a:t>     a) </a:t>
            </a:r>
            <a:r>
              <a:rPr lang="en-US" sz="2000" dirty="0"/>
              <a:t>Input Image:</a:t>
            </a:r>
            <a:endParaRPr lang="en-IN" sz="2000" dirty="0"/>
          </a:p>
        </p:txBody>
      </p:sp>
      <p:pic>
        <p:nvPicPr>
          <p:cNvPr id="5" name="Picture 4">
            <a:extLst>
              <a:ext uri="{FF2B5EF4-FFF2-40B4-BE49-F238E27FC236}">
                <a16:creationId xmlns:a16="http://schemas.microsoft.com/office/drawing/2014/main" id="{E4EAE2BA-4D4B-0B4F-2747-34BE368E5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270" y="2079866"/>
            <a:ext cx="5709416" cy="4244734"/>
          </a:xfrm>
          <a:prstGeom prst="rect">
            <a:avLst/>
          </a:prstGeom>
        </p:spPr>
      </p:pic>
    </p:spTree>
    <p:extLst>
      <p:ext uri="{BB962C8B-B14F-4D97-AF65-F5344CB8AC3E}">
        <p14:creationId xmlns:p14="http://schemas.microsoft.com/office/powerpoint/2010/main" val="3235844115"/>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C9B14-F733-4C9F-A80E-A5BA35781960}"/>
              </a:ext>
            </a:extLst>
          </p:cNvPr>
          <p:cNvSpPr>
            <a:spLocks noGrp="1"/>
          </p:cNvSpPr>
          <p:nvPr>
            <p:ph idx="1"/>
          </p:nvPr>
        </p:nvSpPr>
        <p:spPr>
          <a:xfrm>
            <a:off x="457200" y="838200"/>
            <a:ext cx="8229600" cy="5486400"/>
          </a:xfrm>
        </p:spPr>
        <p:txBody>
          <a:bodyPr/>
          <a:lstStyle/>
          <a:p>
            <a:pPr marL="0" indent="0">
              <a:buNone/>
            </a:pPr>
            <a:r>
              <a:rPr lang="en-US" dirty="0"/>
              <a:t>b) Output Image:</a:t>
            </a:r>
            <a:endParaRPr lang="en-IN" dirty="0"/>
          </a:p>
        </p:txBody>
      </p:sp>
      <p:pic>
        <p:nvPicPr>
          <p:cNvPr id="5" name="Picture 4">
            <a:extLst>
              <a:ext uri="{FF2B5EF4-FFF2-40B4-BE49-F238E27FC236}">
                <a16:creationId xmlns:a16="http://schemas.microsoft.com/office/drawing/2014/main" id="{19C592D7-9451-2D40-4E68-E43C2939D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702" y="1371600"/>
            <a:ext cx="6416596" cy="4854361"/>
          </a:xfrm>
          <a:prstGeom prst="rect">
            <a:avLst/>
          </a:prstGeom>
        </p:spPr>
      </p:pic>
    </p:spTree>
    <p:extLst>
      <p:ext uri="{BB962C8B-B14F-4D97-AF65-F5344CB8AC3E}">
        <p14:creationId xmlns:p14="http://schemas.microsoft.com/office/powerpoint/2010/main" val="2843048627"/>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F0F49-64BF-1546-9E13-C23543876EE9}"/>
              </a:ext>
            </a:extLst>
          </p:cNvPr>
          <p:cNvSpPr>
            <a:spLocks noGrp="1"/>
          </p:cNvSpPr>
          <p:nvPr>
            <p:ph type="title"/>
          </p:nvPr>
        </p:nvSpPr>
        <p:spPr/>
        <p:txBody>
          <a:bodyPr>
            <a:normAutofit fontScale="90000"/>
          </a:bodyPr>
          <a:lstStyle/>
          <a:p>
            <a:pPr algn="ctr"/>
            <a:r>
              <a:rPr lang="en-IN" b="1" dirty="0">
                <a:latin typeface="Perpetua" panose="02020502060401020303" pitchFamily="18" charset="0"/>
              </a:rPr>
              <a:t>USER INTERFACE</a:t>
            </a:r>
            <a:br>
              <a:rPr lang="en-IN" b="1" dirty="0">
                <a:latin typeface="Perpetua" panose="02020502060401020303" pitchFamily="18" charset="0"/>
              </a:rPr>
            </a:br>
            <a:r>
              <a:rPr lang="en-IN" sz="2700" b="1" dirty="0">
                <a:latin typeface="Perpetua" panose="02020502060401020303" pitchFamily="18" charset="0"/>
              </a:rPr>
              <a:t>(</a:t>
            </a:r>
            <a:r>
              <a:rPr lang="en-US" sz="2700" b="1" dirty="0">
                <a:latin typeface="Perpetua" panose="02020502060401020303" pitchFamily="18" charset="0"/>
              </a:rPr>
              <a:t>For Lane Detection and Traffic Sign Recognition)</a:t>
            </a:r>
            <a:endParaRPr lang="en-IN" sz="2700" b="1" dirty="0">
              <a:latin typeface="Perpetua" panose="02020502060401020303" pitchFamily="18" charset="0"/>
            </a:endParaRPr>
          </a:p>
        </p:txBody>
      </p:sp>
      <p:sp>
        <p:nvSpPr>
          <p:cNvPr id="3" name="Content Placeholder 2">
            <a:extLst>
              <a:ext uri="{FF2B5EF4-FFF2-40B4-BE49-F238E27FC236}">
                <a16:creationId xmlns:a16="http://schemas.microsoft.com/office/drawing/2014/main" id="{9F5F7EE8-5B76-E3D0-955E-58AC8524D5B3}"/>
              </a:ext>
            </a:extLst>
          </p:cNvPr>
          <p:cNvSpPr>
            <a:spLocks noGrp="1"/>
          </p:cNvSpPr>
          <p:nvPr>
            <p:ph idx="1"/>
          </p:nvPr>
        </p:nvSpPr>
        <p:spPr>
          <a:xfrm>
            <a:off x="457200" y="2590800"/>
            <a:ext cx="8229600" cy="3733800"/>
          </a:xfrm>
        </p:spPr>
        <p:txBody>
          <a:bodyPr/>
          <a:lstStyle/>
          <a:p>
            <a:pPr marL="0" indent="0" algn="ctr">
              <a:buNone/>
            </a:pPr>
            <a:r>
              <a:rPr lang="en-US" dirty="0">
                <a:ea typeface="Calibri" panose="020F0502020204030204" pitchFamily="34" charset="0"/>
                <a:cs typeface="Calibri" panose="020F0502020204030204" pitchFamily="34" charset="0"/>
              </a:rPr>
              <a:t>The user interface (UI) has been developed using </a:t>
            </a:r>
            <a:r>
              <a:rPr lang="en-US" dirty="0" err="1">
                <a:ea typeface="Calibri" panose="020F0502020204030204" pitchFamily="34" charset="0"/>
                <a:cs typeface="Calibri" panose="020F0502020204030204" pitchFamily="34" charset="0"/>
              </a:rPr>
              <a:t>Gradio</a:t>
            </a:r>
            <a:r>
              <a:rPr lang="en-US" dirty="0">
                <a:ea typeface="Calibri" panose="020F0502020204030204" pitchFamily="34" charset="0"/>
                <a:cs typeface="Calibri" panose="020F0502020204030204" pitchFamily="34" charset="0"/>
              </a:rPr>
              <a:t> to provide an interactive platform for testing lane detection and traffic sign recognition functionalities. This interface simplifies the process of uploading images and selecting the desired processing task, allowing users to visualize the results in real-time.</a:t>
            </a:r>
            <a:endParaRPr lang="en-IN"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446870"/>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268FE9C-2D82-DCA1-8A6B-D75A166EDC37}"/>
              </a:ext>
            </a:extLst>
          </p:cNvPr>
          <p:cNvSpPr>
            <a:spLocks noGrp="1"/>
          </p:cNvSpPr>
          <p:nvPr>
            <p:ph idx="1"/>
          </p:nvPr>
        </p:nvSpPr>
        <p:spPr>
          <a:xfrm>
            <a:off x="533400" y="685800"/>
            <a:ext cx="8229600" cy="5715000"/>
          </a:xfrm>
        </p:spPr>
        <p:txBody>
          <a:bodyPr/>
          <a:lstStyle/>
          <a:p>
            <a:pPr marL="0" indent="0" algn="ctr">
              <a:buNone/>
            </a:pPr>
            <a:r>
              <a:rPr lang="en-IN" b="1" dirty="0">
                <a:solidFill>
                  <a:schemeClr val="bg2">
                    <a:lumMod val="25000"/>
                  </a:schemeClr>
                </a:solidFill>
              </a:rPr>
              <a:t>Interface Components</a:t>
            </a:r>
          </a:p>
          <a:p>
            <a:pPr marL="0" indent="0">
              <a:buNone/>
            </a:pPr>
            <a:r>
              <a:rPr lang="en-IN" sz="2400" b="1" dirty="0">
                <a:solidFill>
                  <a:schemeClr val="accent2">
                    <a:lumMod val="75000"/>
                  </a:schemeClr>
                </a:solidFill>
              </a:rPr>
              <a:t>1) </a:t>
            </a:r>
            <a:r>
              <a:rPr lang="en-IN" sz="2400" b="1" dirty="0">
                <a:solidFill>
                  <a:schemeClr val="tx1">
                    <a:lumMod val="95000"/>
                    <a:lumOff val="5000"/>
                  </a:schemeClr>
                </a:solidFill>
              </a:rPr>
              <a:t>Input Image</a:t>
            </a:r>
          </a:p>
          <a:p>
            <a:r>
              <a:rPr lang="en-US" sz="2000" b="1" dirty="0"/>
              <a:t>Description</a:t>
            </a:r>
            <a:r>
              <a:rPr lang="en-US" sz="2000" dirty="0"/>
              <a:t>: Users can upload an image file directly into the interface.</a:t>
            </a:r>
          </a:p>
          <a:p>
            <a:r>
              <a:rPr lang="en-US" sz="2000" b="1" dirty="0"/>
              <a:t>Type: </a:t>
            </a:r>
            <a:r>
              <a:rPr lang="en-US" sz="2000" dirty="0"/>
              <a:t>‘</a:t>
            </a:r>
            <a:r>
              <a:rPr lang="en-US" sz="2000" dirty="0" err="1"/>
              <a:t>numpy</a:t>
            </a:r>
            <a:r>
              <a:rPr lang="en-US" sz="2000" dirty="0"/>
              <a:t>’ array (for image processing compatibility)</a:t>
            </a:r>
          </a:p>
          <a:p>
            <a:r>
              <a:rPr lang="en-US" sz="2000" b="1" dirty="0"/>
              <a:t>Purpose</a:t>
            </a:r>
            <a:r>
              <a:rPr lang="en-US" sz="2000" dirty="0"/>
              <a:t>: To provide the image data that will be analyzed by the underlying models.</a:t>
            </a:r>
          </a:p>
          <a:p>
            <a:endParaRPr lang="en-US" sz="2000" dirty="0"/>
          </a:p>
          <a:p>
            <a:pPr marL="0" indent="0">
              <a:buNone/>
            </a:pPr>
            <a:r>
              <a:rPr lang="en-US" sz="2400" b="1" dirty="0">
                <a:solidFill>
                  <a:schemeClr val="accent2">
                    <a:lumMod val="75000"/>
                  </a:schemeClr>
                </a:solidFill>
              </a:rPr>
              <a:t>2) </a:t>
            </a:r>
            <a:r>
              <a:rPr lang="en-US" sz="2400" b="1" dirty="0"/>
              <a:t>Task Selection</a:t>
            </a:r>
          </a:p>
          <a:p>
            <a:r>
              <a:rPr lang="en-US" sz="2000" b="1" dirty="0"/>
              <a:t>Description: </a:t>
            </a:r>
            <a:r>
              <a:rPr lang="en-US" sz="2000" dirty="0"/>
              <a:t>A radio button allows users to choose between two tasks: "Lane Detection" and "Traffic Sign Recognition.“</a:t>
            </a:r>
          </a:p>
          <a:p>
            <a:r>
              <a:rPr lang="en-US" sz="2000" b="1" dirty="0"/>
              <a:t>Choices: </a:t>
            </a:r>
          </a:p>
          <a:p>
            <a:pPr marL="0" indent="0">
              <a:buNone/>
            </a:pPr>
            <a:r>
              <a:rPr lang="en-US" sz="2000" b="1" dirty="0"/>
              <a:t>     Lane Detection</a:t>
            </a:r>
            <a:r>
              <a:rPr lang="en-US" sz="2000" dirty="0"/>
              <a:t>: Detects and highlights road lanes in the </a:t>
            </a:r>
          </a:p>
          <a:p>
            <a:pPr marL="0" indent="0">
              <a:buNone/>
            </a:pPr>
            <a:r>
              <a:rPr lang="en-US" sz="2000" dirty="0"/>
              <a:t>     provided image.</a:t>
            </a:r>
          </a:p>
          <a:p>
            <a:pPr marL="0" indent="0">
              <a:buNone/>
            </a:pPr>
            <a:r>
              <a:rPr lang="en-US" sz="2000" b="1" dirty="0"/>
              <a:t>     Traffic Sign Recognition</a:t>
            </a:r>
            <a:r>
              <a:rPr lang="en-US" sz="2000" dirty="0"/>
              <a:t>: Identifies and classifies traffic signs </a:t>
            </a:r>
          </a:p>
          <a:p>
            <a:pPr marL="0" indent="0">
              <a:buNone/>
            </a:pPr>
            <a:r>
              <a:rPr lang="en-US" sz="2000" dirty="0"/>
              <a:t>     present in the image.</a:t>
            </a:r>
            <a:endParaRPr lang="en-US" sz="2000" b="1" dirty="0"/>
          </a:p>
          <a:p>
            <a:pPr marL="0" indent="0">
              <a:buNone/>
            </a:pPr>
            <a:endParaRPr lang="en-US" sz="2000" b="1" dirty="0"/>
          </a:p>
          <a:p>
            <a:pPr marL="0" indent="0">
              <a:buNone/>
            </a:pPr>
            <a:endParaRPr lang="en-IN" sz="3200" b="1" dirty="0">
              <a:solidFill>
                <a:schemeClr val="tx1">
                  <a:lumMod val="95000"/>
                  <a:lumOff val="5000"/>
                </a:schemeClr>
              </a:solidFill>
            </a:endParaRPr>
          </a:p>
          <a:p>
            <a:pPr marL="0" indent="0">
              <a:buNone/>
            </a:pPr>
            <a:endParaRPr lang="en-IN" sz="2400" b="1" dirty="0">
              <a:solidFill>
                <a:schemeClr val="tx1">
                  <a:lumMod val="95000"/>
                  <a:lumOff val="5000"/>
                </a:schemeClr>
              </a:solidFill>
            </a:endParaRPr>
          </a:p>
        </p:txBody>
      </p:sp>
    </p:spTree>
    <p:extLst>
      <p:ext uri="{BB962C8B-B14F-4D97-AF65-F5344CB8AC3E}">
        <p14:creationId xmlns:p14="http://schemas.microsoft.com/office/powerpoint/2010/main" val="2702626961"/>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B99D2F-FD9B-548B-688A-E6B78FC5C3DB}"/>
              </a:ext>
            </a:extLst>
          </p:cNvPr>
          <p:cNvSpPr>
            <a:spLocks noGrp="1"/>
          </p:cNvSpPr>
          <p:nvPr>
            <p:ph idx="1"/>
          </p:nvPr>
        </p:nvSpPr>
        <p:spPr>
          <a:xfrm>
            <a:off x="457200" y="2057400"/>
            <a:ext cx="8229600" cy="4267200"/>
          </a:xfrm>
        </p:spPr>
        <p:txBody>
          <a:bodyPr/>
          <a:lstStyle/>
          <a:p>
            <a:pPr marL="0" indent="0">
              <a:buNone/>
            </a:pPr>
            <a:r>
              <a:rPr lang="en-IN" sz="2400" b="1" dirty="0">
                <a:solidFill>
                  <a:schemeClr val="accent2">
                    <a:lumMod val="75000"/>
                  </a:schemeClr>
                </a:solidFill>
              </a:rPr>
              <a:t>3) </a:t>
            </a:r>
            <a:r>
              <a:rPr lang="en-IN" sz="2400" b="1" dirty="0"/>
              <a:t>Output Image </a:t>
            </a:r>
          </a:p>
          <a:p>
            <a:r>
              <a:rPr lang="en-IN" sz="2000" b="1" dirty="0"/>
              <a:t>Description: </a:t>
            </a:r>
            <a:r>
              <a:rPr lang="en-US" sz="2000" dirty="0"/>
              <a:t>Displays the processed image with annotations based on the selected task.</a:t>
            </a:r>
          </a:p>
          <a:p>
            <a:r>
              <a:rPr lang="en-US" sz="2000" b="1" dirty="0"/>
              <a:t>Type: </a:t>
            </a:r>
            <a:r>
              <a:rPr lang="en-US" sz="2000" dirty="0"/>
              <a:t>‘</a:t>
            </a:r>
            <a:r>
              <a:rPr lang="en-US" sz="2000" dirty="0" err="1"/>
              <a:t>numpy</a:t>
            </a:r>
            <a:r>
              <a:rPr lang="en-US" sz="2000" dirty="0"/>
              <a:t>’ array (to visualize the results directly)</a:t>
            </a:r>
          </a:p>
          <a:p>
            <a:r>
              <a:rPr lang="en-US" sz="2000" b="1" dirty="0"/>
              <a:t>Purpose: </a:t>
            </a:r>
            <a:r>
              <a:rPr lang="en-US" sz="2000" dirty="0"/>
              <a:t>To show the final output of the processing, including lane markings or detected traffic signs.</a:t>
            </a:r>
            <a:endParaRPr lang="en-IN" sz="2000" b="1" dirty="0"/>
          </a:p>
        </p:txBody>
      </p:sp>
    </p:spTree>
    <p:extLst>
      <p:ext uri="{BB962C8B-B14F-4D97-AF65-F5344CB8AC3E}">
        <p14:creationId xmlns:p14="http://schemas.microsoft.com/office/powerpoint/2010/main" val="3008212085"/>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09DE3-0322-6D39-AA76-495F0F283188}"/>
              </a:ext>
            </a:extLst>
          </p:cNvPr>
          <p:cNvSpPr>
            <a:spLocks noGrp="1"/>
          </p:cNvSpPr>
          <p:nvPr>
            <p:ph idx="1"/>
          </p:nvPr>
        </p:nvSpPr>
        <p:spPr>
          <a:xfrm>
            <a:off x="152400" y="1066800"/>
            <a:ext cx="8229600" cy="5410200"/>
          </a:xfrm>
        </p:spPr>
        <p:txBody>
          <a:bodyPr>
            <a:normAutofit/>
          </a:bodyPr>
          <a:lstStyle/>
          <a:p>
            <a:pPr marL="0" indent="0" algn="ctr">
              <a:buNone/>
            </a:pPr>
            <a:r>
              <a:rPr lang="en-IN" sz="2800" b="1" dirty="0">
                <a:solidFill>
                  <a:schemeClr val="bg2">
                    <a:lumMod val="25000"/>
                  </a:schemeClr>
                </a:solidFill>
                <a:latin typeface="Perpetua" panose="02020502060401020303" pitchFamily="18" charset="0"/>
              </a:rPr>
              <a:t>How It Works</a:t>
            </a:r>
          </a:p>
          <a:p>
            <a:pPr marL="514350" indent="-514350">
              <a:buFont typeface="+mj-lt"/>
              <a:buAutoNum type="arabicPeriod"/>
            </a:pPr>
            <a:r>
              <a:rPr lang="en-US" sz="2000" b="1" dirty="0"/>
              <a:t>Image Upload</a:t>
            </a:r>
            <a:r>
              <a:rPr lang="en-US" sz="2000" dirty="0"/>
              <a:t>: Users upload an image through the input component.</a:t>
            </a:r>
          </a:p>
          <a:p>
            <a:pPr marL="514350" indent="-514350">
              <a:buFont typeface="+mj-lt"/>
              <a:buAutoNum type="arabicPeriod"/>
            </a:pPr>
            <a:r>
              <a:rPr lang="en-US" sz="2000" b="1" dirty="0"/>
              <a:t>Task Selection</a:t>
            </a:r>
            <a:r>
              <a:rPr lang="en-US" sz="2000" dirty="0"/>
              <a:t>: Users select the desired processing task using the radio buttons.</a:t>
            </a:r>
          </a:p>
          <a:p>
            <a:pPr marL="514350" indent="-514350">
              <a:buFont typeface="+mj-lt"/>
              <a:buAutoNum type="arabicPeriod"/>
            </a:pPr>
            <a:r>
              <a:rPr lang="en-IN" sz="2000" b="1" dirty="0"/>
              <a:t>Processing</a:t>
            </a:r>
            <a:r>
              <a:rPr lang="en-IN" sz="2000" dirty="0"/>
              <a:t>:  </a:t>
            </a:r>
          </a:p>
          <a:p>
            <a:pPr marL="0" indent="0">
              <a:buNone/>
            </a:pPr>
            <a:r>
              <a:rPr lang="en-IN" sz="2000" dirty="0"/>
              <a:t>        For Lane Detection: The image undergoes preprocessing, </a:t>
            </a:r>
          </a:p>
          <a:p>
            <a:pPr marL="0" indent="0">
              <a:buNone/>
            </a:pPr>
            <a:r>
              <a:rPr lang="en-IN" sz="2000" dirty="0"/>
              <a:t>        edge detection , and line fitting to identify and highlight lanes.</a:t>
            </a:r>
          </a:p>
          <a:p>
            <a:pPr marL="0" indent="0">
              <a:buNone/>
            </a:pPr>
            <a:r>
              <a:rPr lang="en-IN" sz="2000" dirty="0"/>
              <a:t>        For Traffic Sign Recognition : The image is processed using the </a:t>
            </a:r>
          </a:p>
          <a:p>
            <a:pPr marL="0" indent="0">
              <a:buNone/>
            </a:pPr>
            <a:r>
              <a:rPr lang="en-IN" sz="2000" dirty="0"/>
              <a:t>        YOLO model to detect and label traffic signs.</a:t>
            </a:r>
          </a:p>
          <a:p>
            <a:pPr marL="457200" indent="-457200">
              <a:buAutoNum type="arabicPeriod" startAt="4"/>
            </a:pPr>
            <a:r>
              <a:rPr lang="en-IN" sz="2000" b="1" dirty="0">
                <a:solidFill>
                  <a:schemeClr val="tx1">
                    <a:lumMod val="95000"/>
                    <a:lumOff val="5000"/>
                  </a:schemeClr>
                </a:solidFill>
              </a:rPr>
              <a:t>Result Display: </a:t>
            </a:r>
            <a:r>
              <a:rPr lang="en-IN" sz="2000" dirty="0">
                <a:solidFill>
                  <a:schemeClr val="tx1">
                    <a:lumMod val="95000"/>
                    <a:lumOff val="5000"/>
                  </a:schemeClr>
                </a:solidFill>
              </a:rPr>
              <a:t>The processed image is shown with visual</a:t>
            </a:r>
          </a:p>
          <a:p>
            <a:pPr marL="0" indent="0">
              <a:buNone/>
            </a:pPr>
            <a:r>
              <a:rPr lang="en-IN" sz="2000" dirty="0">
                <a:solidFill>
                  <a:schemeClr val="tx1">
                    <a:lumMod val="95000"/>
                    <a:lumOff val="5000"/>
                  </a:schemeClr>
                </a:solidFill>
              </a:rPr>
              <a:t>        annotations based on the selected task.</a:t>
            </a:r>
          </a:p>
          <a:p>
            <a:pPr marL="0" indent="0">
              <a:buNone/>
            </a:pPr>
            <a:endParaRPr lang="en-IN" sz="2000" dirty="0">
              <a:solidFill>
                <a:schemeClr val="bg2">
                  <a:lumMod val="75000"/>
                </a:schemeClr>
              </a:solidFill>
            </a:endParaRPr>
          </a:p>
          <a:p>
            <a:pPr marL="514350" indent="-514350">
              <a:buFont typeface="+mj-lt"/>
              <a:buAutoNum type="arabicPeriod"/>
            </a:pPr>
            <a:endParaRPr lang="en-IN" sz="2800" b="1" dirty="0">
              <a:solidFill>
                <a:schemeClr val="bg2">
                  <a:lumMod val="25000"/>
                </a:schemeClr>
              </a:solidFill>
            </a:endParaRPr>
          </a:p>
        </p:txBody>
      </p:sp>
    </p:spTree>
    <p:extLst>
      <p:ext uri="{BB962C8B-B14F-4D97-AF65-F5344CB8AC3E}">
        <p14:creationId xmlns:p14="http://schemas.microsoft.com/office/powerpoint/2010/main" val="791838258"/>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E424F-73D2-316E-40CB-52BBBE76B28E}"/>
              </a:ext>
            </a:extLst>
          </p:cNvPr>
          <p:cNvSpPr>
            <a:spLocks noGrp="1"/>
          </p:cNvSpPr>
          <p:nvPr>
            <p:ph idx="1"/>
          </p:nvPr>
        </p:nvSpPr>
        <p:spPr>
          <a:xfrm>
            <a:off x="381000" y="1524000"/>
            <a:ext cx="8229600" cy="5486400"/>
          </a:xfrm>
        </p:spPr>
        <p:txBody>
          <a:bodyPr anchor="t"/>
          <a:lstStyle/>
          <a:p>
            <a:pPr marL="0" indent="0">
              <a:buNone/>
            </a:pPr>
            <a:r>
              <a:rPr lang="en-IN" sz="2800" b="1" dirty="0"/>
              <a:t>                                      Benefits</a:t>
            </a:r>
          </a:p>
          <a:p>
            <a:r>
              <a:rPr lang="en-IN" sz="2400" b="1" dirty="0"/>
              <a:t>Interactive</a:t>
            </a:r>
            <a:r>
              <a:rPr lang="en-IN" sz="2400" dirty="0"/>
              <a:t> : Allows users to interactively test and visualize results without needing to write code.</a:t>
            </a:r>
          </a:p>
          <a:p>
            <a:r>
              <a:rPr lang="en-IN" sz="2400" b="1" dirty="0"/>
              <a:t>Real-Time Feedback</a:t>
            </a:r>
            <a:r>
              <a:rPr lang="en-IN" sz="2400" dirty="0"/>
              <a:t>: Provides immediate feedback on the processed images.</a:t>
            </a:r>
          </a:p>
          <a:p>
            <a:r>
              <a:rPr lang="en-IN" sz="2400" b="1" dirty="0"/>
              <a:t>Versatile</a:t>
            </a:r>
            <a:r>
              <a:rPr lang="en-IN" sz="2400" dirty="0"/>
              <a:t>: Supports multiple tasks (lane detection and traffic sign recognition)within a single interface.</a:t>
            </a:r>
          </a:p>
        </p:txBody>
      </p:sp>
    </p:spTree>
    <p:extLst>
      <p:ext uri="{BB962C8B-B14F-4D97-AF65-F5344CB8AC3E}">
        <p14:creationId xmlns:p14="http://schemas.microsoft.com/office/powerpoint/2010/main" val="1313271961"/>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8483E-24E7-8D1A-072C-367CE23B8815}"/>
              </a:ext>
            </a:extLst>
          </p:cNvPr>
          <p:cNvSpPr>
            <a:spLocks noGrp="1"/>
          </p:cNvSpPr>
          <p:nvPr>
            <p:ph type="title"/>
          </p:nvPr>
        </p:nvSpPr>
        <p:spPr>
          <a:xfrm>
            <a:off x="472440" y="609600"/>
            <a:ext cx="8229600" cy="1143000"/>
          </a:xfrm>
        </p:spPr>
        <p:txBody>
          <a:bodyPr/>
          <a:lstStyle/>
          <a:p>
            <a:pPr algn="ctr"/>
            <a:r>
              <a:rPr lang="en-IN" b="1" dirty="0">
                <a:latin typeface="Perpetua" panose="02020502060401020303" pitchFamily="18" charset="0"/>
              </a:rPr>
              <a:t>Summary</a:t>
            </a:r>
            <a:r>
              <a:rPr lang="en-IN" dirty="0"/>
              <a:t> </a:t>
            </a:r>
          </a:p>
        </p:txBody>
      </p:sp>
      <p:sp>
        <p:nvSpPr>
          <p:cNvPr id="3" name="Content Placeholder 2">
            <a:extLst>
              <a:ext uri="{FF2B5EF4-FFF2-40B4-BE49-F238E27FC236}">
                <a16:creationId xmlns:a16="http://schemas.microsoft.com/office/drawing/2014/main" id="{278A577C-D3B6-0333-5011-C9D6AA88EDF0}"/>
              </a:ext>
            </a:extLst>
          </p:cNvPr>
          <p:cNvSpPr>
            <a:spLocks noGrp="1"/>
          </p:cNvSpPr>
          <p:nvPr>
            <p:ph idx="1"/>
          </p:nvPr>
        </p:nvSpPr>
        <p:spPr>
          <a:xfrm>
            <a:off x="457200" y="2590800"/>
            <a:ext cx="8229600" cy="3733800"/>
          </a:xfrm>
        </p:spPr>
        <p:txBody>
          <a:bodyPr/>
          <a:lstStyle/>
          <a:p>
            <a:pPr marL="0" indent="0">
              <a:buNone/>
            </a:pPr>
            <a:r>
              <a:rPr lang="en-IN" dirty="0"/>
              <a:t>The </a:t>
            </a:r>
            <a:r>
              <a:rPr lang="en-IN" dirty="0" err="1"/>
              <a:t>Gradio</a:t>
            </a:r>
            <a:r>
              <a:rPr lang="en-IN" dirty="0"/>
              <a:t>-based user interface enhances </a:t>
            </a:r>
            <a:r>
              <a:rPr lang="en-IN"/>
              <a:t>the usability of </a:t>
            </a:r>
            <a:r>
              <a:rPr lang="en-IN" dirty="0"/>
              <a:t>the lane detection and traffic sign </a:t>
            </a:r>
            <a:r>
              <a:rPr lang="en-IN"/>
              <a:t>recognition models, </a:t>
            </a:r>
            <a:r>
              <a:rPr lang="en-IN" dirty="0"/>
              <a:t>making it easier for users to engage with and evaluate the capabilities of the developed system. </a:t>
            </a:r>
          </a:p>
        </p:txBody>
      </p:sp>
    </p:spTree>
    <p:extLst>
      <p:ext uri="{BB962C8B-B14F-4D97-AF65-F5344CB8AC3E}">
        <p14:creationId xmlns:p14="http://schemas.microsoft.com/office/powerpoint/2010/main" val="1452996195"/>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latin typeface="Perpetua" pitchFamily="18" charset="0"/>
              </a:rPr>
              <a:t>INTRODUCTION</a:t>
            </a:r>
          </a:p>
        </p:txBody>
      </p:sp>
      <p:sp>
        <p:nvSpPr>
          <p:cNvPr id="5" name="Content Placeholder 4"/>
          <p:cNvSpPr>
            <a:spLocks noGrp="1"/>
          </p:cNvSpPr>
          <p:nvPr>
            <p:ph idx="1"/>
          </p:nvPr>
        </p:nvSpPr>
        <p:spPr/>
        <p:txBody>
          <a:bodyPr/>
          <a:lstStyle/>
          <a:p>
            <a:r>
              <a:rPr lang="en-US" sz="2400" b="1" dirty="0">
                <a:solidFill>
                  <a:schemeClr val="bg2">
                    <a:lumMod val="25000"/>
                  </a:schemeClr>
                </a:solidFill>
              </a:rPr>
              <a:t>Overview:</a:t>
            </a:r>
            <a:br>
              <a:rPr lang="en-US" sz="2400" dirty="0"/>
            </a:br>
            <a:r>
              <a:rPr lang="en-US" sz="2000" dirty="0"/>
              <a:t>The project focuses on the detection of road lanes and traffic signs using Computer Vision and Deep Learning techniques. This is a critical component for autonomous vehicles and advanced driver-assistance systems (ADAS) to ensure safe and efficient navigation.</a:t>
            </a:r>
          </a:p>
          <a:p>
            <a:pPr>
              <a:buNone/>
            </a:pPr>
            <a:endParaRPr lang="en-US" sz="2000" dirty="0"/>
          </a:p>
          <a:p>
            <a:r>
              <a:rPr lang="en-US" sz="2400" b="1" dirty="0">
                <a:solidFill>
                  <a:schemeClr val="bg2">
                    <a:lumMod val="25000"/>
                  </a:schemeClr>
                </a:solidFill>
              </a:rPr>
              <a:t>Importance:</a:t>
            </a:r>
            <a:br>
              <a:rPr lang="en-US" dirty="0"/>
            </a:br>
            <a:r>
              <a:rPr lang="en-US" sz="2000" dirty="0"/>
              <a:t>Accurate detection of road lanes and traffic signs provides real-time information to the vehicle about the road layout and regulatory signs, enhancing the safety and efficiency of autonomous driving.</a:t>
            </a:r>
          </a:p>
          <a:p>
            <a:endParaRPr lang="en-US" u="sng" dirty="0"/>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635D-5CA7-07A7-8053-2F1C27652F58}"/>
              </a:ext>
            </a:extLst>
          </p:cNvPr>
          <p:cNvSpPr>
            <a:spLocks noGrp="1"/>
          </p:cNvSpPr>
          <p:nvPr>
            <p:ph type="title"/>
          </p:nvPr>
        </p:nvSpPr>
        <p:spPr>
          <a:xfrm>
            <a:off x="457200" y="704088"/>
            <a:ext cx="8229600" cy="972312"/>
          </a:xfrm>
        </p:spPr>
        <p:txBody>
          <a:bodyPr/>
          <a:lstStyle/>
          <a:p>
            <a:pPr algn="ctr"/>
            <a:r>
              <a:rPr lang="en-US" b="1" dirty="0">
                <a:latin typeface="Perpetua" panose="02020502060401020303" pitchFamily="18" charset="0"/>
              </a:rPr>
              <a:t>C</a:t>
            </a:r>
            <a:r>
              <a:rPr lang="en-IN" b="1" dirty="0">
                <a:latin typeface="Perpetua" panose="02020502060401020303" pitchFamily="18" charset="0"/>
              </a:rPr>
              <a:t>ONCLUSION</a:t>
            </a:r>
          </a:p>
        </p:txBody>
      </p:sp>
      <p:sp>
        <p:nvSpPr>
          <p:cNvPr id="3" name="Content Placeholder 2">
            <a:extLst>
              <a:ext uri="{FF2B5EF4-FFF2-40B4-BE49-F238E27FC236}">
                <a16:creationId xmlns:a16="http://schemas.microsoft.com/office/drawing/2014/main" id="{E0A46928-BB2C-0AF4-539E-3661CE1EDE7E}"/>
              </a:ext>
            </a:extLst>
          </p:cNvPr>
          <p:cNvSpPr>
            <a:spLocks noGrp="1"/>
          </p:cNvSpPr>
          <p:nvPr>
            <p:ph idx="1"/>
          </p:nvPr>
        </p:nvSpPr>
        <p:spPr>
          <a:xfrm>
            <a:off x="457200" y="1828800"/>
            <a:ext cx="8229600" cy="4495800"/>
          </a:xfrm>
        </p:spPr>
        <p:txBody>
          <a:bodyPr/>
          <a:lstStyle/>
          <a:p>
            <a:pPr marL="0" indent="0">
              <a:buNone/>
            </a:pPr>
            <a:r>
              <a:rPr lang="en-IN" b="1" dirty="0">
                <a:solidFill>
                  <a:schemeClr val="tx2">
                    <a:lumMod val="75000"/>
                  </a:schemeClr>
                </a:solidFill>
              </a:rPr>
              <a:t>Summary:</a:t>
            </a:r>
          </a:p>
          <a:p>
            <a:r>
              <a:rPr lang="en-US" sz="2000" dirty="0"/>
              <a:t>Developed a functional system for detecting road lanes and traffic signs.</a:t>
            </a:r>
          </a:p>
          <a:p>
            <a:r>
              <a:rPr lang="en-US" sz="2000" dirty="0"/>
              <a:t>System evaluated on various environmental conditions.</a:t>
            </a:r>
          </a:p>
          <a:p>
            <a:pPr marL="0" indent="0">
              <a:buNone/>
            </a:pPr>
            <a:endParaRPr lang="en-US" sz="2000" b="1" dirty="0"/>
          </a:p>
          <a:p>
            <a:pPr marL="0" indent="0">
              <a:buNone/>
            </a:pPr>
            <a:r>
              <a:rPr lang="en-US" sz="2400" b="1" dirty="0">
                <a:solidFill>
                  <a:schemeClr val="tx2">
                    <a:lumMod val="75000"/>
                  </a:schemeClr>
                </a:solidFill>
              </a:rPr>
              <a:t>Potential Improvements:</a:t>
            </a:r>
            <a:endParaRPr lang="en-IN" sz="2400" b="1" dirty="0">
              <a:solidFill>
                <a:schemeClr val="tx2">
                  <a:lumMod val="75000"/>
                </a:schemeClr>
              </a:solidFill>
            </a:endParaRPr>
          </a:p>
          <a:p>
            <a:r>
              <a:rPr lang="en-US" sz="2000" dirty="0"/>
              <a:t>Enhance model accuracy with larger datasets.</a:t>
            </a:r>
          </a:p>
          <a:p>
            <a:r>
              <a:rPr lang="en-US" sz="2000" dirty="0"/>
              <a:t>Optimize real-time processing speed.</a:t>
            </a:r>
          </a:p>
        </p:txBody>
      </p:sp>
    </p:spTree>
    <p:extLst>
      <p:ext uri="{BB962C8B-B14F-4D97-AF65-F5344CB8AC3E}">
        <p14:creationId xmlns:p14="http://schemas.microsoft.com/office/powerpoint/2010/main" val="441876558"/>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1A1FB-AA16-106C-6894-C2B0B58570B6}"/>
              </a:ext>
            </a:extLst>
          </p:cNvPr>
          <p:cNvSpPr>
            <a:spLocks noGrp="1"/>
          </p:cNvSpPr>
          <p:nvPr>
            <p:ph idx="1"/>
          </p:nvPr>
        </p:nvSpPr>
        <p:spPr>
          <a:xfrm>
            <a:off x="381000" y="1295400"/>
            <a:ext cx="8229600" cy="4389120"/>
          </a:xfrm>
        </p:spPr>
        <p:txBody>
          <a:bodyPr>
            <a:normAutofit lnSpcReduction="10000"/>
          </a:bodyPr>
          <a:lstStyle/>
          <a:p>
            <a:pPr marL="0" indent="0">
              <a:buNone/>
            </a:pPr>
            <a:r>
              <a:rPr lang="en-IN" b="1" dirty="0">
                <a:solidFill>
                  <a:schemeClr val="tx2">
                    <a:lumMod val="75000"/>
                  </a:schemeClr>
                </a:solidFill>
              </a:rPr>
              <a:t>Achievements:</a:t>
            </a:r>
          </a:p>
          <a:p>
            <a:r>
              <a:rPr lang="en-US" sz="2200" dirty="0"/>
              <a:t>Successfully implemented robust lane detection using OpenCV techniques.</a:t>
            </a:r>
          </a:p>
          <a:p>
            <a:r>
              <a:rPr lang="en-US" sz="2200" dirty="0"/>
              <a:t>Deployed YOLOv3 for accurate and real-time traffic sign recognition</a:t>
            </a:r>
            <a:r>
              <a:rPr lang="en-US" sz="2800" dirty="0"/>
              <a:t>.</a:t>
            </a:r>
          </a:p>
          <a:p>
            <a:endParaRPr lang="en-US" sz="2800" b="1" dirty="0"/>
          </a:p>
          <a:p>
            <a:pPr marL="0" indent="0">
              <a:buNone/>
            </a:pPr>
            <a:r>
              <a:rPr lang="en-IN" b="1" dirty="0">
                <a:solidFill>
                  <a:schemeClr val="tx2">
                    <a:lumMod val="75000"/>
                  </a:schemeClr>
                </a:solidFill>
              </a:rPr>
              <a:t>Future Scope:</a:t>
            </a:r>
          </a:p>
          <a:p>
            <a:r>
              <a:rPr lang="en-US" sz="2200" dirty="0"/>
              <a:t>Enhancing lane detection algorithms for complex road conditions.</a:t>
            </a:r>
          </a:p>
          <a:p>
            <a:r>
              <a:rPr lang="en-US" sz="2200" dirty="0"/>
              <a:t>Integrating the traffic sign recognition model into autonomous vehicle systems.</a:t>
            </a:r>
            <a:endParaRPr lang="en-IN" sz="2200" b="1" dirty="0"/>
          </a:p>
          <a:p>
            <a:endParaRPr lang="en-IN" dirty="0"/>
          </a:p>
        </p:txBody>
      </p:sp>
    </p:spTree>
    <p:extLst>
      <p:ext uri="{BB962C8B-B14F-4D97-AF65-F5344CB8AC3E}">
        <p14:creationId xmlns:p14="http://schemas.microsoft.com/office/powerpoint/2010/main" val="1505315391"/>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7BD646-41CF-F316-329A-4012D44AC77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9832"/>
            <a:ext cx="9144000" cy="6858000"/>
          </a:xfrm>
          <a:prstGeom prst="rect">
            <a:avLst/>
          </a:prstGeom>
        </p:spPr>
      </p:pic>
      <p:sp>
        <p:nvSpPr>
          <p:cNvPr id="4" name="TextBox 3">
            <a:extLst>
              <a:ext uri="{FF2B5EF4-FFF2-40B4-BE49-F238E27FC236}">
                <a16:creationId xmlns:a16="http://schemas.microsoft.com/office/drawing/2014/main" id="{A5C92F8A-B484-20C7-383F-1F9064E88E86}"/>
              </a:ext>
            </a:extLst>
          </p:cNvPr>
          <p:cNvSpPr txBox="1"/>
          <p:nvPr/>
        </p:nvSpPr>
        <p:spPr>
          <a:xfrm>
            <a:off x="1" y="2362200"/>
            <a:ext cx="9144000" cy="1354217"/>
          </a:xfrm>
          <a:prstGeom prst="rect">
            <a:avLst/>
          </a:prstGeom>
          <a:noFill/>
        </p:spPr>
        <p:txBody>
          <a:bodyPr wrap="square" rtlCol="0">
            <a:spAutoFit/>
          </a:bodyPr>
          <a:lstStyle/>
          <a:p>
            <a:pPr algn="ctr"/>
            <a:endParaRPr lang="en-IN" sz="3200" b="1" dirty="0">
              <a:latin typeface="Perpetua" panose="02020502060401020303" pitchFamily="18" charset="0"/>
            </a:endParaRPr>
          </a:p>
          <a:p>
            <a:pPr algn="ctr"/>
            <a:r>
              <a:rPr lang="en-IN" sz="3200" b="1" dirty="0">
                <a:latin typeface="Perpetua" panose="02020502060401020303" pitchFamily="18" charset="0"/>
              </a:rPr>
              <a:t>THANK YOU FOR YOUR TIME &amp; ATTENTION.</a:t>
            </a:r>
          </a:p>
          <a:p>
            <a:endParaRPr lang="en-IN" dirty="0"/>
          </a:p>
        </p:txBody>
      </p:sp>
    </p:spTree>
    <p:extLst>
      <p:ext uri="{BB962C8B-B14F-4D97-AF65-F5344CB8AC3E}">
        <p14:creationId xmlns:p14="http://schemas.microsoft.com/office/powerpoint/2010/main" val="3211497514"/>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91FE3D-FB76-41C1-BE93-3BD31190143A}"/>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18DDB863-9930-1515-C8A8-C2592A65C1F6}"/>
              </a:ext>
            </a:extLst>
          </p:cNvPr>
          <p:cNvSpPr txBox="1"/>
          <p:nvPr/>
        </p:nvSpPr>
        <p:spPr>
          <a:xfrm>
            <a:off x="914400" y="2490642"/>
            <a:ext cx="7467600" cy="1569660"/>
          </a:xfrm>
          <a:prstGeom prst="rect">
            <a:avLst/>
          </a:prstGeom>
          <a:noFill/>
        </p:spPr>
        <p:txBody>
          <a:bodyPr wrap="square" rtlCol="0">
            <a:spAutoFit/>
          </a:bodyPr>
          <a:lstStyle/>
          <a:p>
            <a:pPr algn="ctr"/>
            <a:r>
              <a:rPr lang="en-US" sz="2400" b="1" dirty="0">
                <a:ln w="0"/>
                <a:effectLst>
                  <a:outerShdw blurRad="38100" dist="19050" dir="2700000" algn="tl" rotWithShape="0">
                    <a:schemeClr val="dk1">
                      <a:alpha val="40000"/>
                    </a:schemeClr>
                  </a:outerShdw>
                </a:effectLst>
              </a:rPr>
              <a:t>This presentation explores techniques to achieve robust lane detection using computer vision and employs a </a:t>
            </a:r>
            <a:r>
              <a:rPr lang="en-US" sz="2400" b="1" dirty="0">
                <a:ln w="0"/>
                <a:effectLst>
                  <a:outerShdw blurRad="38100" dist="19050" dir="2700000" algn="tl" rotWithShape="0">
                    <a:schemeClr val="dk1">
                      <a:alpha val="40000"/>
                    </a:schemeClr>
                  </a:outerShdw>
                </a:effectLst>
                <a:latin typeface="Perpetua" panose="02020502060401020303" pitchFamily="18" charset="0"/>
              </a:rPr>
              <a:t>deep</a:t>
            </a:r>
            <a:r>
              <a:rPr lang="en-US" sz="2400" b="1" dirty="0">
                <a:ln w="0"/>
                <a:effectLst>
                  <a:outerShdw blurRad="38100" dist="19050" dir="2700000" algn="tl" rotWithShape="0">
                    <a:schemeClr val="dk1">
                      <a:alpha val="40000"/>
                    </a:schemeClr>
                  </a:outerShdw>
                </a:effectLst>
              </a:rPr>
              <a:t> learning model for real-time traffic sign recognition.</a:t>
            </a:r>
            <a:endParaRPr lang="en-IN" sz="24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05073406"/>
      </p:ext>
    </p:extLst>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Perpetua" pitchFamily="18" charset="0"/>
              </a:rPr>
              <a:t>OBJECTIVES</a:t>
            </a:r>
          </a:p>
        </p:txBody>
      </p:sp>
      <p:sp>
        <p:nvSpPr>
          <p:cNvPr id="9" name="Content Placeholder 8">
            <a:extLst>
              <a:ext uri="{FF2B5EF4-FFF2-40B4-BE49-F238E27FC236}">
                <a16:creationId xmlns:a16="http://schemas.microsoft.com/office/drawing/2014/main" id="{CDD6A612-4467-33A9-FE93-DF49B5041DAB}"/>
              </a:ext>
            </a:extLst>
          </p:cNvPr>
          <p:cNvSpPr>
            <a:spLocks noGrp="1"/>
          </p:cNvSpPr>
          <p:nvPr>
            <p:ph idx="1"/>
          </p:nvPr>
        </p:nvSpPr>
        <p:spPr/>
        <p:txBody>
          <a:bodyPr>
            <a:normAutofit/>
          </a:bodyPr>
          <a:lstStyle/>
          <a:p>
            <a:r>
              <a:rPr lang="en-US" sz="2400" b="1" dirty="0"/>
              <a:t>Lane Detection:</a:t>
            </a:r>
          </a:p>
          <a:p>
            <a:pPr>
              <a:buFont typeface="Wingdings" panose="05000000000000000000" pitchFamily="2" charset="2"/>
              <a:buChar char="ü"/>
            </a:pPr>
            <a:r>
              <a:rPr lang="en-US" sz="2200" dirty="0"/>
              <a:t>Identify lane boundaries on roads using computer vision techniques.</a:t>
            </a:r>
          </a:p>
          <a:p>
            <a:pPr>
              <a:buFont typeface="Wingdings" panose="05000000000000000000" pitchFamily="2" charset="2"/>
              <a:buChar char="ü"/>
            </a:pPr>
            <a:r>
              <a:rPr lang="en-US" sz="2200" dirty="0"/>
              <a:t>Develop an algorithm to detect and extrapolate lane markings.</a:t>
            </a:r>
          </a:p>
          <a:p>
            <a:pPr>
              <a:buFont typeface="Wingdings" panose="05000000000000000000" pitchFamily="2" charset="2"/>
              <a:buChar char="ü"/>
            </a:pPr>
            <a:endParaRPr lang="en-US" sz="2400" dirty="0"/>
          </a:p>
          <a:p>
            <a:r>
              <a:rPr lang="en-US" sz="2400" b="1" dirty="0"/>
              <a:t>Traffic Sign Recognition:</a:t>
            </a:r>
          </a:p>
          <a:p>
            <a:pPr>
              <a:buFont typeface="Wingdings" panose="05000000000000000000" pitchFamily="2" charset="2"/>
              <a:buChar char="ü"/>
            </a:pPr>
            <a:r>
              <a:rPr lang="en-US" sz="2200" dirty="0"/>
              <a:t>Implement a deep learning model (YOLOv3) for detecting various traffic signs.  </a:t>
            </a:r>
          </a:p>
          <a:p>
            <a:pPr>
              <a:buFont typeface="Wingdings" panose="05000000000000000000" pitchFamily="2" charset="2"/>
              <a:buChar char="ü"/>
            </a:pPr>
            <a:r>
              <a:rPr lang="en-US" sz="2200" dirty="0"/>
              <a:t>Develop an algorithm to detect and extrapolate traffic sign recognition.</a:t>
            </a:r>
            <a:endParaRPr lang="en-IN" sz="2200" dirty="0"/>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Perpetua" pitchFamily="18" charset="0"/>
              </a:rPr>
              <a:t>DATA COLLECTION</a:t>
            </a:r>
          </a:p>
        </p:txBody>
      </p:sp>
      <p:sp>
        <p:nvSpPr>
          <p:cNvPr id="3" name="Content Placeholder 2"/>
          <p:cNvSpPr>
            <a:spLocks noGrp="1"/>
          </p:cNvSpPr>
          <p:nvPr>
            <p:ph idx="1"/>
          </p:nvPr>
        </p:nvSpPr>
        <p:spPr/>
        <p:txBody>
          <a:bodyPr>
            <a:normAutofit lnSpcReduction="10000"/>
          </a:bodyPr>
          <a:lstStyle/>
          <a:p>
            <a:r>
              <a:rPr lang="en-US" sz="2400" b="1" dirty="0"/>
              <a:t>Lane Detection</a:t>
            </a:r>
            <a:r>
              <a:rPr lang="en-US" sz="2400" dirty="0"/>
              <a:t>:</a:t>
            </a:r>
          </a:p>
          <a:p>
            <a:pPr marL="457200" indent="-457200">
              <a:buFont typeface="+mj-lt"/>
              <a:buAutoNum type="arabicParenR"/>
            </a:pPr>
            <a:r>
              <a:rPr lang="en-US" sz="2000" dirty="0"/>
              <a:t>Utilized images from the Udacity Self-Driving Car Nanodegree project.</a:t>
            </a:r>
          </a:p>
          <a:p>
            <a:pPr marL="457200" indent="-457200">
              <a:buFont typeface="+mj-lt"/>
              <a:buAutoNum type="arabicParenR"/>
            </a:pPr>
            <a:r>
              <a:rPr lang="en-US" sz="2000" dirty="0"/>
              <a:t>Also have used ‘KITTY ROAD/LANE Detection’ data set for testing the model</a:t>
            </a:r>
          </a:p>
          <a:p>
            <a:pPr marL="457200" indent="-457200">
              <a:buFont typeface="+mj-lt"/>
              <a:buAutoNum type="arabicParenR"/>
            </a:pPr>
            <a:r>
              <a:rPr lang="en-US" sz="2000" dirty="0"/>
              <a:t>Includes scenarios with clear lane markings under varying environmental conditions.</a:t>
            </a:r>
          </a:p>
          <a:p>
            <a:pPr marL="0" indent="0">
              <a:buNone/>
            </a:pPr>
            <a:endParaRPr lang="en-US" sz="2000" dirty="0"/>
          </a:p>
          <a:p>
            <a:r>
              <a:rPr lang="en-US" sz="2400" b="1" dirty="0"/>
              <a:t>Traffic Sign Recognition</a:t>
            </a:r>
            <a:r>
              <a:rPr lang="en-US" sz="2400" dirty="0"/>
              <a:t>:</a:t>
            </a:r>
          </a:p>
          <a:p>
            <a:pPr marL="457200" indent="-457200">
              <a:buFont typeface="+mj-lt"/>
              <a:buAutoNum type="arabicParenR"/>
            </a:pPr>
            <a:r>
              <a:rPr lang="en-US" sz="2000" dirty="0"/>
              <a:t>Leveraged the COCO dataset for YOLOv3 pre-trained weights.</a:t>
            </a:r>
          </a:p>
          <a:p>
            <a:pPr marL="457200" indent="-457200">
              <a:buFont typeface="+mj-lt"/>
              <a:buAutoNum type="arabicParenR"/>
            </a:pPr>
            <a:r>
              <a:rPr lang="en-US" sz="2000" dirty="0" err="1"/>
              <a:t>Dowloaded</a:t>
            </a:r>
            <a:r>
              <a:rPr lang="en-US" sz="2000" dirty="0"/>
              <a:t> TINY LISA Traffic Sign Detection from Kaggle.</a:t>
            </a:r>
          </a:p>
          <a:p>
            <a:pPr marL="457200" indent="-457200">
              <a:buFont typeface="+mj-lt"/>
              <a:buAutoNum type="arabicParenR"/>
            </a:pPr>
            <a:r>
              <a:rPr lang="en-US" sz="2000" dirty="0"/>
              <a:t>Augmented data with additional traffic sign images to enhance    model robustness.</a:t>
            </a:r>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457200" y="1981200"/>
            <a:ext cx="8229600" cy="4343400"/>
          </a:xfrm>
        </p:spPr>
        <p:txBody>
          <a:bodyPr/>
          <a:lstStyle/>
          <a:p>
            <a:r>
              <a:rPr lang="en-US" sz="2800" dirty="0"/>
              <a:t>Example Images:</a:t>
            </a:r>
          </a:p>
          <a:p>
            <a:pPr>
              <a:buNone/>
            </a:pPr>
            <a:r>
              <a:rPr lang="en-US" sz="2800" dirty="0"/>
              <a:t>   Presenting a few sample images from the datasets to illustrate the types of data used by </a:t>
            </a:r>
            <a:r>
              <a:rPr lang="en-IN" sz="2800" b="0" i="0" dirty="0">
                <a:solidFill>
                  <a:schemeClr val="tx1">
                    <a:lumMod val="95000"/>
                    <a:lumOff val="5000"/>
                  </a:schemeClr>
                </a:solidFill>
                <a:effectLst/>
              </a:rPr>
              <a:t>Cloning the repository and from TINY LISA Traffic Sign Recognition Dataset.</a:t>
            </a:r>
            <a:endParaRPr lang="en-US" sz="2800"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ample_005.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ample_004.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14:flythrough/>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758</TotalTime>
  <Words>1103</Words>
  <Application>Microsoft Office PowerPoint</Application>
  <PresentationFormat>On-screen Show (4:3)</PresentationFormat>
  <Paragraphs>152</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Constantia</vt:lpstr>
      <vt:lpstr>Perpetua</vt:lpstr>
      <vt:lpstr>Wingdings</vt:lpstr>
      <vt:lpstr>Wingdings 2</vt:lpstr>
      <vt:lpstr>Flow</vt:lpstr>
      <vt:lpstr>PowerPoint Presentation</vt:lpstr>
      <vt:lpstr>CONTENTS</vt:lpstr>
      <vt:lpstr>INTRODUCTION</vt:lpstr>
      <vt:lpstr>PowerPoint Presentation</vt:lpstr>
      <vt:lpstr>OBJECTIVES</vt:lpstr>
      <vt:lpstr>DATA COLLECTION</vt:lpstr>
      <vt:lpstr>PowerPoint Presentation</vt:lpstr>
      <vt:lpstr>PowerPoint Presentation</vt:lpstr>
      <vt:lpstr>PowerPoint Presentation</vt:lpstr>
      <vt:lpstr>PowerPoint Presentation</vt:lpstr>
      <vt:lpstr>PowerPoint Presentation</vt:lpstr>
      <vt:lpstr>PowerPoint Presentation</vt:lpstr>
      <vt:lpstr>MODEL DEVELOPMENT FLOWCHART</vt:lpstr>
      <vt:lpstr>PowerPoint Presentation</vt:lpstr>
      <vt:lpstr>MODEL DEVELOPMENT</vt:lpstr>
      <vt:lpstr>PowerPoint Presentation</vt:lpstr>
      <vt:lpstr>PowerPoint Presentation</vt:lpstr>
      <vt:lpstr>TRAINING AND EVALUATION</vt:lpstr>
      <vt:lpstr>PowerPoint Presentation</vt:lpstr>
      <vt:lpstr>DEMONSTRATION</vt:lpstr>
      <vt:lpstr>PowerPoint Presentation</vt:lpstr>
      <vt:lpstr>PowerPoint Presentation</vt:lpstr>
      <vt:lpstr>PowerPoint Presentation</vt:lpstr>
      <vt:lpstr>USER INTERFACE (For Lane Detection and Traffic Sign Recognition)</vt:lpstr>
      <vt:lpstr>PowerPoint Presentation</vt:lpstr>
      <vt:lpstr>PowerPoint Presentation</vt:lpstr>
      <vt:lpstr>PowerPoint Presentation</vt:lpstr>
      <vt:lpstr>PowerPoint Presentation</vt:lpstr>
      <vt:lpstr>Summary </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Namita .</cp:lastModifiedBy>
  <cp:revision>42</cp:revision>
  <dcterms:created xsi:type="dcterms:W3CDTF">2024-07-22T14:50:05Z</dcterms:created>
  <dcterms:modified xsi:type="dcterms:W3CDTF">2024-08-09T15:48:05Z</dcterms:modified>
</cp:coreProperties>
</file>