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sldIdLst>
    <p:sldId id="257" r:id="rId2"/>
    <p:sldId id="260" r:id="rId3"/>
    <p:sldId id="258" r:id="rId4"/>
    <p:sldId id="261" r:id="rId5"/>
    <p:sldId id="262" r:id="rId6"/>
    <p:sldId id="274" r:id="rId7"/>
    <p:sldId id="276" r:id="rId8"/>
    <p:sldId id="263" r:id="rId9"/>
    <p:sldId id="264" r:id="rId10"/>
    <p:sldId id="265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1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0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ita S" userId="6f389fc650b69075" providerId="LiveId" clId="{34EF2B34-CAD3-4D60-90B2-C2AF16F3A867}"/>
    <pc:docChg chg="undo custSel addSld delSld modSld modMainMaster">
      <pc:chgData name="Namita S" userId="6f389fc650b69075" providerId="LiveId" clId="{34EF2B34-CAD3-4D60-90B2-C2AF16F3A867}" dt="2025-03-25T08:32:24.505" v="797" actId="1440"/>
      <pc:docMkLst>
        <pc:docMk/>
      </pc:docMkLst>
      <pc:sldChg chg="modSp new del">
        <pc:chgData name="Namita S" userId="6f389fc650b69075" providerId="LiveId" clId="{34EF2B34-CAD3-4D60-90B2-C2AF16F3A867}" dt="2025-03-22T04:33:57.951" v="54" actId="2696"/>
        <pc:sldMkLst>
          <pc:docMk/>
          <pc:sldMk cId="996331986" sldId="256"/>
        </pc:sldMkLst>
      </pc:sldChg>
      <pc:sldChg chg="modSp new mod modTransition setBg">
        <pc:chgData name="Namita S" userId="6f389fc650b69075" providerId="LiveId" clId="{34EF2B34-CAD3-4D60-90B2-C2AF16F3A867}" dt="2025-03-25T08:04:08.802" v="796"/>
        <pc:sldMkLst>
          <pc:docMk/>
          <pc:sldMk cId="2776149627" sldId="257"/>
        </pc:sldMkLst>
        <pc:spChg chg="mod">
          <ac:chgData name="Namita S" userId="6f389fc650b69075" providerId="LiveId" clId="{34EF2B34-CAD3-4D60-90B2-C2AF16F3A867}" dt="2025-03-22T04:43:05.225" v="215" actId="1076"/>
          <ac:spMkLst>
            <pc:docMk/>
            <pc:sldMk cId="2776149627" sldId="257"/>
            <ac:spMk id="2" creationId="{5D7BB406-4A0A-F649-7973-958171614402}"/>
          </ac:spMkLst>
        </pc:spChg>
        <pc:spChg chg="mod">
          <ac:chgData name="Namita S" userId="6f389fc650b69075" providerId="LiveId" clId="{34EF2B34-CAD3-4D60-90B2-C2AF16F3A867}" dt="2025-03-22T04:43:13.419" v="216" actId="1076"/>
          <ac:spMkLst>
            <pc:docMk/>
            <pc:sldMk cId="2776149627" sldId="257"/>
            <ac:spMk id="3" creationId="{191C8763-CEF0-5861-8FB1-A10ED0073B5B}"/>
          </ac:spMkLst>
        </pc:spChg>
      </pc:sldChg>
      <pc:sldChg chg="addSp modSp new mod modTransition setBg modClrScheme chgLayout">
        <pc:chgData name="Namita S" userId="6f389fc650b69075" providerId="LiveId" clId="{34EF2B34-CAD3-4D60-90B2-C2AF16F3A867}" dt="2025-03-25T08:04:08.802" v="796"/>
        <pc:sldMkLst>
          <pc:docMk/>
          <pc:sldMk cId="460550744" sldId="258"/>
        </pc:sldMkLst>
        <pc:spChg chg="add mod">
          <ac:chgData name="Namita S" userId="6f389fc650b69075" providerId="LiveId" clId="{34EF2B34-CAD3-4D60-90B2-C2AF16F3A867}" dt="2025-03-22T05:07:36.641" v="353" actId="1076"/>
          <ac:spMkLst>
            <pc:docMk/>
            <pc:sldMk cId="460550744" sldId="258"/>
            <ac:spMk id="2" creationId="{C41DCB6D-CBAE-3701-E31B-A03CE795CE95}"/>
          </ac:spMkLst>
        </pc:spChg>
        <pc:spChg chg="add mod">
          <ac:chgData name="Namita S" userId="6f389fc650b69075" providerId="LiveId" clId="{34EF2B34-CAD3-4D60-90B2-C2AF16F3A867}" dt="2025-03-22T05:10:41.106" v="371" actId="115"/>
          <ac:spMkLst>
            <pc:docMk/>
            <pc:sldMk cId="460550744" sldId="258"/>
            <ac:spMk id="3" creationId="{96A87B90-5D86-0F03-83D4-E77C8D68C887}"/>
          </ac:spMkLst>
        </pc:spChg>
      </pc:sldChg>
      <pc:sldChg chg="new del">
        <pc:chgData name="Namita S" userId="6f389fc650b69075" providerId="LiveId" clId="{34EF2B34-CAD3-4D60-90B2-C2AF16F3A867}" dt="2025-03-22T04:43:50.586" v="219" actId="47"/>
        <pc:sldMkLst>
          <pc:docMk/>
          <pc:sldMk cId="3013865196" sldId="259"/>
        </pc:sldMkLst>
      </pc:sldChg>
      <pc:sldChg chg="addSp modSp new mod modTransition setBg modClrScheme chgLayout">
        <pc:chgData name="Namita S" userId="6f389fc650b69075" providerId="LiveId" clId="{34EF2B34-CAD3-4D60-90B2-C2AF16F3A867}" dt="2025-03-25T08:04:08.802" v="796"/>
        <pc:sldMkLst>
          <pc:docMk/>
          <pc:sldMk cId="2175791389" sldId="260"/>
        </pc:sldMkLst>
        <pc:spChg chg="add mod">
          <ac:chgData name="Namita S" userId="6f389fc650b69075" providerId="LiveId" clId="{34EF2B34-CAD3-4D60-90B2-C2AF16F3A867}" dt="2025-03-22T04:45:50.871" v="243" actId="113"/>
          <ac:spMkLst>
            <pc:docMk/>
            <pc:sldMk cId="2175791389" sldId="260"/>
            <ac:spMk id="2" creationId="{EA14AA3F-EB38-F47E-4C38-A3FB2E690008}"/>
          </ac:spMkLst>
        </pc:spChg>
        <pc:spChg chg="add mod">
          <ac:chgData name="Namita S" userId="6f389fc650b69075" providerId="LiveId" clId="{34EF2B34-CAD3-4D60-90B2-C2AF16F3A867}" dt="2025-03-22T04:49:25.384" v="327" actId="20577"/>
          <ac:spMkLst>
            <pc:docMk/>
            <pc:sldMk cId="2175791389" sldId="260"/>
            <ac:spMk id="3" creationId="{EDD71ECE-6E92-501B-DA33-6D635A3E41D7}"/>
          </ac:spMkLst>
        </pc:spChg>
      </pc:sldChg>
      <pc:sldChg chg="modSp new mod modTransition setBg">
        <pc:chgData name="Namita S" userId="6f389fc650b69075" providerId="LiveId" clId="{34EF2B34-CAD3-4D60-90B2-C2AF16F3A867}" dt="2025-03-25T08:04:08.802" v="796"/>
        <pc:sldMkLst>
          <pc:docMk/>
          <pc:sldMk cId="3941736046" sldId="261"/>
        </pc:sldMkLst>
        <pc:spChg chg="mod">
          <ac:chgData name="Namita S" userId="6f389fc650b69075" providerId="LiveId" clId="{34EF2B34-CAD3-4D60-90B2-C2AF16F3A867}" dt="2025-03-22T09:27:29.748" v="409" actId="1076"/>
          <ac:spMkLst>
            <pc:docMk/>
            <pc:sldMk cId="3941736046" sldId="261"/>
            <ac:spMk id="2" creationId="{A9A35E3D-6D1C-8BE1-F4A1-714752DF13C3}"/>
          </ac:spMkLst>
        </pc:spChg>
        <pc:spChg chg="mod">
          <ac:chgData name="Namita S" userId="6f389fc650b69075" providerId="LiveId" clId="{34EF2B34-CAD3-4D60-90B2-C2AF16F3A867}" dt="2025-03-22T10:04:24.306" v="423" actId="20577"/>
          <ac:spMkLst>
            <pc:docMk/>
            <pc:sldMk cId="3941736046" sldId="261"/>
            <ac:spMk id="3" creationId="{F5919A09-A563-46D3-B7E6-1FC7B2814673}"/>
          </ac:spMkLst>
        </pc:spChg>
      </pc:sldChg>
      <pc:sldChg chg="modSp new mod modTransition setBg">
        <pc:chgData name="Namita S" userId="6f389fc650b69075" providerId="LiveId" clId="{34EF2B34-CAD3-4D60-90B2-C2AF16F3A867}" dt="2025-03-25T08:04:08.802" v="796"/>
        <pc:sldMkLst>
          <pc:docMk/>
          <pc:sldMk cId="452109315" sldId="262"/>
        </pc:sldMkLst>
        <pc:spChg chg="mod">
          <ac:chgData name="Namita S" userId="6f389fc650b69075" providerId="LiveId" clId="{34EF2B34-CAD3-4D60-90B2-C2AF16F3A867}" dt="2025-03-22T10:10:35.953" v="435" actId="1076"/>
          <ac:spMkLst>
            <pc:docMk/>
            <pc:sldMk cId="452109315" sldId="262"/>
            <ac:spMk id="2" creationId="{64B0504D-AE6F-0BC5-5B8A-7B14EDE29208}"/>
          </ac:spMkLst>
        </pc:spChg>
        <pc:spChg chg="mod">
          <ac:chgData name="Namita S" userId="6f389fc650b69075" providerId="LiveId" clId="{34EF2B34-CAD3-4D60-90B2-C2AF16F3A867}" dt="2025-03-22T10:14:24.012" v="470" actId="20577"/>
          <ac:spMkLst>
            <pc:docMk/>
            <pc:sldMk cId="452109315" sldId="262"/>
            <ac:spMk id="3" creationId="{E8BB62CC-0F07-D34F-404A-BA98EC7DA27D}"/>
          </ac:spMkLst>
        </pc:spChg>
      </pc:sldChg>
      <pc:sldChg chg="addSp modSp new mod modTransition setBg">
        <pc:chgData name="Namita S" userId="6f389fc650b69075" providerId="LiveId" clId="{34EF2B34-CAD3-4D60-90B2-C2AF16F3A867}" dt="2025-03-25T08:04:08.802" v="796"/>
        <pc:sldMkLst>
          <pc:docMk/>
          <pc:sldMk cId="2840081231" sldId="263"/>
        </pc:sldMkLst>
        <pc:spChg chg="mod">
          <ac:chgData name="Namita S" userId="6f389fc650b69075" providerId="LiveId" clId="{34EF2B34-CAD3-4D60-90B2-C2AF16F3A867}" dt="2025-03-22T10:22:10.091" v="515" actId="114"/>
          <ac:spMkLst>
            <pc:docMk/>
            <pc:sldMk cId="2840081231" sldId="263"/>
            <ac:spMk id="3" creationId="{6505701D-87B4-DE3D-1862-A1790F59E8B1}"/>
          </ac:spMkLst>
        </pc:spChg>
        <pc:picChg chg="add mod">
          <ac:chgData name="Namita S" userId="6f389fc650b69075" providerId="LiveId" clId="{34EF2B34-CAD3-4D60-90B2-C2AF16F3A867}" dt="2025-03-22T10:21:39.918" v="508" actId="1076"/>
          <ac:picMkLst>
            <pc:docMk/>
            <pc:sldMk cId="2840081231" sldId="263"/>
            <ac:picMk id="20" creationId="{13D2F864-0DD3-43A8-3AE0-8B5808107430}"/>
          </ac:picMkLst>
        </pc:picChg>
      </pc:sldChg>
      <pc:sldChg chg="addSp modSp new mod modTransition setBg">
        <pc:chgData name="Namita S" userId="6f389fc650b69075" providerId="LiveId" clId="{34EF2B34-CAD3-4D60-90B2-C2AF16F3A867}" dt="2025-03-25T08:04:08.802" v="796"/>
        <pc:sldMkLst>
          <pc:docMk/>
          <pc:sldMk cId="1268403337" sldId="264"/>
        </pc:sldMkLst>
        <pc:spChg chg="add mod">
          <ac:chgData name="Namita S" userId="6f389fc650b69075" providerId="LiveId" clId="{34EF2B34-CAD3-4D60-90B2-C2AF16F3A867}" dt="2025-03-22T10:29:43.770" v="571" actId="255"/>
          <ac:spMkLst>
            <pc:docMk/>
            <pc:sldMk cId="1268403337" sldId="264"/>
            <ac:spMk id="2" creationId="{F5F64C47-D407-C036-CDDF-D8030737559D}"/>
          </ac:spMkLst>
        </pc:spChg>
        <pc:picChg chg="add mod">
          <ac:chgData name="Namita S" userId="6f389fc650b69075" providerId="LiveId" clId="{34EF2B34-CAD3-4D60-90B2-C2AF16F3A867}" dt="2025-03-22T10:29:46.718" v="572" actId="1076"/>
          <ac:picMkLst>
            <pc:docMk/>
            <pc:sldMk cId="1268403337" sldId="264"/>
            <ac:picMk id="4" creationId="{0641294A-E1BE-11D3-F56A-1821254588F2}"/>
          </ac:picMkLst>
        </pc:picChg>
      </pc:sldChg>
      <pc:sldChg chg="new del">
        <pc:chgData name="Namita S" userId="6f389fc650b69075" providerId="LiveId" clId="{34EF2B34-CAD3-4D60-90B2-C2AF16F3A867}" dt="2025-03-22T10:22:36.073" v="518" actId="47"/>
        <pc:sldMkLst>
          <pc:docMk/>
          <pc:sldMk cId="2441443637" sldId="264"/>
        </pc:sldMkLst>
      </pc:sldChg>
      <pc:sldChg chg="addSp modSp new mod modTransition setBg">
        <pc:chgData name="Namita S" userId="6f389fc650b69075" providerId="LiveId" clId="{34EF2B34-CAD3-4D60-90B2-C2AF16F3A867}" dt="2025-03-25T08:04:08.802" v="796"/>
        <pc:sldMkLst>
          <pc:docMk/>
          <pc:sldMk cId="2446007435" sldId="265"/>
        </pc:sldMkLst>
        <pc:spChg chg="add mod">
          <ac:chgData name="Namita S" userId="6f389fc650b69075" providerId="LiveId" clId="{34EF2B34-CAD3-4D60-90B2-C2AF16F3A867}" dt="2025-03-22T10:30:12.922" v="577" actId="1076"/>
          <ac:spMkLst>
            <pc:docMk/>
            <pc:sldMk cId="2446007435" sldId="265"/>
            <ac:spMk id="3" creationId="{7D83E055-E679-468C-31CE-FE20F90B61D2}"/>
          </ac:spMkLst>
        </pc:spChg>
        <pc:picChg chg="add mod">
          <ac:chgData name="Namita S" userId="6f389fc650b69075" providerId="LiveId" clId="{34EF2B34-CAD3-4D60-90B2-C2AF16F3A867}" dt="2025-03-22T10:30:18.846" v="578" actId="1076"/>
          <ac:picMkLst>
            <pc:docMk/>
            <pc:sldMk cId="2446007435" sldId="265"/>
            <ac:picMk id="5" creationId="{5479666E-05D0-6C4D-7E89-E842729A1B72}"/>
          </ac:picMkLst>
        </pc:picChg>
      </pc:sldChg>
      <pc:sldChg chg="addSp modSp new mod modTransition setBg modClrScheme chgLayout">
        <pc:chgData name="Namita S" userId="6f389fc650b69075" providerId="LiveId" clId="{34EF2B34-CAD3-4D60-90B2-C2AF16F3A867}" dt="2025-03-25T08:04:08.802" v="796"/>
        <pc:sldMkLst>
          <pc:docMk/>
          <pc:sldMk cId="4073322562" sldId="266"/>
        </pc:sldMkLst>
        <pc:spChg chg="add mod">
          <ac:chgData name="Namita S" userId="6f389fc650b69075" providerId="LiveId" clId="{34EF2B34-CAD3-4D60-90B2-C2AF16F3A867}" dt="2025-03-22T10:35:47.315" v="600" actId="1076"/>
          <ac:spMkLst>
            <pc:docMk/>
            <pc:sldMk cId="4073322562" sldId="266"/>
            <ac:spMk id="2" creationId="{3088D6FA-70CC-FC1D-69DF-32C62689122C}"/>
          </ac:spMkLst>
        </pc:spChg>
        <pc:spChg chg="add mod">
          <ac:chgData name="Namita S" userId="6f389fc650b69075" providerId="LiveId" clId="{34EF2B34-CAD3-4D60-90B2-C2AF16F3A867}" dt="2025-03-22T10:38:37.339" v="622" actId="1076"/>
          <ac:spMkLst>
            <pc:docMk/>
            <pc:sldMk cId="4073322562" sldId="266"/>
            <ac:spMk id="3" creationId="{FA7A185D-40CC-BCFD-1CF9-E6CC8091974B}"/>
          </ac:spMkLst>
        </pc:spChg>
        <pc:picChg chg="add mod">
          <ac:chgData name="Namita S" userId="6f389fc650b69075" providerId="LiveId" clId="{34EF2B34-CAD3-4D60-90B2-C2AF16F3A867}" dt="2025-03-22T10:38:40.568" v="623" actId="1076"/>
          <ac:picMkLst>
            <pc:docMk/>
            <pc:sldMk cId="4073322562" sldId="266"/>
            <ac:picMk id="5" creationId="{2B0C1E15-B618-4C93-BFCE-23C9D75AE21E}"/>
          </ac:picMkLst>
        </pc:picChg>
      </pc:sldChg>
      <pc:sldChg chg="addSp delSp modSp new mod modTransition setBg modClrScheme chgLayout">
        <pc:chgData name="Namita S" userId="6f389fc650b69075" providerId="LiveId" clId="{34EF2B34-CAD3-4D60-90B2-C2AF16F3A867}" dt="2025-03-25T08:04:08.802" v="796"/>
        <pc:sldMkLst>
          <pc:docMk/>
          <pc:sldMk cId="1852775350" sldId="267"/>
        </pc:sldMkLst>
        <pc:spChg chg="add mod">
          <ac:chgData name="Namita S" userId="6f389fc650b69075" providerId="LiveId" clId="{34EF2B34-CAD3-4D60-90B2-C2AF16F3A867}" dt="2025-03-22T10:38:25.827" v="621" actId="1076"/>
          <ac:spMkLst>
            <pc:docMk/>
            <pc:sldMk cId="1852775350" sldId="267"/>
            <ac:spMk id="5" creationId="{B45420B4-D379-2B3C-8251-8E7EF3AE9259}"/>
          </ac:spMkLst>
        </pc:spChg>
        <pc:picChg chg="add mod">
          <ac:chgData name="Namita S" userId="6f389fc650b69075" providerId="LiveId" clId="{34EF2B34-CAD3-4D60-90B2-C2AF16F3A867}" dt="2025-03-22T10:38:05.777" v="618" actId="1076"/>
          <ac:picMkLst>
            <pc:docMk/>
            <pc:sldMk cId="1852775350" sldId="267"/>
            <ac:picMk id="7" creationId="{F7884DF6-2209-3987-EA1D-FE431FF7624D}"/>
          </ac:picMkLst>
        </pc:picChg>
      </pc:sldChg>
      <pc:sldChg chg="addSp modSp new mod modTransition setBg">
        <pc:chgData name="Namita S" userId="6f389fc650b69075" providerId="LiveId" clId="{34EF2B34-CAD3-4D60-90B2-C2AF16F3A867}" dt="2025-03-25T08:04:08.802" v="796"/>
        <pc:sldMkLst>
          <pc:docMk/>
          <pc:sldMk cId="1279852513" sldId="268"/>
        </pc:sldMkLst>
        <pc:spChg chg="add mod">
          <ac:chgData name="Namita S" userId="6f389fc650b69075" providerId="LiveId" clId="{34EF2B34-CAD3-4D60-90B2-C2AF16F3A867}" dt="2025-03-22T10:39:30.984" v="630" actId="1076"/>
          <ac:spMkLst>
            <pc:docMk/>
            <pc:sldMk cId="1279852513" sldId="268"/>
            <ac:spMk id="3" creationId="{C947C300-08D2-84AC-6A53-C12BA108D7FE}"/>
          </ac:spMkLst>
        </pc:spChg>
        <pc:picChg chg="add mod">
          <ac:chgData name="Namita S" userId="6f389fc650b69075" providerId="LiveId" clId="{34EF2B34-CAD3-4D60-90B2-C2AF16F3A867}" dt="2025-03-22T10:40:24.365" v="632" actId="1076"/>
          <ac:picMkLst>
            <pc:docMk/>
            <pc:sldMk cId="1279852513" sldId="268"/>
            <ac:picMk id="5" creationId="{54368742-FD54-1DEF-ABDF-B89C4ED4E52C}"/>
          </ac:picMkLst>
        </pc:picChg>
      </pc:sldChg>
      <pc:sldChg chg="new del">
        <pc:chgData name="Namita S" userId="6f389fc650b69075" providerId="LiveId" clId="{34EF2B34-CAD3-4D60-90B2-C2AF16F3A867}" dt="2025-03-22T10:39:03.235" v="625" actId="47"/>
        <pc:sldMkLst>
          <pc:docMk/>
          <pc:sldMk cId="4104556549" sldId="268"/>
        </pc:sldMkLst>
      </pc:sldChg>
      <pc:sldChg chg="addSp modSp new mod modTransition setBg">
        <pc:chgData name="Namita S" userId="6f389fc650b69075" providerId="LiveId" clId="{34EF2B34-CAD3-4D60-90B2-C2AF16F3A867}" dt="2025-03-25T08:04:08.802" v="796"/>
        <pc:sldMkLst>
          <pc:docMk/>
          <pc:sldMk cId="515914815" sldId="269"/>
        </pc:sldMkLst>
        <pc:spChg chg="add mod">
          <ac:chgData name="Namita S" userId="6f389fc650b69075" providerId="LiveId" clId="{34EF2B34-CAD3-4D60-90B2-C2AF16F3A867}" dt="2025-03-22T10:42:02.743" v="643" actId="1076"/>
          <ac:spMkLst>
            <pc:docMk/>
            <pc:sldMk cId="515914815" sldId="269"/>
            <ac:spMk id="3" creationId="{74C3B328-887D-8A8D-CF06-70C2A6E991EA}"/>
          </ac:spMkLst>
        </pc:spChg>
      </pc:sldChg>
      <pc:sldChg chg="addSp modSp new mod modTransition setBg">
        <pc:chgData name="Namita S" userId="6f389fc650b69075" providerId="LiveId" clId="{34EF2B34-CAD3-4D60-90B2-C2AF16F3A867}" dt="2025-03-25T08:04:08.802" v="796"/>
        <pc:sldMkLst>
          <pc:docMk/>
          <pc:sldMk cId="3643629613" sldId="270"/>
        </pc:sldMkLst>
        <pc:spChg chg="add mod">
          <ac:chgData name="Namita S" userId="6f389fc650b69075" providerId="LiveId" clId="{34EF2B34-CAD3-4D60-90B2-C2AF16F3A867}" dt="2025-03-22T10:47:07.637" v="783" actId="1076"/>
          <ac:spMkLst>
            <pc:docMk/>
            <pc:sldMk cId="3643629613" sldId="270"/>
            <ac:spMk id="3" creationId="{2C92835F-2B43-9B37-D9F8-C3E4F56D0CE3}"/>
          </ac:spMkLst>
        </pc:spChg>
        <pc:spChg chg="add mod">
          <ac:chgData name="Namita S" userId="6f389fc650b69075" providerId="LiveId" clId="{34EF2B34-CAD3-4D60-90B2-C2AF16F3A867}" dt="2025-03-22T10:46:42.743" v="777" actId="1076"/>
          <ac:spMkLst>
            <pc:docMk/>
            <pc:sldMk cId="3643629613" sldId="270"/>
            <ac:spMk id="4" creationId="{A3DA785F-56A0-65A7-9810-FD19E0AEC169}"/>
          </ac:spMkLst>
        </pc:spChg>
        <pc:picChg chg="add mod">
          <ac:chgData name="Namita S" userId="6f389fc650b69075" providerId="LiveId" clId="{34EF2B34-CAD3-4D60-90B2-C2AF16F3A867}" dt="2025-03-22T10:46:38.483" v="776" actId="1076"/>
          <ac:picMkLst>
            <pc:docMk/>
            <pc:sldMk cId="3643629613" sldId="270"/>
            <ac:picMk id="6" creationId="{76FAC6FE-D459-8381-6B16-65FBA5842C5A}"/>
          </ac:picMkLst>
        </pc:picChg>
      </pc:sldChg>
      <pc:sldChg chg="addSp modSp new mod modTransition setBg">
        <pc:chgData name="Namita S" userId="6f389fc650b69075" providerId="LiveId" clId="{34EF2B34-CAD3-4D60-90B2-C2AF16F3A867}" dt="2025-03-25T08:04:08.802" v="796"/>
        <pc:sldMkLst>
          <pc:docMk/>
          <pc:sldMk cId="158484397" sldId="271"/>
        </pc:sldMkLst>
        <pc:picChg chg="add mod">
          <ac:chgData name="Namita S" userId="6f389fc650b69075" providerId="LiveId" clId="{34EF2B34-CAD3-4D60-90B2-C2AF16F3A867}" dt="2025-03-22T10:47:52.615" v="790" actId="1076"/>
          <ac:picMkLst>
            <pc:docMk/>
            <pc:sldMk cId="158484397" sldId="271"/>
            <ac:picMk id="3" creationId="{C4E99C63-4CE9-DBEF-FA45-684B19F6AE93}"/>
          </ac:picMkLst>
        </pc:picChg>
      </pc:sldChg>
      <pc:sldChg chg="modTransition">
        <pc:chgData name="Namita S" userId="6f389fc650b69075" providerId="LiveId" clId="{34EF2B34-CAD3-4D60-90B2-C2AF16F3A867}" dt="2025-03-25T08:04:08.802" v="796"/>
        <pc:sldMkLst>
          <pc:docMk/>
          <pc:sldMk cId="1687332799" sldId="272"/>
        </pc:sldMkLst>
      </pc:sldChg>
      <pc:sldChg chg="new del">
        <pc:chgData name="Namita S" userId="6f389fc650b69075" providerId="LiveId" clId="{34EF2B34-CAD3-4D60-90B2-C2AF16F3A867}" dt="2025-03-22T10:48:27.042" v="792" actId="47"/>
        <pc:sldMkLst>
          <pc:docMk/>
          <pc:sldMk cId="3239755804" sldId="272"/>
        </pc:sldMkLst>
      </pc:sldChg>
      <pc:sldChg chg="modTransition">
        <pc:chgData name="Namita S" userId="6f389fc650b69075" providerId="LiveId" clId="{34EF2B34-CAD3-4D60-90B2-C2AF16F3A867}" dt="2025-03-25T08:04:08.802" v="796"/>
        <pc:sldMkLst>
          <pc:docMk/>
          <pc:sldMk cId="1411705199" sldId="273"/>
        </pc:sldMkLst>
      </pc:sldChg>
      <pc:sldChg chg="modSp mod modTransition">
        <pc:chgData name="Namita S" userId="6f389fc650b69075" providerId="LiveId" clId="{34EF2B34-CAD3-4D60-90B2-C2AF16F3A867}" dt="2025-03-25T08:32:24.505" v="797" actId="1440"/>
        <pc:sldMkLst>
          <pc:docMk/>
          <pc:sldMk cId="8819978" sldId="274"/>
        </pc:sldMkLst>
        <pc:picChg chg="mod">
          <ac:chgData name="Namita S" userId="6f389fc650b69075" providerId="LiveId" clId="{34EF2B34-CAD3-4D60-90B2-C2AF16F3A867}" dt="2025-03-25T08:32:24.505" v="797" actId="1440"/>
          <ac:picMkLst>
            <pc:docMk/>
            <pc:sldMk cId="8819978" sldId="274"/>
            <ac:picMk id="5" creationId="{734F74B2-FF7F-4593-78D5-E6C9B5A74DEB}"/>
          </ac:picMkLst>
        </pc:picChg>
      </pc:sldChg>
      <pc:sldChg chg="modTransition">
        <pc:chgData name="Namita S" userId="6f389fc650b69075" providerId="LiveId" clId="{34EF2B34-CAD3-4D60-90B2-C2AF16F3A867}" dt="2025-03-25T08:04:08.802" v="796"/>
        <pc:sldMkLst>
          <pc:docMk/>
          <pc:sldMk cId="3917034283" sldId="275"/>
        </pc:sldMkLst>
      </pc:sldChg>
      <pc:sldChg chg="modTransition">
        <pc:chgData name="Namita S" userId="6f389fc650b69075" providerId="LiveId" clId="{34EF2B34-CAD3-4D60-90B2-C2AF16F3A867}" dt="2025-03-25T08:04:08.802" v="796"/>
        <pc:sldMkLst>
          <pc:docMk/>
          <pc:sldMk cId="649934732" sldId="276"/>
        </pc:sldMkLst>
      </pc:sldChg>
      <pc:sldChg chg="modTransition">
        <pc:chgData name="Namita S" userId="6f389fc650b69075" providerId="LiveId" clId="{34EF2B34-CAD3-4D60-90B2-C2AF16F3A867}" dt="2025-03-25T08:04:08.802" v="796"/>
        <pc:sldMkLst>
          <pc:docMk/>
          <pc:sldMk cId="4037810133" sldId="277"/>
        </pc:sldMkLst>
      </pc:sldChg>
      <pc:sldMasterChg chg="modTransition modSldLayout">
        <pc:chgData name="Namita S" userId="6f389fc650b69075" providerId="LiveId" clId="{34EF2B34-CAD3-4D60-90B2-C2AF16F3A867}" dt="2025-03-22T04:51:46.146" v="337"/>
        <pc:sldMasterMkLst>
          <pc:docMk/>
          <pc:sldMasterMk cId="1695780353" sldId="2147483850"/>
        </pc:sldMasterMkLst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4148144021" sldId="2147483851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494113931" sldId="2147483852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706956163" sldId="2147483853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2463108584" sldId="2147483854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1263332359" sldId="2147483855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769745942" sldId="2147483856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3799257490" sldId="2147483857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3450921031" sldId="2147483858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2708495793" sldId="2147483859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2620160257" sldId="2147483860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2726581263" sldId="2147483861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3782280459" sldId="2147483862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1261219756" sldId="2147483863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1735314036" sldId="2147483864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107840491" sldId="2147483865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2044524680" sldId="2147483866"/>
          </pc:sldLayoutMkLst>
        </pc:sldLayoutChg>
        <pc:sldLayoutChg chg="modTransition">
          <pc:chgData name="Namita S" userId="6f389fc650b69075" providerId="LiveId" clId="{34EF2B34-CAD3-4D60-90B2-C2AF16F3A867}" dt="2025-03-22T04:51:46.146" v="337"/>
          <pc:sldLayoutMkLst>
            <pc:docMk/>
            <pc:sldMasterMk cId="1695780353" sldId="2147483850"/>
            <pc:sldLayoutMk cId="610696122" sldId="2147483867"/>
          </pc:sldLayoutMkLst>
        </pc:sldLayoutChg>
      </pc:sldMasterChg>
      <pc:sldMasterChg chg="modTransition modSldLayout">
        <pc:chgData name="Namita S" userId="6f389fc650b69075" providerId="LiveId" clId="{34EF2B34-CAD3-4D60-90B2-C2AF16F3A867}" dt="2025-03-22T09:25:35.538" v="381"/>
        <pc:sldMasterMkLst>
          <pc:docMk/>
          <pc:sldMasterMk cId="766444412" sldId="2147483868"/>
        </pc:sldMasterMkLst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3886047955" sldId="2147483869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3354483701" sldId="2147483870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2184135375" sldId="2147483871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966508886" sldId="2147483872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642805206" sldId="2147483873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1731297587" sldId="2147483874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1312823124" sldId="2147483875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3196224167" sldId="2147483876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3591493253" sldId="2147483877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420835727" sldId="2147483878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3743048810" sldId="2147483879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667810938" sldId="2147483880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3405145216" sldId="2147483881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2463062573" sldId="2147483882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1710500973" sldId="2147483883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1271015299" sldId="2147483884"/>
          </pc:sldLayoutMkLst>
        </pc:sldLayoutChg>
        <pc:sldLayoutChg chg="modTransition">
          <pc:chgData name="Namita S" userId="6f389fc650b69075" providerId="LiveId" clId="{34EF2B34-CAD3-4D60-90B2-C2AF16F3A867}" dt="2025-03-22T09:25:35.538" v="381"/>
          <pc:sldLayoutMkLst>
            <pc:docMk/>
            <pc:sldMasterMk cId="766444412" sldId="2147483868"/>
            <pc:sldLayoutMk cId="415688343" sldId="2147483885"/>
          </pc:sldLayoutMkLst>
        </pc:sldLayoutChg>
      </pc:sldMasterChg>
      <pc:sldMasterChg chg="modTransition modSldLayout">
        <pc:chgData name="Namita S" userId="6f389fc650b69075" providerId="LiveId" clId="{34EF2B34-CAD3-4D60-90B2-C2AF16F3A867}" dt="2025-03-25T08:04:08.802" v="796"/>
        <pc:sldMasterMkLst>
          <pc:docMk/>
          <pc:sldMasterMk cId="4049621478" sldId="2147483886"/>
        </pc:sldMasterMkLst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1917376839" sldId="2147483887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1593606377" sldId="2147483888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2726136848" sldId="2147483889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3572649620" sldId="2147483890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3144886974" sldId="2147483891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1633196745" sldId="2147483892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1268774798" sldId="2147483893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296861276" sldId="2147483894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1350101956" sldId="2147483895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2237345372" sldId="2147483896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192025694" sldId="2147483897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4272204310" sldId="2147483898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4125481420" sldId="2147483899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3070632503" sldId="2147483900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563639855" sldId="2147483901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2511617596" sldId="2147483902"/>
          </pc:sldLayoutMkLst>
        </pc:sldLayoutChg>
        <pc:sldLayoutChg chg="modTransition">
          <pc:chgData name="Namita S" userId="6f389fc650b69075" providerId="LiveId" clId="{34EF2B34-CAD3-4D60-90B2-C2AF16F3A867}" dt="2025-03-25T08:04:08.802" v="796"/>
          <pc:sldLayoutMkLst>
            <pc:docMk/>
            <pc:sldMasterMk cId="4049621478" sldId="2147483886"/>
            <pc:sldLayoutMk cId="1018334849" sldId="2147483903"/>
          </pc:sldLayoutMkLst>
        </pc:sldLayoutChg>
      </pc:sldMasterChg>
      <pc:sldMasterChg chg="modTransition modSldLayout">
        <pc:chgData name="Namita S" userId="6f389fc650b69075" providerId="LiveId" clId="{34EF2B34-CAD3-4D60-90B2-C2AF16F3A867}" dt="2025-03-22T09:25:54.291" v="390"/>
        <pc:sldMasterMkLst>
          <pc:docMk/>
          <pc:sldMasterMk cId="2714284984" sldId="2147483904"/>
        </pc:sldMasterMkLst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788009068" sldId="2147483905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1768089393" sldId="2147483906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98336496" sldId="2147483907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4031042366" sldId="2147483908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2437041864" sldId="2147483909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2307959785" sldId="2147483910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3406135700" sldId="2147483911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1005992574" sldId="2147483912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705579577" sldId="2147483913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3889311813" sldId="2147483914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2533448816" sldId="2147483915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2688025934" sldId="2147483916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3942061173" sldId="2147483917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1841820664" sldId="2147483918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2409265016" sldId="2147483919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1554044658" sldId="2147483920"/>
          </pc:sldLayoutMkLst>
        </pc:sldLayoutChg>
        <pc:sldLayoutChg chg="modTransition">
          <pc:chgData name="Namita S" userId="6f389fc650b69075" providerId="LiveId" clId="{34EF2B34-CAD3-4D60-90B2-C2AF16F3A867}" dt="2025-03-22T09:25:54.291" v="390"/>
          <pc:sldLayoutMkLst>
            <pc:docMk/>
            <pc:sldMasterMk cId="2714284984" sldId="2147483904"/>
            <pc:sldLayoutMk cId="87376043" sldId="2147483921"/>
          </pc:sldLayoutMkLst>
        </pc:sldLayoutChg>
      </pc:sldMasterChg>
      <pc:sldMasterChg chg="modTransition modSldLayout">
        <pc:chgData name="Namita S" userId="6f389fc650b69075" providerId="LiveId" clId="{34EF2B34-CAD3-4D60-90B2-C2AF16F3A867}" dt="2025-03-22T10:40:47.732" v="635"/>
        <pc:sldMasterMkLst>
          <pc:docMk/>
          <pc:sldMasterMk cId="4122762516" sldId="2147483904"/>
        </pc:sldMasterMkLst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2134637533" sldId="2147483905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3280740769" sldId="2147483906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3285215738" sldId="2147483907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1318474037" sldId="2147483908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412021478" sldId="2147483909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1703545784" sldId="2147483910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1806084939" sldId="2147483911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650992114" sldId="2147483912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1332375481" sldId="2147483913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2779914773" sldId="2147483914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3967623181" sldId="2147483915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3325674319" sldId="2147483916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325715898" sldId="2147483917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470889762" sldId="2147483918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2498847241" sldId="2147483919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2790530929" sldId="2147483920"/>
          </pc:sldLayoutMkLst>
        </pc:sldLayoutChg>
        <pc:sldLayoutChg chg="modTransition">
          <pc:chgData name="Namita S" userId="6f389fc650b69075" providerId="LiveId" clId="{34EF2B34-CAD3-4D60-90B2-C2AF16F3A867}" dt="2025-03-22T10:40:47.732" v="635"/>
          <pc:sldLayoutMkLst>
            <pc:docMk/>
            <pc:sldMasterMk cId="4122762516" sldId="2147483904"/>
            <pc:sldLayoutMk cId="1136038086" sldId="2147483921"/>
          </pc:sldLayoutMkLst>
        </pc:sldLayoutChg>
      </pc:sldMasterChg>
      <pc:sldMasterChg chg="modTransition modSldLayout">
        <pc:chgData name="Namita S" userId="6f389fc650b69075" providerId="LiveId" clId="{34EF2B34-CAD3-4D60-90B2-C2AF16F3A867}" dt="2025-03-22T09:25:53.580" v="389"/>
        <pc:sldMasterMkLst>
          <pc:docMk/>
          <pc:sldMasterMk cId="1614744297" sldId="2147483922"/>
        </pc:sldMasterMkLst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2265217080" sldId="2147483923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1432707856" sldId="2147483924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337819730" sldId="2147483925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1363697622" sldId="2147483926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2990420746" sldId="2147483927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3900623648" sldId="2147483928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3705797851" sldId="2147483929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1876541805" sldId="2147483930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2348904864" sldId="2147483931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4080117800" sldId="2147483932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3505183865" sldId="2147483933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865010704" sldId="2147483934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1085904957" sldId="2147483935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1913291701" sldId="2147483936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2304697860" sldId="2147483937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3904976405" sldId="2147483938"/>
          </pc:sldLayoutMkLst>
        </pc:sldLayoutChg>
        <pc:sldLayoutChg chg="modTransition">
          <pc:chgData name="Namita S" userId="6f389fc650b69075" providerId="LiveId" clId="{34EF2B34-CAD3-4D60-90B2-C2AF16F3A867}" dt="2025-03-22T09:25:53.580" v="389"/>
          <pc:sldLayoutMkLst>
            <pc:docMk/>
            <pc:sldMasterMk cId="1614744297" sldId="2147483922"/>
            <pc:sldLayoutMk cId="2313630395" sldId="2147483939"/>
          </pc:sldLayoutMkLst>
        </pc:sldLayoutChg>
      </pc:sldMasterChg>
      <pc:sldMasterChg chg="modTransition modSldLayout">
        <pc:chgData name="Namita S" userId="6f389fc650b69075" providerId="LiveId" clId="{34EF2B34-CAD3-4D60-90B2-C2AF16F3A867}" dt="2025-03-22T09:25:52.356" v="388"/>
        <pc:sldMasterMkLst>
          <pc:docMk/>
          <pc:sldMasterMk cId="4273789403" sldId="2147483940"/>
        </pc:sldMasterMkLst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683660144" sldId="2147483941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3996752830" sldId="2147483942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4077125190" sldId="2147483943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3282750684" sldId="2147483944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2273640432" sldId="2147483945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1157091851" sldId="2147483946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2755382461" sldId="2147483947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3078928577" sldId="2147483948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3063647796" sldId="2147483949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1680140501" sldId="2147483950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1629398155" sldId="2147483951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2806787495" sldId="2147483952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226328899" sldId="2147483953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606093249" sldId="2147483954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3210713148" sldId="2147483955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3275429082" sldId="2147483956"/>
          </pc:sldLayoutMkLst>
        </pc:sldLayoutChg>
        <pc:sldLayoutChg chg="modTransition">
          <pc:chgData name="Namita S" userId="6f389fc650b69075" providerId="LiveId" clId="{34EF2B34-CAD3-4D60-90B2-C2AF16F3A867}" dt="2025-03-22T09:25:52.356" v="388"/>
          <pc:sldLayoutMkLst>
            <pc:docMk/>
            <pc:sldMasterMk cId="4273789403" sldId="2147483940"/>
            <pc:sldLayoutMk cId="1305314381" sldId="2147483957"/>
          </pc:sldLayoutMkLst>
        </pc:sldLayoutChg>
      </pc:sldMasterChg>
      <pc:sldMasterChg chg="modTransition modSldLayout">
        <pc:chgData name="Namita S" userId="6f389fc650b69075" providerId="LiveId" clId="{34EF2B34-CAD3-4D60-90B2-C2AF16F3A867}" dt="2025-03-22T09:25:50.965" v="387"/>
        <pc:sldMasterMkLst>
          <pc:docMk/>
          <pc:sldMasterMk cId="385266244" sldId="2147483958"/>
        </pc:sldMasterMkLst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4168260281" sldId="2147483959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1221149625" sldId="2147483960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4143277913" sldId="2147483961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3821130537" sldId="2147483962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2650723942" sldId="2147483963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2620475604" sldId="2147483964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2618221077" sldId="2147483965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4080587731" sldId="2147483966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671695940" sldId="2147483967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1876136736" sldId="2147483968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2267050487" sldId="2147483969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1587083009" sldId="2147483970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969420063" sldId="2147483971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221231377" sldId="2147483972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2337748032" sldId="2147483973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1731632103" sldId="2147483974"/>
          </pc:sldLayoutMkLst>
        </pc:sldLayoutChg>
        <pc:sldLayoutChg chg="modTransition">
          <pc:chgData name="Namita S" userId="6f389fc650b69075" providerId="LiveId" clId="{34EF2B34-CAD3-4D60-90B2-C2AF16F3A867}" dt="2025-03-22T09:25:50.965" v="387"/>
          <pc:sldLayoutMkLst>
            <pc:docMk/>
            <pc:sldMasterMk cId="385266244" sldId="2147483958"/>
            <pc:sldLayoutMk cId="4188762080" sldId="2147483975"/>
          </pc:sldLayoutMkLst>
        </pc:sldLayoutChg>
      </pc:sldMasterChg>
    </pc:docChg>
  </pc:docChgLst>
  <pc:docChgLst>
    <pc:chgData name="Namita S" userId="6f389fc650b69075" providerId="LiveId" clId="{58D91835-65A7-49F2-9DB8-E0D436026E21}"/>
    <pc:docChg chg="custSel modSld">
      <pc:chgData name="Namita S" userId="6f389fc650b69075" providerId="LiveId" clId="{58D91835-65A7-49F2-9DB8-E0D436026E21}" dt="2025-04-17T04:46:51.548" v="5" actId="1076"/>
      <pc:docMkLst>
        <pc:docMk/>
      </pc:docMkLst>
      <pc:sldChg chg="modSp mod">
        <pc:chgData name="Namita S" userId="6f389fc650b69075" providerId="LiveId" clId="{58D91835-65A7-49F2-9DB8-E0D436026E21}" dt="2025-04-17T04:46:11.579" v="0" actId="20577"/>
        <pc:sldMkLst>
          <pc:docMk/>
          <pc:sldMk cId="2776149627" sldId="257"/>
        </pc:sldMkLst>
        <pc:spChg chg="mod">
          <ac:chgData name="Namita S" userId="6f389fc650b69075" providerId="LiveId" clId="{58D91835-65A7-49F2-9DB8-E0D436026E21}" dt="2025-04-17T04:46:11.579" v="0" actId="20577"/>
          <ac:spMkLst>
            <pc:docMk/>
            <pc:sldMk cId="2776149627" sldId="257"/>
            <ac:spMk id="3" creationId="{191C8763-CEF0-5861-8FB1-A10ED0073B5B}"/>
          </ac:spMkLst>
        </pc:spChg>
      </pc:sldChg>
      <pc:sldChg chg="modSp mod">
        <pc:chgData name="Namita S" userId="6f389fc650b69075" providerId="LiveId" clId="{58D91835-65A7-49F2-9DB8-E0D436026E21}" dt="2025-04-17T04:46:51.548" v="5" actId="1076"/>
        <pc:sldMkLst>
          <pc:docMk/>
          <pc:sldMk cId="3941736046" sldId="261"/>
        </pc:sldMkLst>
        <pc:spChg chg="mod">
          <ac:chgData name="Namita S" userId="6f389fc650b69075" providerId="LiveId" clId="{58D91835-65A7-49F2-9DB8-E0D436026E21}" dt="2025-04-17T04:46:51.548" v="5" actId="1076"/>
          <ac:spMkLst>
            <pc:docMk/>
            <pc:sldMk cId="3941736046" sldId="261"/>
            <ac:spMk id="3" creationId="{F5919A09-A563-46D3-B7E6-1FC7B28146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37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3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2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2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481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3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63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1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33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0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1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19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7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6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0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76EA-18B5-4685-BC18-F2B839AFC67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80799-B007-4870-AD9A-38870F8F3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21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BB406-4A0A-F649-7973-958171614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1041400"/>
            <a:ext cx="11196320" cy="23876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661E53"/>
                </a:solidFill>
                <a:latin typeface="Sitka Text Semibold" pitchFamily="2" charset="0"/>
                <a:ea typeface="NSimSun" panose="02010609030101010101" pitchFamily="49" charset="-122"/>
              </a:rPr>
              <a:t>Wine Quality Prediction</a:t>
            </a:r>
            <a:br>
              <a:rPr lang="en-IN" b="1" dirty="0">
                <a:solidFill>
                  <a:srgbClr val="661E53"/>
                </a:solidFill>
                <a:latin typeface="Sitka Text Semibold" pitchFamily="2" charset="0"/>
                <a:ea typeface="NSimSun" panose="02010609030101010101" pitchFamily="49" charset="-122"/>
              </a:rPr>
            </a:br>
            <a:r>
              <a:rPr lang="en-IN" sz="2000" b="1" dirty="0">
                <a:solidFill>
                  <a:srgbClr val="661E53"/>
                </a:solidFill>
                <a:latin typeface="Sitka Heading Semibold" pitchFamily="2" charset="0"/>
                <a:ea typeface="NSimSun" panose="02010609030101010101" pitchFamily="49" charset="-122"/>
              </a:rPr>
              <a:t>(</a:t>
            </a:r>
            <a:r>
              <a:rPr lang="en-US" sz="2000" b="1" dirty="0">
                <a:solidFill>
                  <a:srgbClr val="661E53"/>
                </a:solidFill>
                <a:latin typeface="Sitka Heading Semibold" pitchFamily="2" charset="0"/>
              </a:rPr>
              <a:t>An Analysis Using Logistic Regression, Random Forest, and SVM</a:t>
            </a:r>
            <a:r>
              <a:rPr lang="en-IN" sz="2000" b="1" dirty="0">
                <a:solidFill>
                  <a:srgbClr val="661E53"/>
                </a:solidFill>
                <a:latin typeface="Sitka Heading Semibold" pitchFamily="2" charset="0"/>
              </a:rPr>
              <a:t>)</a:t>
            </a:r>
            <a:endParaRPr lang="en-IN" sz="2000" b="1" dirty="0">
              <a:solidFill>
                <a:srgbClr val="661E53"/>
              </a:solidFill>
              <a:latin typeface="Sitka Heading Semibold" pitchFamily="2" charset="0"/>
              <a:ea typeface="NSimSun" panose="0201060903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C8763-CEF0-5861-8FB1-A10ED0073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6040" y="4378960"/>
            <a:ext cx="6979920" cy="843281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rgbClr val="661E53"/>
                </a:solidFill>
                <a:latin typeface="Sitka Text Semibold" pitchFamily="2" charset="0"/>
              </a:rPr>
              <a:t>Presented By: Namita S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Sitka Text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1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3E055-E679-468C-31CE-FE20F90B61D2}"/>
              </a:ext>
            </a:extLst>
          </p:cNvPr>
          <p:cNvSpPr txBox="1"/>
          <p:nvPr/>
        </p:nvSpPr>
        <p:spPr>
          <a:xfrm>
            <a:off x="1270000" y="1576755"/>
            <a:ext cx="96520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>
                <a:solidFill>
                  <a:srgbClr val="661E53"/>
                </a:solidFill>
                <a:latin typeface="Sitka Text Semibold" pitchFamily="2" charset="0"/>
              </a:rPr>
              <a:t>3️⃣ </a:t>
            </a:r>
            <a:r>
              <a:rPr lang="en-US" sz="2200" b="1" i="1" dirty="0">
                <a:solidFill>
                  <a:srgbClr val="661E53"/>
                </a:solidFill>
                <a:latin typeface="Sitka Text Semibold" pitchFamily="2" charset="0"/>
              </a:rPr>
              <a:t>Support Vector Machine (SVM) </a:t>
            </a:r>
            <a:r>
              <a:rPr lang="en-US" sz="2200" b="1" dirty="0">
                <a:solidFill>
                  <a:srgbClr val="661E53"/>
                </a:solidFill>
                <a:latin typeface="Sitka Text Semibold" pitchFamily="2" charset="0"/>
              </a:rPr>
              <a:t>– Hyperplane-Based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1E53"/>
                </a:solidFill>
                <a:latin typeface="Sitka Text Semibold" pitchFamily="2" charset="0"/>
              </a:rPr>
              <a:t>SVM </a:t>
            </a:r>
            <a:r>
              <a:rPr lang="en-US" sz="2200" b="1" dirty="0">
                <a:solidFill>
                  <a:srgbClr val="661E53"/>
                </a:solidFill>
                <a:latin typeface="Sitka Text Semibold" pitchFamily="2" charset="0"/>
              </a:rPr>
              <a:t>finds the optimal hyperplane</a:t>
            </a:r>
            <a:r>
              <a:rPr lang="en-US" sz="2200" dirty="0">
                <a:solidFill>
                  <a:srgbClr val="661E53"/>
                </a:solidFill>
                <a:latin typeface="Sitka Text Semibold" pitchFamily="2" charset="0"/>
              </a:rPr>
              <a:t> that best separates the data into two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1E53"/>
                </a:solidFill>
                <a:latin typeface="Sitka Text Semibold" pitchFamily="2" charset="0"/>
              </a:rPr>
              <a:t>The hyperplane is defined as: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661E53"/>
              </a:solidFill>
              <a:latin typeface="Sitka Text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661E53"/>
              </a:solidFill>
              <a:latin typeface="Sitka Text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661E53"/>
              </a:solidFill>
              <a:latin typeface="Sitka Text Semibold" pitchFamily="2" charset="0"/>
            </a:endParaRPr>
          </a:p>
          <a:p>
            <a:pPr>
              <a:buNone/>
            </a:pPr>
            <a:r>
              <a:rPr lang="en-US" sz="2200" dirty="0">
                <a:solidFill>
                  <a:srgbClr val="661E53"/>
                </a:solidFill>
                <a:latin typeface="Sitka Text Semibold" pitchFamily="2" charset="0"/>
              </a:rPr>
              <a:t>where </a:t>
            </a:r>
            <a:r>
              <a:rPr lang="en-US" sz="2200" b="1" dirty="0">
                <a:solidFill>
                  <a:srgbClr val="661E53"/>
                </a:solidFill>
                <a:latin typeface="Sitka Text Semibold" pitchFamily="2" charset="0"/>
              </a:rPr>
              <a:t>w</a:t>
            </a:r>
            <a:r>
              <a:rPr lang="en-US" sz="2200" dirty="0">
                <a:solidFill>
                  <a:srgbClr val="661E53"/>
                </a:solidFill>
                <a:latin typeface="Sitka Text Semibold" pitchFamily="2" charset="0"/>
              </a:rPr>
              <a:t> is the weight vector and </a:t>
            </a:r>
            <a:r>
              <a:rPr lang="en-US" sz="2200" b="1" dirty="0">
                <a:solidFill>
                  <a:srgbClr val="661E53"/>
                </a:solidFill>
                <a:latin typeface="Sitka Text Semibold" pitchFamily="2" charset="0"/>
              </a:rPr>
              <a:t>b</a:t>
            </a:r>
            <a:r>
              <a:rPr lang="en-US" sz="2200" dirty="0">
                <a:solidFill>
                  <a:srgbClr val="661E53"/>
                </a:solidFill>
                <a:latin typeface="Sitka Text Semibold" pitchFamily="2" charset="0"/>
              </a:rPr>
              <a:t> is the bias.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661E53"/>
                </a:solidFill>
                <a:latin typeface="Sitka Text Semibold" pitchFamily="2" charset="0"/>
              </a:rPr>
              <a:t>Kernel Trick</a:t>
            </a:r>
            <a:r>
              <a:rPr lang="en-US" sz="2200" dirty="0">
                <a:solidFill>
                  <a:srgbClr val="661E53"/>
                </a:solidFill>
                <a:latin typeface="Sitka Text Semibold" pitchFamily="2" charset="0"/>
              </a:rPr>
              <a:t>: If data is not linearly separable, we apply a kernel function (e.g., </a:t>
            </a:r>
            <a:r>
              <a:rPr lang="en-US" sz="2200" b="1" dirty="0">
                <a:solidFill>
                  <a:srgbClr val="661E53"/>
                </a:solidFill>
                <a:latin typeface="Sitka Text Semibold" pitchFamily="2" charset="0"/>
              </a:rPr>
              <a:t>RBF Kernel</a:t>
            </a:r>
            <a:r>
              <a:rPr lang="en-US" sz="2200" dirty="0">
                <a:solidFill>
                  <a:srgbClr val="661E53"/>
                </a:solidFill>
                <a:latin typeface="Sitka Text Semibold" pitchFamily="2" charset="0"/>
              </a:rPr>
              <a:t>) to project it into a higher-dimensional space.</a:t>
            </a:r>
          </a:p>
          <a:p>
            <a:r>
              <a:rPr lang="en-US" sz="2200" dirty="0">
                <a:solidFill>
                  <a:srgbClr val="661E53"/>
                </a:solidFill>
                <a:latin typeface="Sitka Text Semibold" pitchFamily="2" charset="0"/>
              </a:rPr>
              <a:t>✅ </a:t>
            </a:r>
            <a:r>
              <a:rPr lang="en-US" sz="2200" b="1" dirty="0">
                <a:solidFill>
                  <a:srgbClr val="661E53"/>
                </a:solidFill>
                <a:latin typeface="Sitka Text Semibold" pitchFamily="2" charset="0"/>
              </a:rPr>
              <a:t>Used for: Complex classification tasks where data is not linearly separable.</a:t>
            </a:r>
            <a:endParaRPr lang="en-US" sz="2200" dirty="0">
              <a:solidFill>
                <a:srgbClr val="661E53"/>
              </a:solidFill>
              <a:latin typeface="Sitka Text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9666E-05D0-6C4D-7E89-E842729A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484" y="3246120"/>
            <a:ext cx="2694551" cy="57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FCFAA6-CF16-452E-F59E-8D41E9AB3412}"/>
              </a:ext>
            </a:extLst>
          </p:cNvPr>
          <p:cNvSpPr txBox="1"/>
          <p:nvPr/>
        </p:nvSpPr>
        <p:spPr>
          <a:xfrm>
            <a:off x="3026890" y="325120"/>
            <a:ext cx="613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661E53"/>
                </a:solidFill>
                <a:latin typeface="Sitka Small Semibold" pitchFamily="2" charset="0"/>
              </a:rPr>
              <a:t>Workflow of Wine Quality Prediction</a:t>
            </a:r>
            <a:endParaRPr lang="en-IN" sz="2400" b="1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59977D-A998-8BFF-86F5-2B4616772003}"/>
              </a:ext>
            </a:extLst>
          </p:cNvPr>
          <p:cNvSpPr txBox="1"/>
          <p:nvPr/>
        </p:nvSpPr>
        <p:spPr>
          <a:xfrm>
            <a:off x="386080" y="990769"/>
            <a:ext cx="4196080" cy="369332"/>
          </a:xfrm>
          <a:prstGeom prst="rect">
            <a:avLst/>
          </a:prstGeom>
          <a:solidFill>
            <a:srgbClr val="661E53"/>
          </a:solidFill>
          <a:ln>
            <a:solidFill>
              <a:srgbClr val="661E53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>
                <a:latin typeface="Sitka Small Semibold" pitchFamily="2" charset="0"/>
              </a:rPr>
              <a:t>Data Collection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E06BCC-AF12-2732-462F-9A87D42AF9E4}"/>
              </a:ext>
            </a:extLst>
          </p:cNvPr>
          <p:cNvSpPr txBox="1"/>
          <p:nvPr/>
        </p:nvSpPr>
        <p:spPr>
          <a:xfrm>
            <a:off x="386080" y="2095361"/>
            <a:ext cx="4196080" cy="369332"/>
          </a:xfrm>
          <a:prstGeom prst="rect">
            <a:avLst/>
          </a:prstGeom>
          <a:solidFill>
            <a:srgbClr val="661E5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  <a:latin typeface="Sitka Small Semibold" pitchFamily="2" charset="0"/>
              </a:rPr>
              <a:t>Exploratory Data Analysis (EDA)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E1831D-B550-B17D-96A1-1C4F99C8CE35}"/>
              </a:ext>
            </a:extLst>
          </p:cNvPr>
          <p:cNvSpPr txBox="1"/>
          <p:nvPr/>
        </p:nvSpPr>
        <p:spPr>
          <a:xfrm>
            <a:off x="386080" y="3279085"/>
            <a:ext cx="4358640" cy="646331"/>
          </a:xfrm>
          <a:prstGeom prst="rect">
            <a:avLst/>
          </a:prstGeom>
          <a:solidFill>
            <a:srgbClr val="661E5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solidFill>
                  <a:schemeClr val="tx1"/>
                </a:solidFill>
                <a:latin typeface="Sitka Small Semibold" pitchFamily="2" charset="0"/>
              </a:rPr>
              <a:t>Data Preprocessing (Scaling, Splitting)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4AEA4F-B626-575A-C526-1651E4DBD497}"/>
              </a:ext>
            </a:extLst>
          </p:cNvPr>
          <p:cNvSpPr txBox="1"/>
          <p:nvPr/>
        </p:nvSpPr>
        <p:spPr>
          <a:xfrm>
            <a:off x="2897745" y="4739808"/>
            <a:ext cx="2825270" cy="923330"/>
          </a:xfrm>
          <a:prstGeom prst="rect">
            <a:avLst/>
          </a:prstGeom>
          <a:solidFill>
            <a:srgbClr val="661E5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Sitka Small Semibold" pitchFamily="2" charset="0"/>
              </a:rPr>
              <a:t>Model Selection (Logistic Regression, Random Forest, SVM)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89D661-6582-8B15-A214-1A1554F18EAE}"/>
              </a:ext>
            </a:extLst>
          </p:cNvPr>
          <p:cNvSpPr txBox="1"/>
          <p:nvPr/>
        </p:nvSpPr>
        <p:spPr>
          <a:xfrm>
            <a:off x="6004560" y="4148574"/>
            <a:ext cx="6096000" cy="369332"/>
          </a:xfrm>
          <a:prstGeom prst="rect">
            <a:avLst/>
          </a:prstGeom>
          <a:solidFill>
            <a:srgbClr val="661E5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Sitka Small Semibold" pitchFamily="2" charset="0"/>
              </a:rPr>
              <a:t>Performance Evaluation (Default Accuracy)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346BAD-11DA-65D2-E31C-7F131F121ED7}"/>
              </a:ext>
            </a:extLst>
          </p:cNvPr>
          <p:cNvSpPr txBox="1"/>
          <p:nvPr/>
        </p:nvSpPr>
        <p:spPr>
          <a:xfrm>
            <a:off x="6004560" y="3059668"/>
            <a:ext cx="6096000" cy="369332"/>
          </a:xfrm>
          <a:prstGeom prst="rect">
            <a:avLst/>
          </a:prstGeom>
          <a:solidFill>
            <a:srgbClr val="661E5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Sitka Small Semibold" pitchFamily="2" charset="0"/>
              </a:rPr>
              <a:t>Hyperparameter Tuning (</a:t>
            </a:r>
            <a:r>
              <a:rPr lang="en-IN" dirty="0" err="1">
                <a:latin typeface="Sitka Small Semibold" pitchFamily="2" charset="0"/>
              </a:rPr>
              <a:t>GridSearchCV</a:t>
            </a:r>
            <a:r>
              <a:rPr lang="en-IN" dirty="0">
                <a:latin typeface="Sitka Small Semibold" pitchFamily="2" charset="0"/>
              </a:rPr>
              <a:t>)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96687-F582-7E86-7161-C7544C3B8AE0}"/>
              </a:ext>
            </a:extLst>
          </p:cNvPr>
          <p:cNvSpPr txBox="1"/>
          <p:nvPr/>
        </p:nvSpPr>
        <p:spPr>
          <a:xfrm>
            <a:off x="6004560" y="2078335"/>
            <a:ext cx="6096000" cy="369332"/>
          </a:xfrm>
          <a:prstGeom prst="rect">
            <a:avLst/>
          </a:prstGeom>
          <a:solidFill>
            <a:srgbClr val="661E5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Sitka Small Semibold" pitchFamily="2" charset="0"/>
              </a:rPr>
              <a:t>Optimized Model Evaluation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07FE4-2DAA-8872-9A7B-FA1D8CF80CB9}"/>
              </a:ext>
            </a:extLst>
          </p:cNvPr>
          <p:cNvSpPr txBox="1"/>
          <p:nvPr/>
        </p:nvSpPr>
        <p:spPr>
          <a:xfrm>
            <a:off x="6004560" y="1071741"/>
            <a:ext cx="6096000" cy="369332"/>
          </a:xfrm>
          <a:prstGeom prst="rect">
            <a:avLst/>
          </a:prstGeom>
          <a:solidFill>
            <a:srgbClr val="661E53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>
                <a:latin typeface="Sitka Small Semibold" pitchFamily="2" charset="0"/>
              </a:rPr>
              <a:t>Model Deployment &amp; Prediction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43F9292-4757-F7DF-5C55-090519840ADE}"/>
              </a:ext>
            </a:extLst>
          </p:cNvPr>
          <p:cNvSpPr/>
          <p:nvPr/>
        </p:nvSpPr>
        <p:spPr>
          <a:xfrm>
            <a:off x="2031002" y="1492399"/>
            <a:ext cx="285478" cy="512942"/>
          </a:xfrm>
          <a:prstGeom prst="down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48D3157-E942-C6F0-1337-D08DE81A1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60" y="2622063"/>
            <a:ext cx="324122" cy="583303"/>
          </a:xfrm>
          <a:prstGeom prst="rect">
            <a:avLst/>
          </a:prstGeom>
        </p:spPr>
      </p:pic>
      <p:sp>
        <p:nvSpPr>
          <p:cNvPr id="34" name="Arrow: Up 33">
            <a:extLst>
              <a:ext uri="{FF2B5EF4-FFF2-40B4-BE49-F238E27FC236}">
                <a16:creationId xmlns:a16="http://schemas.microsoft.com/office/drawing/2014/main" id="{6A1359F9-5C11-B5E4-204A-8B026D8390BE}"/>
              </a:ext>
            </a:extLst>
          </p:cNvPr>
          <p:cNvSpPr/>
          <p:nvPr/>
        </p:nvSpPr>
        <p:spPr>
          <a:xfrm>
            <a:off x="7233920" y="3494186"/>
            <a:ext cx="304800" cy="497840"/>
          </a:xfrm>
          <a:prstGeom prst="up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CEBFB8-E8F6-E1B5-5459-23B0EBA5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340" y="2510844"/>
            <a:ext cx="339380" cy="51820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D2539E-1C23-DC6A-7E6F-0B6E5C3D4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310" y="1513232"/>
            <a:ext cx="380020" cy="518205"/>
          </a:xfrm>
          <a:prstGeom prst="rect">
            <a:avLst/>
          </a:prstGeom>
        </p:spPr>
      </p:pic>
      <p:sp>
        <p:nvSpPr>
          <p:cNvPr id="39" name="Arrow: Bent 38">
            <a:extLst>
              <a:ext uri="{FF2B5EF4-FFF2-40B4-BE49-F238E27FC236}">
                <a16:creationId xmlns:a16="http://schemas.microsoft.com/office/drawing/2014/main" id="{C7750221-D0E7-B9B0-42AF-39F36475BFA1}"/>
              </a:ext>
            </a:extLst>
          </p:cNvPr>
          <p:cNvSpPr/>
          <p:nvPr/>
        </p:nvSpPr>
        <p:spPr>
          <a:xfrm flipV="1">
            <a:off x="2097042" y="4033520"/>
            <a:ext cx="619760" cy="1271564"/>
          </a:xfrm>
          <a:prstGeom prst="ben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AC280142-4951-AB82-9091-AD4F79C7466E}"/>
              </a:ext>
            </a:extLst>
          </p:cNvPr>
          <p:cNvSpPr/>
          <p:nvPr/>
        </p:nvSpPr>
        <p:spPr>
          <a:xfrm rot="16200000" flipV="1">
            <a:off x="6438701" y="4203724"/>
            <a:ext cx="565276" cy="1634762"/>
          </a:xfrm>
          <a:prstGeom prst="ben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81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9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D6FA-70CC-FC1D-69DF-32C626891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0" y="193040"/>
            <a:ext cx="6812280" cy="179908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661E53"/>
                </a:solidFill>
                <a:latin typeface="Sitka Small Semibold" pitchFamily="2" charset="0"/>
              </a:rPr>
              <a:t>Data Visualization &amp; Exploratory Data Analysis (EDA)</a:t>
            </a:r>
            <a:endParaRPr lang="en-IN" sz="3200" b="1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A185D-40CC-BCFD-1CF9-E6CC8091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8320"/>
            <a:ext cx="10820400" cy="40241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u="sng" dirty="0">
                <a:solidFill>
                  <a:srgbClr val="661E53"/>
                </a:solidFill>
                <a:latin typeface="Sitka Small Semibold" pitchFamily="2" charset="0"/>
              </a:rPr>
              <a:t>Key Explorations in EDA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661E53"/>
                </a:solidFill>
                <a:latin typeface="Sitka Small Semibold" pitchFamily="2" charset="0"/>
              </a:rPr>
              <a:t>1️⃣ Feature Distributions – Histograms &amp; Boxplots</a:t>
            </a:r>
          </a:p>
          <a:p>
            <a:endParaRPr lang="en-IN" sz="1400" dirty="0">
              <a:solidFill>
                <a:srgbClr val="661E53"/>
              </a:solidFill>
              <a:latin typeface="Sitka Text Semibold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C1E15-B618-4C93-BFCE-23C9D75A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11121"/>
            <a:ext cx="10820400" cy="3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5420B4-D379-2B3C-8251-8E7EF3AE9259}"/>
              </a:ext>
            </a:extLst>
          </p:cNvPr>
          <p:cNvSpPr txBox="1"/>
          <p:nvPr/>
        </p:nvSpPr>
        <p:spPr>
          <a:xfrm>
            <a:off x="1823720" y="1002715"/>
            <a:ext cx="8544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2️⃣ Correlation Heatmap – Relationship Between Features</a:t>
            </a:r>
            <a:endParaRPr lang="en-IN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84DF6-2209-3987-EA1D-FE431FF7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440" y="1493967"/>
            <a:ext cx="8453120" cy="51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77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47C300-08D2-84AC-6A53-C12BA108D7FE}"/>
              </a:ext>
            </a:extLst>
          </p:cNvPr>
          <p:cNvSpPr txBox="1"/>
          <p:nvPr/>
        </p:nvSpPr>
        <p:spPr>
          <a:xfrm>
            <a:off x="3444240" y="856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3️⃣ Feature Importance – Random Forest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68742-FD54-1DEF-ABDF-B89C4ED4E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955" y="1412829"/>
            <a:ext cx="9888330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5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C3B328-887D-8A8D-CF06-70C2A6E991EA}"/>
              </a:ext>
            </a:extLst>
          </p:cNvPr>
          <p:cNvSpPr txBox="1"/>
          <p:nvPr/>
        </p:nvSpPr>
        <p:spPr>
          <a:xfrm>
            <a:off x="279400" y="1798320"/>
            <a:ext cx="11633200" cy="19389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spc="50" dirty="0">
                <a:ln w="0"/>
                <a:solidFill>
                  <a:srgbClr val="661E5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 Semibold" pitchFamily="2" charset="0"/>
              </a:rPr>
              <a:t>📌</a:t>
            </a:r>
            <a:r>
              <a:rPr lang="en-US" sz="2400" b="1" i="1" spc="50" dirty="0">
                <a:ln w="0"/>
                <a:solidFill>
                  <a:srgbClr val="661E5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 Semibold" pitchFamily="2" charset="0"/>
              </a:rPr>
              <a:t> Key Takeaways from EDA</a:t>
            </a:r>
          </a:p>
          <a:p>
            <a:r>
              <a:rPr lang="en-US" sz="2400" b="1" spc="50" dirty="0">
                <a:ln w="0"/>
                <a:solidFill>
                  <a:srgbClr val="661E5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 Semibold" pitchFamily="2" charset="0"/>
              </a:rPr>
              <a:t>✅ Alcohol is the most important predictor of good wine quality.</a:t>
            </a:r>
            <a:br>
              <a:rPr lang="en-US" sz="2400" b="1" spc="50" dirty="0">
                <a:ln w="0"/>
                <a:solidFill>
                  <a:srgbClr val="661E5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 Semibold" pitchFamily="2" charset="0"/>
              </a:rPr>
            </a:br>
            <a:r>
              <a:rPr lang="en-US" sz="2400" b="1" spc="50" dirty="0">
                <a:ln w="0"/>
                <a:solidFill>
                  <a:srgbClr val="661E5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 Semibold" pitchFamily="2" charset="0"/>
              </a:rPr>
              <a:t>✅ High volatile acidity negatively affects wine quality.</a:t>
            </a:r>
            <a:br>
              <a:rPr lang="en-US" sz="2400" b="1" spc="50" dirty="0">
                <a:ln w="0"/>
                <a:solidFill>
                  <a:srgbClr val="661E5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 Semibold" pitchFamily="2" charset="0"/>
              </a:rPr>
            </a:br>
            <a:r>
              <a:rPr lang="en-US" sz="2400" b="1" spc="50" dirty="0">
                <a:ln w="0"/>
                <a:solidFill>
                  <a:srgbClr val="661E5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 Semibold" pitchFamily="2" charset="0"/>
              </a:rPr>
              <a:t>✅ Fixed acidity, citric acid, and pH have moderate impact but are not the strongest indicators.</a:t>
            </a:r>
          </a:p>
        </p:txBody>
      </p:sp>
    </p:spTree>
    <p:extLst>
      <p:ext uri="{BB962C8B-B14F-4D97-AF65-F5344CB8AC3E}">
        <p14:creationId xmlns:p14="http://schemas.microsoft.com/office/powerpoint/2010/main" val="51591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92835F-2B43-9B37-D9F8-C3E4F56D0CE3}"/>
              </a:ext>
            </a:extLst>
          </p:cNvPr>
          <p:cNvSpPr txBox="1"/>
          <p:nvPr/>
        </p:nvSpPr>
        <p:spPr>
          <a:xfrm>
            <a:off x="-414493" y="1496804"/>
            <a:ext cx="130209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>
                <a:solidFill>
                  <a:srgbClr val="661E53"/>
                </a:solidFill>
                <a:latin typeface="Sitka Small Semibold" pitchFamily="2" charset="0"/>
              </a:rPr>
              <a:t>DEFAULT VS. OPTIMIZED MODEL PERFORMANCE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A785F-56A0-65A7-9810-FD19E0AEC169}"/>
              </a:ext>
            </a:extLst>
          </p:cNvPr>
          <p:cNvSpPr txBox="1"/>
          <p:nvPr/>
        </p:nvSpPr>
        <p:spPr>
          <a:xfrm>
            <a:off x="1936425" y="2428240"/>
            <a:ext cx="8867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1E53"/>
                </a:solidFill>
                <a:latin typeface="Sitka Text Semibold" pitchFamily="2" charset="0"/>
              </a:rPr>
              <a:t>Here’s a table comparing </a:t>
            </a:r>
            <a:r>
              <a:rPr lang="en-US" b="1" dirty="0">
                <a:solidFill>
                  <a:srgbClr val="661E53"/>
                </a:solidFill>
                <a:latin typeface="Sitka Text Semibold" pitchFamily="2" charset="0"/>
              </a:rPr>
              <a:t>Default Accuracy</a:t>
            </a:r>
            <a:r>
              <a:rPr lang="en-US" dirty="0">
                <a:solidFill>
                  <a:srgbClr val="661E53"/>
                </a:solidFill>
                <a:latin typeface="Sitka Text Semibold" pitchFamily="2" charset="0"/>
              </a:rPr>
              <a:t> vs. </a:t>
            </a:r>
            <a:r>
              <a:rPr lang="en-US" b="1" dirty="0">
                <a:solidFill>
                  <a:srgbClr val="661E53"/>
                </a:solidFill>
                <a:latin typeface="Sitka Text Semibold" pitchFamily="2" charset="0"/>
              </a:rPr>
              <a:t>Optimized Accuracy</a:t>
            </a:r>
            <a:r>
              <a:rPr lang="en-US" dirty="0">
                <a:solidFill>
                  <a:srgbClr val="661E53"/>
                </a:solidFill>
                <a:latin typeface="Sitka Text Semibold" pitchFamily="2" charset="0"/>
              </a:rPr>
              <a:t> for all three models after hyperparameter tuning.</a:t>
            </a:r>
            <a:endParaRPr lang="en-IN" dirty="0">
              <a:solidFill>
                <a:srgbClr val="661E53"/>
              </a:solidFill>
              <a:latin typeface="Sitka Text Semibold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AC6FE-D459-8381-6B16-65FBA5842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04" y="3200123"/>
            <a:ext cx="907859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2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99C63-4CE9-DBEF-FA45-684B19F6A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948" y="1206936"/>
            <a:ext cx="8061172" cy="51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A3600B-B8E8-B50E-263C-C89FA6CE8A13}"/>
              </a:ext>
            </a:extLst>
          </p:cNvPr>
          <p:cNvSpPr txBox="1"/>
          <p:nvPr/>
        </p:nvSpPr>
        <p:spPr>
          <a:xfrm>
            <a:off x="2133600" y="1141214"/>
            <a:ext cx="8920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661E53"/>
                </a:solidFill>
                <a:latin typeface="Sitka Small Semibold" pitchFamily="2" charset="0"/>
              </a:rPr>
              <a:t>MODEL DEPLOYMENT AND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9CBF7-D8B7-4E4E-A10D-5113B80D44C2}"/>
              </a:ext>
            </a:extLst>
          </p:cNvPr>
          <p:cNvSpPr txBox="1"/>
          <p:nvPr/>
        </p:nvSpPr>
        <p:spPr>
          <a:xfrm>
            <a:off x="914400" y="2111216"/>
            <a:ext cx="9591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🚀 How We Saved the Best Model</a:t>
            </a:r>
          </a:p>
          <a:p>
            <a:pPr algn="just"/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After evaluating all models,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Random Forest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 performed the best after hyperparameter tuning. We saved this optimized model using </a:t>
            </a:r>
            <a:r>
              <a:rPr lang="en-US" b="1" dirty="0" err="1">
                <a:solidFill>
                  <a:srgbClr val="661E53"/>
                </a:solidFill>
                <a:latin typeface="Sitka Small Semibold" pitchFamily="2" charset="0"/>
              </a:rPr>
              <a:t>Joblib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, allowing it to be reused for predictions without retraining.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45895-0966-EF6A-249C-9FEAF3C3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808" y="3654251"/>
            <a:ext cx="8402223" cy="2495898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7332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FCDFBF-C76A-A078-225F-40CCC08A9B19}"/>
              </a:ext>
            </a:extLst>
          </p:cNvPr>
          <p:cNvSpPr txBox="1"/>
          <p:nvPr/>
        </p:nvSpPr>
        <p:spPr>
          <a:xfrm>
            <a:off x="2651760" y="877054"/>
            <a:ext cx="6888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661E53"/>
                </a:solidFill>
                <a:latin typeface="Sitka Small Semibold" pitchFamily="2" charset="0"/>
              </a:rPr>
              <a:t>CONCLUSION AND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B36CA-031B-870C-9DEF-CB1E170F4E84}"/>
              </a:ext>
            </a:extLst>
          </p:cNvPr>
          <p:cNvSpPr txBox="1"/>
          <p:nvPr/>
        </p:nvSpPr>
        <p:spPr>
          <a:xfrm>
            <a:off x="497840" y="1808480"/>
            <a:ext cx="114401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🏆 </a:t>
            </a: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Best Performing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Random Forest (Optimized) achieved the highest accuracy of 79.06%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 after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It performed better than Logistic Regression and SVM due to its ability to handle non-linear relationships and capture feature interactions.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None/>
            </a:pP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⚡ </a:t>
            </a:r>
            <a:r>
              <a:rPr lang="en-IN" b="1" u="sng" dirty="0">
                <a:solidFill>
                  <a:srgbClr val="661E53"/>
                </a:solidFill>
                <a:latin typeface="Sitka Small Semibold" pitchFamily="2" charset="0"/>
              </a:rPr>
              <a:t>Impact of Hyperparameter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Random Forest:</a:t>
            </a: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 Improved from </a:t>
            </a: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78.44% → 79.06%</a:t>
            </a: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, refining tree depth and feature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SVM:</a:t>
            </a: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 Slight decrease from </a:t>
            </a: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77.19% → 76.25%</a:t>
            </a: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, likely due to overfitting or kernel selection.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Logistic Regression:</a:t>
            </a: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 No improvement, as linear models often have limited tuning flexibility.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None/>
            </a:pP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🔑 </a:t>
            </a:r>
            <a:r>
              <a:rPr lang="en-IN" b="1" u="sng" dirty="0">
                <a:solidFill>
                  <a:srgbClr val="661E53"/>
                </a:solidFill>
                <a:latin typeface="Sitka Small Semibold" pitchFamily="2" charset="0"/>
              </a:rPr>
              <a:t>Key Takeaways</a:t>
            </a:r>
          </a:p>
          <a:p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✔ </a:t>
            </a: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Random Forest was the best model</a:t>
            </a: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 for wine quality prediction.</a:t>
            </a:r>
            <a:br>
              <a:rPr lang="en-IN" dirty="0">
                <a:solidFill>
                  <a:srgbClr val="661E53"/>
                </a:solidFill>
                <a:latin typeface="Sitka Small Semibold" pitchFamily="2" charset="0"/>
              </a:rPr>
            </a:b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✔ </a:t>
            </a: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Hyperparameter tuning</a:t>
            </a: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 helped improve accuracy slightly, mainly for Random Forest.</a:t>
            </a:r>
            <a:br>
              <a:rPr lang="en-IN" dirty="0">
                <a:solidFill>
                  <a:srgbClr val="661E53"/>
                </a:solidFill>
                <a:latin typeface="Sitka Small Semibold" pitchFamily="2" charset="0"/>
              </a:rPr>
            </a:b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✔ </a:t>
            </a: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Key chemical properties (Alcohol, Acidity, </a:t>
            </a:r>
            <a:r>
              <a:rPr lang="en-IN" b="1" dirty="0" err="1">
                <a:solidFill>
                  <a:srgbClr val="661E53"/>
                </a:solidFill>
                <a:latin typeface="Sitka Small Semibold" pitchFamily="2" charset="0"/>
              </a:rPr>
              <a:t>Sulfur</a:t>
            </a: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 Dioxide)</a:t>
            </a:r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 strongly impact wine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661E53"/>
              </a:solidFill>
              <a:latin typeface="Sitka Small Semibold" pitchFamily="2" charset="0"/>
            </a:endParaRPr>
          </a:p>
          <a:p>
            <a:endParaRPr lang="en-IN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0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4AA3F-EB38-F47E-4C38-A3FB2E69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79893"/>
            <a:ext cx="8610600" cy="1293028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661E53"/>
                </a:solidFill>
                <a:latin typeface="Sitka Text Semibold" pitchFamily="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1ECE-6E92-501B-DA33-6D635A3E4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10142"/>
            <a:ext cx="10820400" cy="4024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661E53"/>
                </a:solidFill>
                <a:latin typeface="Sitka Text Semibold" pitchFamily="2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661E53"/>
                </a:solidFill>
                <a:latin typeface="Sitka Text Semibold" pitchFamily="2" charset="0"/>
              </a:rPr>
              <a:t>Problem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661E53"/>
                </a:solidFill>
                <a:latin typeface="Sitka Text Semibold" pitchFamily="2" charset="0"/>
              </a:rPr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661E53"/>
                </a:solidFill>
                <a:latin typeface="Sitka Text Semibold" pitchFamily="2" charset="0"/>
              </a:rPr>
              <a:t>Methodology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661E53"/>
                </a:solidFill>
                <a:latin typeface="Sitka Text Semibold" pitchFamily="2" charset="0"/>
              </a:rPr>
              <a:t>Data Visualization &amp; Exploratory Data Analysis (EDA)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661E53"/>
                </a:solidFill>
                <a:latin typeface="Sitka Text Semibold" pitchFamily="2" charset="0"/>
              </a:rPr>
              <a:t>Default Vs. Optimized Model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661E53"/>
                </a:solidFill>
                <a:latin typeface="Sitka Text Semibold" pitchFamily="2" charset="0"/>
              </a:rPr>
              <a:t>Model Deployment &amp; Prediction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661E53"/>
                </a:solidFill>
                <a:latin typeface="Sitka Text Semibold" pitchFamily="2" charset="0"/>
              </a:rPr>
              <a:t>Conclusion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217579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52BA25-3C6B-8669-DFC9-B1C42E7A2A4F}"/>
              </a:ext>
            </a:extLst>
          </p:cNvPr>
          <p:cNvSpPr txBox="1"/>
          <p:nvPr/>
        </p:nvSpPr>
        <p:spPr>
          <a:xfrm>
            <a:off x="2895444" y="2564675"/>
            <a:ext cx="6401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i="1" dirty="0">
                <a:solidFill>
                  <a:srgbClr val="661E53"/>
                </a:solidFill>
                <a:latin typeface="Sitka Small Semibold" pitchFamily="2" charset="0"/>
              </a:rPr>
              <a:t>THANK YOU!</a:t>
            </a:r>
            <a:endParaRPr lang="en-IN" sz="7200" b="1" i="1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03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CB6D-CBAE-3701-E31B-A03CE795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794853"/>
            <a:ext cx="8610600" cy="93234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661E53"/>
                </a:solidFill>
                <a:latin typeface="Sitka Text Semibold" pitchFamily="2" charset="0"/>
              </a:rPr>
              <a:t>Introduction</a:t>
            </a:r>
            <a:br>
              <a:rPr lang="en-US" b="1" dirty="0">
                <a:solidFill>
                  <a:srgbClr val="661E53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7B90-5D86-0F03-83D4-E77C8D68C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5280"/>
            <a:ext cx="11089640" cy="4927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Wine Quality Prediction: An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Wine quality is influenced by various chemical properties such as acidity, sugar content, and alcohol percentage.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Traditional wine quality assessment relies on human experts, which can be subjective and time-consuming.</a:t>
            </a:r>
          </a:p>
          <a:p>
            <a:pPr>
              <a:buNone/>
            </a:pP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Importance of Predicting Wine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Helps winemakers maintain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consistent quality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 and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optimize production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Reduces dependency on manual testing, saving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time and cost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Aids in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quality control and market pricing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 decisions.</a:t>
            </a:r>
          </a:p>
          <a:p>
            <a:pPr>
              <a:buNone/>
            </a:pP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How Machine Learning Can Help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Machine learning models analyze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historical wine data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 to find patterns and predict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Automates the prediction process with high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Enables wineries to take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data-driven decisions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Sitka Text Semibold" pitchFamily="2" charset="0"/>
              </a:rPr>
              <a:t> for improvement.</a:t>
            </a:r>
          </a:p>
          <a:p>
            <a:endParaRPr lang="en-IN" dirty="0">
              <a:solidFill>
                <a:srgbClr val="661E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5E3D-6D1C-8BE1-F4A1-714752DF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628" y="434763"/>
            <a:ext cx="8610600" cy="1293028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19A09-A563-46D3-B7E6-1FC7B281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56" y="1603626"/>
            <a:ext cx="11052544" cy="466344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900" u="sng" dirty="0">
                <a:solidFill>
                  <a:srgbClr val="7030A0"/>
                </a:solidFill>
                <a:latin typeface="Sitka Small Semibold" pitchFamily="2" charset="0"/>
              </a:rPr>
              <a:t>Problem Statement: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The goal of this project is to predict the quality of wine based on its 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chemical properties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 using machine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 By leveraging machine learning, we can build an 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automated and objective system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 to classify wine as 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high-quality or low-quality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 based on its features.</a:t>
            </a:r>
          </a:p>
          <a:p>
            <a:pPr>
              <a:buNone/>
            </a:pPr>
            <a:r>
              <a:rPr lang="en-US" sz="1900" u="sng" dirty="0">
                <a:solidFill>
                  <a:srgbClr val="7030A0"/>
                </a:solidFill>
                <a:latin typeface="Sitka Small Semibold" pitchFamily="2" charset="0"/>
              </a:rPr>
              <a:t>Why is this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Helps wine producers 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ensure consistency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 in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Reduces reliance on human tasting, which is 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costly and inconsistent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Provides a </a:t>
            </a: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data-driven approach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 to wine quality assessment.</a:t>
            </a:r>
          </a:p>
          <a:p>
            <a:pPr>
              <a:buNone/>
            </a:pPr>
            <a:r>
              <a:rPr lang="en-US" sz="1900" u="sng" dirty="0">
                <a:solidFill>
                  <a:srgbClr val="7030A0"/>
                </a:solidFill>
                <a:latin typeface="Sitka Small Semibold" pitchFamily="2" charset="0"/>
              </a:rPr>
              <a:t>Challenges in Wine Quality Prediction: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Complex Feature Relationships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 – Wine quality depends on multiple interacting chemical components.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Choosing the Right Model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 – Finding the best machine learning algorithm for accurate predictions.</a:t>
            </a:r>
          </a:p>
          <a:p>
            <a:pPr>
              <a:buFont typeface="+mj-lt"/>
              <a:buAutoNum type="arabicPeriod"/>
            </a:pPr>
            <a:r>
              <a:rPr lang="en-US" sz="1900" b="1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Hyperparameter Tuning</a:t>
            </a:r>
            <a:r>
              <a:rPr lang="en-US" sz="1900" dirty="0">
                <a:solidFill>
                  <a:schemeClr val="accent1">
                    <a:lumMod val="50000"/>
                  </a:schemeClr>
                </a:solidFill>
                <a:latin typeface="Sitka Small Semibold" pitchFamily="2" charset="0"/>
              </a:rPr>
              <a:t> – Optimizing models for better accuracy.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736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0504D-AE6F-0BC5-5B8A-7B14EDE29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317333"/>
            <a:ext cx="8610600" cy="1293028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661E53"/>
                </a:solidFill>
                <a:latin typeface="Sitka Text Semibold" pitchFamily="2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62CC-0F07-D34F-404A-BA98EC7DA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10361"/>
            <a:ext cx="10967720" cy="493030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📌 </a:t>
            </a:r>
            <a:r>
              <a:rPr lang="en-US" sz="1600" b="1" u="sng" dirty="0">
                <a:solidFill>
                  <a:srgbClr val="7030A0"/>
                </a:solidFill>
                <a:latin typeface="Sitka Small Semibold" pitchFamily="2" charset="0"/>
              </a:rPr>
              <a:t>Dataset Used:</a:t>
            </a:r>
            <a:r>
              <a:rPr lang="en-US" sz="1600" b="1" dirty="0">
                <a:solidFill>
                  <a:srgbClr val="7030A0"/>
                </a:solidFill>
                <a:latin typeface="Sitka Small Semibold" pitchFamily="2" charset="0"/>
              </a:rPr>
              <a:t> </a:t>
            </a: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Red Wine Quality Dataset (From Kaggle)</a:t>
            </a:r>
            <a:endParaRPr lang="en-US" sz="1600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📊 </a:t>
            </a: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Dataset Overview:</a:t>
            </a:r>
            <a:endParaRPr lang="en-US" sz="1600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Number of Samples:</a:t>
            </a: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 </a:t>
            </a: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1,599</a:t>
            </a: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 wines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Number of Features:</a:t>
            </a: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 </a:t>
            </a: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11</a:t>
            </a: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 chemical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Target Labels:</a:t>
            </a:r>
            <a:endParaRPr lang="en-US" sz="1600" dirty="0">
              <a:solidFill>
                <a:srgbClr val="661E53"/>
              </a:solidFill>
              <a:latin typeface="Sitka Small Semibold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0 → Low Quality Wine</a:t>
            </a:r>
            <a:endParaRPr lang="en-US" sz="1600" dirty="0">
              <a:solidFill>
                <a:srgbClr val="661E53"/>
              </a:solidFill>
              <a:latin typeface="Sitka Small Semibold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1 → Good Quality Wine</a:t>
            </a:r>
            <a:endParaRPr lang="en-US" sz="1600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None/>
            </a:pP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📌 </a:t>
            </a:r>
            <a:r>
              <a:rPr lang="en-US" sz="1600" b="1" u="sng" dirty="0">
                <a:solidFill>
                  <a:srgbClr val="7030A0"/>
                </a:solidFill>
                <a:latin typeface="Sitka Small Semibold" pitchFamily="2" charset="0"/>
              </a:rPr>
              <a:t>Data Source:</a:t>
            </a:r>
            <a:endParaRPr lang="en-US" sz="1600" u="sng" dirty="0">
              <a:solidFill>
                <a:srgbClr val="7030A0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The dataset was sourced from the </a:t>
            </a: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UCI Machine Learning Repository</a:t>
            </a: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It contains chemical compositions of red wine samples along with their quality ratings, allowing us to train models for classification.</a:t>
            </a:r>
          </a:p>
          <a:p>
            <a:pPr>
              <a:buNone/>
            </a:pP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🔍</a:t>
            </a:r>
            <a:r>
              <a:rPr lang="en-US" sz="1600" dirty="0">
                <a:solidFill>
                  <a:srgbClr val="7030A0"/>
                </a:solidFill>
                <a:latin typeface="Sitka Small Semibold" pitchFamily="2" charset="0"/>
              </a:rPr>
              <a:t> </a:t>
            </a:r>
            <a:r>
              <a:rPr lang="en-US" sz="1600" b="1" u="sng" dirty="0">
                <a:solidFill>
                  <a:srgbClr val="7030A0"/>
                </a:solidFill>
                <a:latin typeface="Sitka Small Semibold" pitchFamily="2" charset="0"/>
              </a:rPr>
              <a:t>Why This Dataset?</a:t>
            </a:r>
            <a:endParaRPr lang="en-US" sz="1600" u="sng" dirty="0">
              <a:solidFill>
                <a:srgbClr val="7030A0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Provides real-world </a:t>
            </a: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chemical attributes</a:t>
            </a: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 influencing wine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Useful for </a:t>
            </a: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predicting wine quality based on measurable factors</a:t>
            </a: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Helps winemakers improve </a:t>
            </a:r>
            <a:r>
              <a:rPr lang="en-US" sz="1600" b="1" dirty="0">
                <a:solidFill>
                  <a:srgbClr val="661E53"/>
                </a:solidFill>
                <a:latin typeface="Sitka Small Semibold" pitchFamily="2" charset="0"/>
              </a:rPr>
              <a:t>production &amp; quality control</a:t>
            </a:r>
            <a:r>
              <a:rPr lang="en-US" sz="1600" dirty="0">
                <a:solidFill>
                  <a:srgbClr val="661E53"/>
                </a:solidFill>
                <a:latin typeface="Sitka Small Semibold" pitchFamily="2" charset="0"/>
              </a:rPr>
              <a:t>.</a:t>
            </a:r>
          </a:p>
          <a:p>
            <a:endParaRPr lang="en-IN" sz="1600" dirty="0">
              <a:solidFill>
                <a:srgbClr val="661E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F74B2-FF7F-4593-78D5-E6C9B5A74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10" y="2801165"/>
            <a:ext cx="11616979" cy="2461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801DB7-8F85-F99B-289C-12AFC822446E}"/>
              </a:ext>
            </a:extLst>
          </p:cNvPr>
          <p:cNvSpPr txBox="1"/>
          <p:nvPr/>
        </p:nvSpPr>
        <p:spPr>
          <a:xfrm>
            <a:off x="1148169" y="1463040"/>
            <a:ext cx="9895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i="1" u="sng" dirty="0">
                <a:solidFill>
                  <a:srgbClr val="661E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 Semibold" pitchFamily="2" charset="0"/>
              </a:rPr>
              <a:t>A model Of the Data used (First 5 Rows):</a:t>
            </a:r>
            <a:endParaRPr lang="en-IN" sz="3600" b="1" i="1" u="sng" dirty="0">
              <a:solidFill>
                <a:srgbClr val="661E5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4721-6690-05D2-164C-FA1CF5E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426471"/>
            <a:ext cx="8610599" cy="112801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661E53"/>
                </a:solidFill>
                <a:latin typeface="Sitka Small Semibold" pitchFamily="2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7071-5CB6-D3BB-505F-86370B663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000" b="1" dirty="0">
                <a:solidFill>
                  <a:srgbClr val="661E53"/>
                </a:solidFill>
                <a:latin typeface="Sitka Small Semibold" pitchFamily="2" charset="0"/>
              </a:rPr>
              <a:t>LOGISTIC REGRESSION</a:t>
            </a:r>
            <a:endParaRPr lang="en-IN" sz="2000" b="1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253440-E990-941A-32EE-8E62DDC7C9F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🔹 </a:t>
            </a: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Why We Used It?</a:t>
            </a:r>
            <a:endParaRPr lang="en-US" u="sng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A simple and interpretable model that helps understand how each chemical property affects wine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Works well for binary classification (Good vs. Low Quality).</a:t>
            </a:r>
          </a:p>
          <a:p>
            <a:pPr>
              <a:buNone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🔹 </a:t>
            </a: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How We Used It?</a:t>
            </a:r>
            <a:endParaRPr lang="en-US" u="sng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Trained the model on wine features to determine the probability of a wine being high or low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Applied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regularization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 to prevent overfitting.</a:t>
            </a:r>
          </a:p>
          <a:p>
            <a:endParaRPr lang="en-IN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0FF8A-A400-17F8-5761-97B118737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2000" b="1" dirty="0">
                <a:solidFill>
                  <a:srgbClr val="661E53"/>
                </a:solidFill>
                <a:latin typeface="Sitka Small Semibold" pitchFamily="2" charset="0"/>
              </a:rPr>
              <a:t>RANDOM FOREST</a:t>
            </a:r>
            <a:endParaRPr lang="en-IN" sz="2000" b="1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4E2890-BC64-543D-9C68-1D7511329AD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🔹 </a:t>
            </a: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Why We Used It?</a:t>
            </a:r>
            <a:endParaRPr lang="en-US" u="sng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A powerful ensemble method that combines multiple decision trees to make better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Handles complex relationships between features and reduces overfitting.</a:t>
            </a:r>
          </a:p>
          <a:p>
            <a:pPr>
              <a:buNone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🔹 </a:t>
            </a: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How We Used It?</a:t>
            </a:r>
            <a:endParaRPr lang="en-US" u="sng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Trained multiple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decision trees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 on different parts of the data and averaged the results for better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Identified the most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important features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 influencing wine quality.</a:t>
            </a:r>
          </a:p>
          <a:p>
            <a:endParaRPr lang="en-IN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F3C39-CAF2-4F89-8A25-A899F2240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25232" y="2192866"/>
            <a:ext cx="5179568" cy="626534"/>
          </a:xfrm>
        </p:spPr>
        <p:txBody>
          <a:bodyPr/>
          <a:lstStyle/>
          <a:p>
            <a:r>
              <a:rPr lang="en-US" sz="2000" b="1" dirty="0">
                <a:solidFill>
                  <a:srgbClr val="661E53"/>
                </a:solidFill>
                <a:latin typeface="Sitka Small Semibold" pitchFamily="2" charset="0"/>
              </a:rPr>
              <a:t>SUPPORT VECTOR MACHINE</a:t>
            </a:r>
            <a:endParaRPr lang="en-IN" sz="2000" b="1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AA080B-C666-EBC2-5059-4E42C7E465B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🔹 </a:t>
            </a: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Why We Used It?</a:t>
            </a:r>
            <a:endParaRPr lang="en-US" u="sng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Works well with complex datasets by finding the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best boundary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 to separate good and low-quality wines.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Can handle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non-linear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 relationships using different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kernel functions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.</a:t>
            </a:r>
          </a:p>
          <a:p>
            <a:pPr>
              <a:buNone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🔹 </a:t>
            </a:r>
            <a:r>
              <a:rPr lang="en-US" b="1" u="sng" dirty="0">
                <a:solidFill>
                  <a:srgbClr val="661E53"/>
                </a:solidFill>
                <a:latin typeface="Sitka Small Semibold" pitchFamily="2" charset="0"/>
              </a:rPr>
              <a:t>How We Used It?</a:t>
            </a:r>
            <a:endParaRPr lang="en-US" u="sng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Used different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kernels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 to capture patterns in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Optimized hyperparameters to improve accuracy.</a:t>
            </a:r>
          </a:p>
          <a:p>
            <a:endParaRPr lang="en-IN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DF65D-A3C9-FFBF-568A-832BE9E6924E}"/>
              </a:ext>
            </a:extLst>
          </p:cNvPr>
          <p:cNvSpPr txBox="1"/>
          <p:nvPr/>
        </p:nvSpPr>
        <p:spPr>
          <a:xfrm>
            <a:off x="0" y="1407775"/>
            <a:ext cx="1221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u="sng" dirty="0">
                <a:solidFill>
                  <a:srgbClr val="661E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 Semibold" pitchFamily="2" charset="0"/>
              </a:rPr>
              <a:t>Model Selection &amp; Explanation:</a:t>
            </a:r>
            <a:r>
              <a:rPr lang="en-IN" b="1" i="1" dirty="0">
                <a:solidFill>
                  <a:srgbClr val="661E5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 Semibold" pitchFamily="2" charset="0"/>
              </a:rPr>
              <a:t> </a:t>
            </a:r>
            <a:r>
              <a:rPr lang="en-US" b="1" i="1" dirty="0">
                <a:solidFill>
                  <a:srgbClr val="661E53"/>
                </a:solidFill>
                <a:latin typeface="Sitka Small Semibold" pitchFamily="2" charset="0"/>
              </a:rPr>
              <a:t>We implemented three machine learning models for predicting wine quality. Each model was chosen based on its unique strengths:</a:t>
            </a:r>
            <a:endParaRPr lang="en-IN" b="1" i="1" u="sng" dirty="0">
              <a:solidFill>
                <a:srgbClr val="661E53"/>
              </a:solidFill>
              <a:latin typeface="Sitka Small Semibold" pitchFamily="2" charset="0"/>
            </a:endParaRPr>
          </a:p>
          <a:p>
            <a:pPr algn="ctr"/>
            <a:endParaRPr lang="en-IN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3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701D-87B4-DE3D-1862-A1790F59E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782"/>
            <a:ext cx="10820400" cy="4866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b="1" dirty="0">
                <a:solidFill>
                  <a:srgbClr val="661E53"/>
                </a:solidFill>
                <a:latin typeface="Sitka Small Semibold" pitchFamily="2" charset="0"/>
              </a:rPr>
              <a:t>	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🔍 </a:t>
            </a:r>
            <a:r>
              <a:rPr lang="en-US" i="1" u="sng" dirty="0">
                <a:solidFill>
                  <a:srgbClr val="7030A0"/>
                </a:solidFill>
                <a:latin typeface="Sitka Small Semibold" pitchFamily="2" charset="0"/>
              </a:rPr>
              <a:t>Models Used: Explanation &amp; Mathematical Equations</a:t>
            </a:r>
          </a:p>
          <a:p>
            <a:pPr marL="0" indent="0">
              <a:buNone/>
            </a:pPr>
            <a:endParaRPr lang="en-US" i="1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None/>
            </a:pP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1️⃣ </a:t>
            </a:r>
            <a:r>
              <a:rPr lang="en-US" b="1" i="1" dirty="0">
                <a:solidFill>
                  <a:srgbClr val="661E53"/>
                </a:solidFill>
                <a:latin typeface="Sitka Small Semibold" pitchFamily="2" charset="0"/>
              </a:rPr>
              <a:t>Logistic Regression (LR)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– Probabilistic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Logistic Regression predicts the probability that a given input belongs to one of two categories (0 = Low Quality, 1 = Good Quality).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Uses the sigmoid function to map predictions between 0 and 1:</a:t>
            </a:r>
          </a:p>
          <a:p>
            <a:endParaRPr lang="en-IN" b="1" dirty="0">
              <a:solidFill>
                <a:srgbClr val="661E53"/>
              </a:solidFill>
              <a:latin typeface="Sitka Small Semibold" pitchFamily="2" charset="0"/>
            </a:endParaRPr>
          </a:p>
          <a:p>
            <a:endParaRPr lang="en-IN" b="1" dirty="0">
              <a:solidFill>
                <a:srgbClr val="661E53"/>
              </a:solidFill>
              <a:latin typeface="Sitka Small Semibold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β coefficients</a:t>
            </a:r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 are learned through optimization (Maximum Likelihood Estimation).</a:t>
            </a:r>
          </a:p>
          <a:p>
            <a:r>
              <a:rPr lang="en-US" dirty="0">
                <a:solidFill>
                  <a:srgbClr val="661E53"/>
                </a:solidFill>
                <a:latin typeface="Sitka Small Semibold" pitchFamily="2" charset="0"/>
              </a:rPr>
              <a:t>✅ </a:t>
            </a:r>
            <a:r>
              <a:rPr lang="en-US" b="1" dirty="0">
                <a:solidFill>
                  <a:srgbClr val="661E53"/>
                </a:solidFill>
                <a:latin typeface="Sitka Small Semibold" pitchFamily="2" charset="0"/>
              </a:rPr>
              <a:t>Used for: Simple classification problems where relationships between features and labels are linear.</a:t>
            </a:r>
            <a:endParaRPr lang="en-US" dirty="0">
              <a:solidFill>
                <a:srgbClr val="661E53"/>
              </a:solidFill>
              <a:latin typeface="Sitka Small Semibold" pitchFamily="2" charset="0"/>
            </a:endParaRPr>
          </a:p>
          <a:p>
            <a:endParaRPr lang="en-IN" b="1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D2F864-0DD3-43A8-3AE0-8B5808107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58" y="3729102"/>
            <a:ext cx="458216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F64C47-D407-C036-CDDF-D8030737559D}"/>
              </a:ext>
            </a:extLst>
          </p:cNvPr>
          <p:cNvSpPr txBox="1"/>
          <p:nvPr/>
        </p:nvSpPr>
        <p:spPr>
          <a:xfrm>
            <a:off x="863600" y="1775380"/>
            <a:ext cx="110439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>
                <a:solidFill>
                  <a:srgbClr val="661E53"/>
                </a:solidFill>
                <a:latin typeface="Sitka Small Semibold" pitchFamily="2" charset="0"/>
              </a:rPr>
              <a:t>2️⃣ </a:t>
            </a:r>
            <a:r>
              <a:rPr lang="en-US" sz="2200" b="1" i="1" dirty="0">
                <a:solidFill>
                  <a:srgbClr val="661E53"/>
                </a:solidFill>
                <a:latin typeface="Sitka Small Semibold" pitchFamily="2" charset="0"/>
              </a:rPr>
              <a:t>Random Forest </a:t>
            </a:r>
            <a:r>
              <a:rPr lang="en-US" sz="2200" b="1" dirty="0">
                <a:solidFill>
                  <a:srgbClr val="661E53"/>
                </a:solidFill>
                <a:latin typeface="Sitka Small Semibold" pitchFamily="2" charset="0"/>
              </a:rPr>
              <a:t>– Ensemble of 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1E53"/>
                </a:solidFill>
                <a:latin typeface="Sitka Small Semibold" pitchFamily="2" charset="0"/>
              </a:rPr>
              <a:t>A </a:t>
            </a:r>
            <a:r>
              <a:rPr lang="en-US" sz="2200" b="1" dirty="0">
                <a:solidFill>
                  <a:srgbClr val="661E53"/>
                </a:solidFill>
                <a:latin typeface="Sitka Small Semibold" pitchFamily="2" charset="0"/>
              </a:rPr>
              <a:t>Random Forest</a:t>
            </a:r>
            <a:r>
              <a:rPr lang="en-US" sz="2200" dirty="0">
                <a:solidFill>
                  <a:srgbClr val="661E53"/>
                </a:solidFill>
                <a:latin typeface="Sitka Small Semibold" pitchFamily="2" charset="0"/>
              </a:rPr>
              <a:t> is a </a:t>
            </a:r>
            <a:r>
              <a:rPr lang="en-US" sz="2200" b="1" dirty="0">
                <a:solidFill>
                  <a:srgbClr val="661E53"/>
                </a:solidFill>
                <a:latin typeface="Sitka Small Semibold" pitchFamily="2" charset="0"/>
              </a:rPr>
              <a:t>collection of decision trees</a:t>
            </a:r>
            <a:r>
              <a:rPr lang="en-US" sz="2200" dirty="0">
                <a:solidFill>
                  <a:srgbClr val="661E53"/>
                </a:solidFill>
                <a:latin typeface="Sitka Small Semibold" pitchFamily="2" charset="0"/>
              </a:rPr>
              <a:t>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1E53"/>
                </a:solidFill>
                <a:latin typeface="Sitka Small Semibold" pitchFamily="2" charset="0"/>
              </a:rPr>
              <a:t>Each tree makes a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661E53"/>
                </a:solidFill>
                <a:latin typeface="Sitka Small Semibold" pitchFamily="2" charset="0"/>
              </a:rPr>
              <a:t>The final result is determined by </a:t>
            </a:r>
            <a:r>
              <a:rPr lang="en-US" sz="2200" b="1" dirty="0">
                <a:solidFill>
                  <a:srgbClr val="661E53"/>
                </a:solidFill>
                <a:latin typeface="Sitka Small Semibold" pitchFamily="2" charset="0"/>
              </a:rPr>
              <a:t>majority voting</a:t>
            </a:r>
            <a:r>
              <a:rPr lang="en-US" sz="2200" dirty="0">
                <a:solidFill>
                  <a:srgbClr val="661E53"/>
                </a:solidFill>
                <a:latin typeface="Sitka Small Semibold" pitchFamily="2" charset="0"/>
              </a:rPr>
              <a:t> (classification).</a:t>
            </a:r>
          </a:p>
          <a:p>
            <a:r>
              <a:rPr lang="en-US" sz="2200" b="1" dirty="0">
                <a:solidFill>
                  <a:srgbClr val="661E53"/>
                </a:solidFill>
                <a:latin typeface="Sitka Small Semibold" pitchFamily="2" charset="0"/>
              </a:rPr>
              <a:t>Decision Tree Splitting Rule (Entropy &amp; Information Gain):</a:t>
            </a:r>
          </a:p>
          <a:p>
            <a:endParaRPr lang="en-US" sz="2200" b="1" dirty="0">
              <a:solidFill>
                <a:srgbClr val="661E53"/>
              </a:solidFill>
              <a:latin typeface="Sitka Small Semibold" pitchFamily="2" charset="0"/>
            </a:endParaRPr>
          </a:p>
          <a:p>
            <a:endParaRPr lang="en-US" sz="2200" b="1" dirty="0">
              <a:solidFill>
                <a:srgbClr val="661E53"/>
              </a:solidFill>
              <a:latin typeface="Sitka Small Semibold" pitchFamily="2" charset="0"/>
            </a:endParaRPr>
          </a:p>
          <a:p>
            <a:endParaRPr lang="en-US" sz="2200" b="1" dirty="0">
              <a:solidFill>
                <a:srgbClr val="661E53"/>
              </a:solidFill>
              <a:latin typeface="Sitka Small Semibold" pitchFamily="2" charset="0"/>
            </a:endParaRPr>
          </a:p>
          <a:p>
            <a:endParaRPr lang="en-US" sz="2200" b="1" dirty="0">
              <a:solidFill>
                <a:srgbClr val="661E53"/>
              </a:solidFill>
              <a:latin typeface="Sitka Small Semibold" pitchFamily="2" charset="0"/>
            </a:endParaRPr>
          </a:p>
          <a:p>
            <a:endParaRPr lang="en-US" sz="2200" b="1" dirty="0">
              <a:solidFill>
                <a:srgbClr val="661E53"/>
              </a:solidFill>
              <a:latin typeface="Sitka Small Semibold" pitchFamily="2" charset="0"/>
            </a:endParaRPr>
          </a:p>
          <a:p>
            <a:r>
              <a:rPr lang="en-US" sz="2200" dirty="0">
                <a:solidFill>
                  <a:srgbClr val="661E53"/>
                </a:solidFill>
                <a:latin typeface="Sitka Small Semibold" pitchFamily="2" charset="0"/>
              </a:rPr>
              <a:t>✅ </a:t>
            </a:r>
            <a:r>
              <a:rPr lang="en-US" sz="2200" b="1" dirty="0">
                <a:solidFill>
                  <a:srgbClr val="661E53"/>
                </a:solidFill>
                <a:latin typeface="Sitka Small Semibold" pitchFamily="2" charset="0"/>
              </a:rPr>
              <a:t>Used for: Handling non-linear relationships, high-dimensional data, and preventing overfitting.</a:t>
            </a:r>
            <a:endParaRPr lang="en-US" sz="2200" dirty="0">
              <a:solidFill>
                <a:srgbClr val="661E53"/>
              </a:solidFill>
              <a:latin typeface="Sitka Small Semibold" pitchFamily="2" charset="0"/>
            </a:endParaRPr>
          </a:p>
          <a:p>
            <a:endParaRPr lang="en-IN" sz="2200" dirty="0">
              <a:solidFill>
                <a:srgbClr val="661E53"/>
              </a:solidFill>
              <a:latin typeface="Sitka Small Semibold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1294A-E1BE-11D3-F56A-182125458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560" y="3611880"/>
            <a:ext cx="822122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0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476</TotalTime>
  <Words>1210</Words>
  <Application>Microsoft Office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Century Gothic</vt:lpstr>
      <vt:lpstr>Sitka Heading Semibold</vt:lpstr>
      <vt:lpstr>Sitka Small Semibold</vt:lpstr>
      <vt:lpstr>Sitka Text Semibold</vt:lpstr>
      <vt:lpstr>Vapor Trail</vt:lpstr>
      <vt:lpstr>Wine Quality Prediction (An Analysis Using Logistic Regression, Random Forest, and SVM)</vt:lpstr>
      <vt:lpstr>Contents</vt:lpstr>
      <vt:lpstr>Introduction </vt:lpstr>
      <vt:lpstr>Problem Definition</vt:lpstr>
      <vt:lpstr>DATA Collection</vt:lpstr>
      <vt:lpstr>PowerPoint Presentation</vt:lpstr>
      <vt:lpstr>METHODOLOGY</vt:lpstr>
      <vt:lpstr>PowerPoint Presentation</vt:lpstr>
      <vt:lpstr>PowerPoint Presentation</vt:lpstr>
      <vt:lpstr>PowerPoint Presentation</vt:lpstr>
      <vt:lpstr>PowerPoint Presentation</vt:lpstr>
      <vt:lpstr>Data Visualization &amp; Exploratory Data Analysis 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Namita S</dc:creator>
  <cp:lastModifiedBy>Namita S</cp:lastModifiedBy>
  <cp:revision>6</cp:revision>
  <dcterms:created xsi:type="dcterms:W3CDTF">2025-03-22T04:26:17Z</dcterms:created>
  <dcterms:modified xsi:type="dcterms:W3CDTF">2025-04-17T04:46:56Z</dcterms:modified>
</cp:coreProperties>
</file>