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notesSlides/notesSlide1.xml" ContentType="application/vnd.openxmlformats-officedocument.presentationml.notesSlide+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notesSlides/notesSlide2.xml" ContentType="application/vnd.openxmlformats-officedocument.presentationml.notesSlide+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notesSlides/notesSlide3.xml" ContentType="application/vnd.openxmlformats-officedocument.presentationml.notesSlide+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notesSlides/notesSlide4.xml" ContentType="application/vnd.openxmlformats-officedocument.presentationml.notesSlide+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notesSlides/notesSlide5.xml" ContentType="application/vnd.openxmlformats-officedocument.presentationml.notesSlide+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notesSlides/notesSlide6.xml" ContentType="application/vnd.openxmlformats-officedocument.presentationml.notesSlide+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notesSlides/notesSlide7.xml" ContentType="application/vnd.openxmlformats-officedocument.presentationml.notesSlide+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notesSlides/notesSlide8.xml" ContentType="application/vnd.openxmlformats-officedocument.presentationml.notesSlide+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notesSlides/notesSlide9.xml" ContentType="application/vnd.openxmlformats-officedocument.presentationml.notesSlide+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notesSlides/notesSlide10.xml" ContentType="application/vnd.openxmlformats-officedocument.presentationml.notesSlide+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notesSlides/notesSlide11.xml" ContentType="application/vnd.openxmlformats-officedocument.presentationml.notesSlide+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notesSlides/notesSlide12.xml" ContentType="application/vnd.openxmlformats-officedocument.presentationml.notesSlide+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notesSlides/notesSlide13.xml" ContentType="application/vnd.openxmlformats-officedocument.presentationml.notesSlide+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notesSlides/notesSlide14.xml" ContentType="application/vnd.openxmlformats-officedocument.presentationml.notesSlide+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notesSlides/notesSlide15.xml" ContentType="application/vnd.openxmlformats-officedocument.presentationml.notesSlide+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notesSlides/notesSlide16.xml" ContentType="application/vnd.openxmlformats-officedocument.presentationml.notesSlide+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notesSlides/notesSlide17.xml" ContentType="application/vnd.openxmlformats-officedocument.presentationml.notesSlide+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notesSlides/notesSlide18.xml" ContentType="application/vnd.openxmlformats-officedocument.presentationml.notesSlide+xml"/>
  <Override PartName="/ppt/tags/tag228.xml" ContentType="application/vnd.openxmlformats-officedocument.presentationml.tags+xml"/>
  <Override PartName="/ppt/tags/tag229.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0.xml" ContentType="application/vnd.openxmlformats-officedocument.presentationml.tags+xml"/>
  <Override PartName="/ppt/notesSlides/notesSlide19.xml" ContentType="application/vnd.openxmlformats-officedocument.presentationml.notesSlide+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notesSlides/notesSlide20.xml" ContentType="application/vnd.openxmlformats-officedocument.presentationml.notesSlide+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0.xml" ContentType="application/vnd.openxmlformats-officedocument.presentationml.tags+xml"/>
  <Override PartName="/ppt/notesSlides/notesSlide21.xml" ContentType="application/vnd.openxmlformats-officedocument.presentationml.notesSlide+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notesSlides/notesSlide22.xml" ContentType="application/vnd.openxmlformats-officedocument.presentationml.notesSlide+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9" r:id="rId2"/>
  </p:sldMasterIdLst>
  <p:notesMasterIdLst>
    <p:notesMasterId r:id="rId28"/>
  </p:notesMasterIdLst>
  <p:sldIdLst>
    <p:sldId id="256" r:id="rId3"/>
    <p:sldId id="261" r:id="rId4"/>
    <p:sldId id="264" r:id="rId5"/>
    <p:sldId id="284" r:id="rId6"/>
    <p:sldId id="307" r:id="rId7"/>
    <p:sldId id="306" r:id="rId8"/>
    <p:sldId id="298" r:id="rId9"/>
    <p:sldId id="294" r:id="rId10"/>
    <p:sldId id="285" r:id="rId11"/>
    <p:sldId id="297" r:id="rId12"/>
    <p:sldId id="286" r:id="rId13"/>
    <p:sldId id="302" r:id="rId14"/>
    <p:sldId id="300" r:id="rId15"/>
    <p:sldId id="301" r:id="rId16"/>
    <p:sldId id="303" r:id="rId17"/>
    <p:sldId id="308" r:id="rId18"/>
    <p:sldId id="309" r:id="rId19"/>
    <p:sldId id="310" r:id="rId20"/>
    <p:sldId id="304" r:id="rId21"/>
    <p:sldId id="290" r:id="rId22"/>
    <p:sldId id="311" r:id="rId23"/>
    <p:sldId id="312" r:id="rId24"/>
    <p:sldId id="305" r:id="rId25"/>
    <p:sldId id="299" r:id="rId26"/>
    <p:sldId id="262" r:id="rId2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CBEBB"/>
    <a:srgbClr val="F2F2F2"/>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76" autoAdjust="0"/>
    <p:restoredTop sz="94660"/>
  </p:normalViewPr>
  <p:slideViewPr>
    <p:cSldViewPr snapToGrid="0">
      <p:cViewPr varScale="1">
        <p:scale>
          <a:sx n="86" d="100"/>
          <a:sy n="86" d="100"/>
        </p:scale>
        <p:origin x="51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4530C35-9ABB-4B5E-9C55-7BCB291DDC04}" type="datetimeFigureOut">
              <a:rPr lang="zh-CN" altLang="en-US" smtClean="0"/>
              <a:t>2020/10/10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E8911A1-FBD1-4777-97C5-41E6FA248277}" type="slidenum">
              <a:rPr lang="zh-CN" altLang="en-US" smtClean="0"/>
              <a:t>‹#›</a:t>
            </a:fld>
            <a:endParaRPr lang="zh-CN" altLang="en-US"/>
          </a:p>
        </p:txBody>
      </p:sp>
    </p:spTree>
    <p:extLst>
      <p:ext uri="{BB962C8B-B14F-4D97-AF65-F5344CB8AC3E}">
        <p14:creationId xmlns:p14="http://schemas.microsoft.com/office/powerpoint/2010/main" val="31662694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E8911A1-FBD1-4777-97C5-41E6FA248277}" type="slidenum">
              <a:rPr lang="zh-CN" altLang="en-US" smtClean="0"/>
              <a:t>1</a:t>
            </a:fld>
            <a:endParaRPr lang="zh-CN" altLang="en-US"/>
          </a:p>
        </p:txBody>
      </p:sp>
    </p:spTree>
    <p:extLst>
      <p:ext uri="{BB962C8B-B14F-4D97-AF65-F5344CB8AC3E}">
        <p14:creationId xmlns:p14="http://schemas.microsoft.com/office/powerpoint/2010/main" val="27098486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E8911A1-FBD1-4777-97C5-41E6FA248277}" type="slidenum">
              <a:rPr lang="zh-CN" altLang="en-US" smtClean="0"/>
              <a:t>12</a:t>
            </a:fld>
            <a:endParaRPr lang="zh-CN" altLang="en-US"/>
          </a:p>
        </p:txBody>
      </p:sp>
    </p:spTree>
    <p:extLst>
      <p:ext uri="{BB962C8B-B14F-4D97-AF65-F5344CB8AC3E}">
        <p14:creationId xmlns:p14="http://schemas.microsoft.com/office/powerpoint/2010/main" val="39770673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E8911A1-FBD1-4777-97C5-41E6FA248277}" type="slidenum">
              <a:rPr lang="zh-CN" altLang="en-US" smtClean="0"/>
              <a:t>13</a:t>
            </a:fld>
            <a:endParaRPr lang="zh-CN" altLang="en-US"/>
          </a:p>
        </p:txBody>
      </p:sp>
    </p:spTree>
    <p:extLst>
      <p:ext uri="{BB962C8B-B14F-4D97-AF65-F5344CB8AC3E}">
        <p14:creationId xmlns:p14="http://schemas.microsoft.com/office/powerpoint/2010/main" val="31974812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E8911A1-FBD1-4777-97C5-41E6FA248277}" type="slidenum">
              <a:rPr lang="zh-CN" altLang="en-US" smtClean="0"/>
              <a:t>14</a:t>
            </a:fld>
            <a:endParaRPr lang="zh-CN" altLang="en-US"/>
          </a:p>
        </p:txBody>
      </p:sp>
    </p:spTree>
    <p:extLst>
      <p:ext uri="{BB962C8B-B14F-4D97-AF65-F5344CB8AC3E}">
        <p14:creationId xmlns:p14="http://schemas.microsoft.com/office/powerpoint/2010/main" val="28785701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E8911A1-FBD1-4777-97C5-41E6FA248277}" type="slidenum">
              <a:rPr lang="zh-CN" altLang="en-US" smtClean="0"/>
              <a:t>15</a:t>
            </a:fld>
            <a:endParaRPr lang="zh-CN" altLang="en-US"/>
          </a:p>
        </p:txBody>
      </p:sp>
    </p:spTree>
    <p:extLst>
      <p:ext uri="{BB962C8B-B14F-4D97-AF65-F5344CB8AC3E}">
        <p14:creationId xmlns:p14="http://schemas.microsoft.com/office/powerpoint/2010/main" val="3925023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E8911A1-FBD1-4777-97C5-41E6FA248277}" type="slidenum">
              <a:rPr lang="zh-CN" altLang="en-US" smtClean="0"/>
              <a:t>16</a:t>
            </a:fld>
            <a:endParaRPr lang="zh-CN" altLang="en-US"/>
          </a:p>
        </p:txBody>
      </p:sp>
    </p:spTree>
    <p:extLst>
      <p:ext uri="{BB962C8B-B14F-4D97-AF65-F5344CB8AC3E}">
        <p14:creationId xmlns:p14="http://schemas.microsoft.com/office/powerpoint/2010/main" val="14467848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E8911A1-FBD1-4777-97C5-41E6FA248277}" type="slidenum">
              <a:rPr lang="zh-CN" altLang="en-US" smtClean="0"/>
              <a:t>17</a:t>
            </a:fld>
            <a:endParaRPr lang="zh-CN" altLang="en-US"/>
          </a:p>
        </p:txBody>
      </p:sp>
    </p:spTree>
    <p:extLst>
      <p:ext uri="{BB962C8B-B14F-4D97-AF65-F5344CB8AC3E}">
        <p14:creationId xmlns:p14="http://schemas.microsoft.com/office/powerpoint/2010/main" val="34881145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E8911A1-FBD1-4777-97C5-41E6FA248277}" type="slidenum">
              <a:rPr lang="zh-CN" altLang="en-US" smtClean="0"/>
              <a:t>18</a:t>
            </a:fld>
            <a:endParaRPr lang="zh-CN" altLang="en-US"/>
          </a:p>
        </p:txBody>
      </p:sp>
    </p:spTree>
    <p:extLst>
      <p:ext uri="{BB962C8B-B14F-4D97-AF65-F5344CB8AC3E}">
        <p14:creationId xmlns:p14="http://schemas.microsoft.com/office/powerpoint/2010/main" val="394864915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E8911A1-FBD1-4777-97C5-41E6FA248277}" type="slidenum">
              <a:rPr lang="zh-CN" altLang="en-US" smtClean="0"/>
              <a:t>19</a:t>
            </a:fld>
            <a:endParaRPr lang="zh-CN" altLang="en-US"/>
          </a:p>
        </p:txBody>
      </p:sp>
    </p:spTree>
    <p:extLst>
      <p:ext uri="{BB962C8B-B14F-4D97-AF65-F5344CB8AC3E}">
        <p14:creationId xmlns:p14="http://schemas.microsoft.com/office/powerpoint/2010/main" val="4493232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E8911A1-FBD1-4777-97C5-41E6FA248277}" type="slidenum">
              <a:rPr lang="zh-CN" altLang="en-US" smtClean="0"/>
              <a:t>20</a:t>
            </a:fld>
            <a:endParaRPr lang="zh-CN" altLang="en-US"/>
          </a:p>
        </p:txBody>
      </p:sp>
    </p:spTree>
    <p:extLst>
      <p:ext uri="{BB962C8B-B14F-4D97-AF65-F5344CB8AC3E}">
        <p14:creationId xmlns:p14="http://schemas.microsoft.com/office/powerpoint/2010/main" val="362931896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E8911A1-FBD1-4777-97C5-41E6FA248277}" type="slidenum">
              <a:rPr lang="zh-CN" altLang="en-US" smtClean="0"/>
              <a:t>21</a:t>
            </a:fld>
            <a:endParaRPr lang="zh-CN" altLang="en-US"/>
          </a:p>
        </p:txBody>
      </p:sp>
    </p:spTree>
    <p:extLst>
      <p:ext uri="{BB962C8B-B14F-4D97-AF65-F5344CB8AC3E}">
        <p14:creationId xmlns:p14="http://schemas.microsoft.com/office/powerpoint/2010/main" val="25852798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E8911A1-FBD1-4777-97C5-41E6FA248277}" type="slidenum">
              <a:rPr lang="zh-CN" altLang="en-US" smtClean="0"/>
              <a:t>2</a:t>
            </a:fld>
            <a:endParaRPr lang="zh-CN" altLang="en-US"/>
          </a:p>
        </p:txBody>
      </p:sp>
    </p:spTree>
    <p:extLst>
      <p:ext uri="{BB962C8B-B14F-4D97-AF65-F5344CB8AC3E}">
        <p14:creationId xmlns:p14="http://schemas.microsoft.com/office/powerpoint/2010/main" val="108506242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E8911A1-FBD1-4777-97C5-41E6FA248277}" type="slidenum">
              <a:rPr lang="zh-CN" altLang="en-US" smtClean="0"/>
              <a:t>22</a:t>
            </a:fld>
            <a:endParaRPr lang="zh-CN" altLang="en-US"/>
          </a:p>
        </p:txBody>
      </p:sp>
    </p:spTree>
    <p:extLst>
      <p:ext uri="{BB962C8B-B14F-4D97-AF65-F5344CB8AC3E}">
        <p14:creationId xmlns:p14="http://schemas.microsoft.com/office/powerpoint/2010/main" val="340646006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E8911A1-FBD1-4777-97C5-41E6FA248277}" type="slidenum">
              <a:rPr lang="zh-CN" altLang="en-US" smtClean="0"/>
              <a:t>23</a:t>
            </a:fld>
            <a:endParaRPr lang="zh-CN" altLang="en-US"/>
          </a:p>
        </p:txBody>
      </p:sp>
    </p:spTree>
    <p:extLst>
      <p:ext uri="{BB962C8B-B14F-4D97-AF65-F5344CB8AC3E}">
        <p14:creationId xmlns:p14="http://schemas.microsoft.com/office/powerpoint/2010/main" val="371519936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E8911A1-FBD1-4777-97C5-41E6FA248277}" type="slidenum">
              <a:rPr lang="zh-CN" altLang="en-US" smtClean="0"/>
              <a:t>24</a:t>
            </a:fld>
            <a:endParaRPr lang="zh-CN" altLang="en-US"/>
          </a:p>
        </p:txBody>
      </p:sp>
    </p:spTree>
    <p:extLst>
      <p:ext uri="{BB962C8B-B14F-4D97-AF65-F5344CB8AC3E}">
        <p14:creationId xmlns:p14="http://schemas.microsoft.com/office/powerpoint/2010/main" val="237589570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E8911A1-FBD1-4777-97C5-41E6FA248277}" type="slidenum">
              <a:rPr lang="zh-CN" altLang="en-US" smtClean="0"/>
              <a:t>25</a:t>
            </a:fld>
            <a:endParaRPr lang="zh-CN" altLang="en-US"/>
          </a:p>
        </p:txBody>
      </p:sp>
    </p:spTree>
    <p:extLst>
      <p:ext uri="{BB962C8B-B14F-4D97-AF65-F5344CB8AC3E}">
        <p14:creationId xmlns:p14="http://schemas.microsoft.com/office/powerpoint/2010/main" val="25554081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E8911A1-FBD1-4777-97C5-41E6FA248277}" type="slidenum">
              <a:rPr lang="zh-CN" altLang="en-US" smtClean="0"/>
              <a:t>3</a:t>
            </a:fld>
            <a:endParaRPr lang="zh-CN" altLang="en-US"/>
          </a:p>
        </p:txBody>
      </p:sp>
    </p:spTree>
    <p:extLst>
      <p:ext uri="{BB962C8B-B14F-4D97-AF65-F5344CB8AC3E}">
        <p14:creationId xmlns:p14="http://schemas.microsoft.com/office/powerpoint/2010/main" val="15214652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E8911A1-FBD1-4777-97C5-41E6FA248277}" type="slidenum">
              <a:rPr lang="zh-CN" altLang="en-US" smtClean="0"/>
              <a:t>4</a:t>
            </a:fld>
            <a:endParaRPr lang="zh-CN" altLang="en-US"/>
          </a:p>
        </p:txBody>
      </p:sp>
    </p:spTree>
    <p:extLst>
      <p:ext uri="{BB962C8B-B14F-4D97-AF65-F5344CB8AC3E}">
        <p14:creationId xmlns:p14="http://schemas.microsoft.com/office/powerpoint/2010/main" val="27890062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E8911A1-FBD1-4777-97C5-41E6FA248277}" type="slidenum">
              <a:rPr lang="zh-CN" altLang="en-US" smtClean="0"/>
              <a:t>5</a:t>
            </a:fld>
            <a:endParaRPr lang="zh-CN" altLang="en-US"/>
          </a:p>
        </p:txBody>
      </p:sp>
    </p:spTree>
    <p:extLst>
      <p:ext uri="{BB962C8B-B14F-4D97-AF65-F5344CB8AC3E}">
        <p14:creationId xmlns:p14="http://schemas.microsoft.com/office/powerpoint/2010/main" val="3003191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E8911A1-FBD1-4777-97C5-41E6FA248277}" type="slidenum">
              <a:rPr lang="zh-CN" altLang="en-US" smtClean="0"/>
              <a:t>8</a:t>
            </a:fld>
            <a:endParaRPr lang="zh-CN" altLang="en-US"/>
          </a:p>
        </p:txBody>
      </p:sp>
    </p:spTree>
    <p:extLst>
      <p:ext uri="{BB962C8B-B14F-4D97-AF65-F5344CB8AC3E}">
        <p14:creationId xmlns:p14="http://schemas.microsoft.com/office/powerpoint/2010/main" val="16071280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E8911A1-FBD1-4777-97C5-41E6FA248277}" type="slidenum">
              <a:rPr lang="zh-CN" altLang="en-US" smtClean="0"/>
              <a:t>9</a:t>
            </a:fld>
            <a:endParaRPr lang="zh-CN" altLang="en-US"/>
          </a:p>
        </p:txBody>
      </p:sp>
    </p:spTree>
    <p:extLst>
      <p:ext uri="{BB962C8B-B14F-4D97-AF65-F5344CB8AC3E}">
        <p14:creationId xmlns:p14="http://schemas.microsoft.com/office/powerpoint/2010/main" val="5674696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E8911A1-FBD1-4777-97C5-41E6FA248277}" type="slidenum">
              <a:rPr lang="zh-CN" altLang="en-US" smtClean="0"/>
              <a:t>10</a:t>
            </a:fld>
            <a:endParaRPr lang="zh-CN" altLang="en-US"/>
          </a:p>
        </p:txBody>
      </p:sp>
    </p:spTree>
    <p:extLst>
      <p:ext uri="{BB962C8B-B14F-4D97-AF65-F5344CB8AC3E}">
        <p14:creationId xmlns:p14="http://schemas.microsoft.com/office/powerpoint/2010/main" val="15700814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E8911A1-FBD1-4777-97C5-41E6FA248277}" type="slidenum">
              <a:rPr lang="zh-CN" altLang="en-US" smtClean="0"/>
              <a:t>11</a:t>
            </a:fld>
            <a:endParaRPr lang="zh-CN" altLang="en-US"/>
          </a:p>
        </p:txBody>
      </p:sp>
    </p:spTree>
    <p:extLst>
      <p:ext uri="{BB962C8B-B14F-4D97-AF65-F5344CB8AC3E}">
        <p14:creationId xmlns:p14="http://schemas.microsoft.com/office/powerpoint/2010/main" val="357812677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8" name="椭圆 17"/>
          <p:cNvSpPr/>
          <p:nvPr userDrawn="1"/>
        </p:nvSpPr>
        <p:spPr>
          <a:xfrm>
            <a:off x="2925854" y="266700"/>
            <a:ext cx="6365938" cy="6365938"/>
          </a:xfrm>
          <a:prstGeom prst="ellipse">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79ACC9"/>
              </a:solidFill>
              <a:latin typeface="华文细黑" pitchFamily="2" charset="-122"/>
              <a:ea typeface="华文细黑" pitchFamily="2" charset="-122"/>
            </a:endParaRPr>
          </a:p>
        </p:txBody>
      </p:sp>
      <p:sp>
        <p:nvSpPr>
          <p:cNvPr id="21" name="椭圆 20"/>
          <p:cNvSpPr/>
          <p:nvPr userDrawn="1"/>
        </p:nvSpPr>
        <p:spPr>
          <a:xfrm>
            <a:off x="681447" y="1166207"/>
            <a:ext cx="1576426" cy="1576426"/>
          </a:xfrm>
          <a:prstGeom prst="ellipse">
            <a:avLst/>
          </a:prstGeom>
          <a:solidFill>
            <a:schemeClr val="accent6">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细黑" pitchFamily="2" charset="-122"/>
              <a:ea typeface="华文细黑" pitchFamily="2" charset="-122"/>
            </a:endParaRPr>
          </a:p>
        </p:txBody>
      </p:sp>
      <p:sp>
        <p:nvSpPr>
          <p:cNvPr id="22" name="椭圆 21"/>
          <p:cNvSpPr/>
          <p:nvPr userDrawn="1"/>
        </p:nvSpPr>
        <p:spPr>
          <a:xfrm>
            <a:off x="2700492" y="3906029"/>
            <a:ext cx="986879" cy="986879"/>
          </a:xfrm>
          <a:prstGeom prst="ellips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细黑" pitchFamily="2" charset="-122"/>
              <a:ea typeface="华文细黑" pitchFamily="2" charset="-122"/>
            </a:endParaRPr>
          </a:p>
        </p:txBody>
      </p:sp>
      <p:sp>
        <p:nvSpPr>
          <p:cNvPr id="23" name="椭圆 22"/>
          <p:cNvSpPr/>
          <p:nvPr userDrawn="1"/>
        </p:nvSpPr>
        <p:spPr>
          <a:xfrm>
            <a:off x="8845562" y="1553335"/>
            <a:ext cx="1896334" cy="1896334"/>
          </a:xfrm>
          <a:prstGeom prst="ellipse">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细黑" pitchFamily="2" charset="-122"/>
              <a:ea typeface="华文细黑" pitchFamily="2" charset="-122"/>
            </a:endParaRPr>
          </a:p>
        </p:txBody>
      </p:sp>
      <p:sp>
        <p:nvSpPr>
          <p:cNvPr id="3" name="副标题 2"/>
          <p:cNvSpPr>
            <a:spLocks noGrp="1"/>
          </p:cNvSpPr>
          <p:nvPr>
            <p:ph type="subTitle" idx="1"/>
          </p:nvPr>
        </p:nvSpPr>
        <p:spPr>
          <a:xfrm>
            <a:off x="3581400" y="3909559"/>
            <a:ext cx="4953001" cy="448432"/>
          </a:xfrm>
        </p:spPr>
        <p:txBody>
          <a:bodyPr wrap="square" anchor="ctr" anchorCtr="0">
            <a:normAutofit/>
          </a:bodyPr>
          <a:lstStyle>
            <a:lvl1pPr marL="0" indent="0" algn="ctr">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p>
        </p:txBody>
      </p:sp>
      <p:sp>
        <p:nvSpPr>
          <p:cNvPr id="2" name="标题 1"/>
          <p:cNvSpPr>
            <a:spLocks noGrp="1"/>
          </p:cNvSpPr>
          <p:nvPr>
            <p:ph type="ctrTitle"/>
          </p:nvPr>
        </p:nvSpPr>
        <p:spPr>
          <a:xfrm>
            <a:off x="3581400" y="2370018"/>
            <a:ext cx="4953001" cy="1501442"/>
          </a:xfrm>
        </p:spPr>
        <p:txBody>
          <a:bodyPr wrap="square" anchor="ctr" anchorCtr="0">
            <a:normAutofit/>
          </a:bodyPr>
          <a:lstStyle>
            <a:lvl1pPr algn="ctr">
              <a:defRPr sz="4800">
                <a:solidFill>
                  <a:schemeClr val="bg1"/>
                </a:solidFill>
              </a:defRPr>
            </a:lvl1pPr>
          </a:lstStyle>
          <a:p>
            <a:r>
              <a:rPr lang="zh-CN" altLang="en-US" dirty="0"/>
              <a:t>单击此处编辑母版标题样式</a:t>
            </a:r>
          </a:p>
        </p:txBody>
      </p:sp>
      <p:sp>
        <p:nvSpPr>
          <p:cNvPr id="4" name="日期占位符 3"/>
          <p:cNvSpPr>
            <a:spLocks noGrp="1"/>
          </p:cNvSpPr>
          <p:nvPr>
            <p:ph type="dt" sz="half" idx="10"/>
          </p:nvPr>
        </p:nvSpPr>
        <p:spPr/>
        <p:txBody>
          <a:bodyPr/>
          <a:lstStyle/>
          <a:p>
            <a:fld id="{E528DE8F-8DB5-4710-82E5-6DACE62778C2}" type="datetimeFigureOut">
              <a:rPr lang="zh-CN" altLang="en-US" smtClean="0"/>
              <a:t>2020/10/10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A644B83-115B-4054-AC02-DC44F3D2F9C8}"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528DE8F-8DB5-4710-82E5-6DACE62778C2}" type="datetimeFigureOut">
              <a:rPr lang="zh-CN" altLang="en-US" smtClean="0"/>
              <a:t>2020/10/10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A644B83-115B-4054-AC02-DC44F3D2F9C8}" type="slidenum">
              <a:rPr lang="zh-CN" altLang="en-US" smtClean="0"/>
              <a:t>‹#›</a:t>
            </a:fld>
            <a:endParaRPr lang="zh-CN" altLang="en-US"/>
          </a:p>
        </p:txBody>
      </p:sp>
      <p:sp>
        <p:nvSpPr>
          <p:cNvPr id="7" name="内容占位符 6"/>
          <p:cNvSpPr>
            <a:spLocks noGrp="1"/>
          </p:cNvSpPr>
          <p:nvPr>
            <p:ph sz="quarter" idx="13"/>
          </p:nvPr>
        </p:nvSpPr>
        <p:spPr>
          <a:xfrm>
            <a:off x="373063" y="475916"/>
            <a:ext cx="11526837" cy="5976937"/>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extLst>
      <p:ext uri="{BB962C8B-B14F-4D97-AF65-F5344CB8AC3E}">
        <p14:creationId xmlns:p14="http://schemas.microsoft.com/office/powerpoint/2010/main" val="17165694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
        <p:nvSpPr>
          <p:cNvPr id="12" name="椭圆 17"/>
          <p:cNvSpPr/>
          <p:nvPr/>
        </p:nvSpPr>
        <p:spPr>
          <a:xfrm>
            <a:off x="2925853" y="266699"/>
            <a:ext cx="6365940" cy="6365940"/>
          </a:xfrm>
          <a:prstGeom prst="ellipse">
            <a:avLst/>
          </a:prstGeom>
          <a:solidFill>
            <a:schemeClr val="accent1">
              <a:alpha val="90000"/>
            </a:schemeClr>
          </a:solidFill>
          <a:ln w="12700">
            <a:miter lim="400000"/>
          </a:ln>
        </p:spPr>
        <p:txBody>
          <a:bodyPr lIns="45719" rIns="45719" anchor="ctr"/>
          <a:lstStyle/>
          <a:p>
            <a:pPr algn="ctr">
              <a:defRPr>
                <a:solidFill>
                  <a:srgbClr val="79ACC9"/>
                </a:solidFill>
                <a:latin typeface="华文细黑"/>
                <a:ea typeface="华文细黑"/>
                <a:cs typeface="华文细黑"/>
                <a:sym typeface="华文细黑"/>
              </a:defRPr>
            </a:pPr>
            <a:endParaRPr/>
          </a:p>
        </p:txBody>
      </p:sp>
      <p:sp>
        <p:nvSpPr>
          <p:cNvPr id="13" name="椭圆 20"/>
          <p:cNvSpPr/>
          <p:nvPr/>
        </p:nvSpPr>
        <p:spPr>
          <a:xfrm>
            <a:off x="681446" y="1166206"/>
            <a:ext cx="1576428" cy="1576428"/>
          </a:xfrm>
          <a:prstGeom prst="ellipse">
            <a:avLst/>
          </a:prstGeom>
          <a:solidFill>
            <a:schemeClr val="accent6">
              <a:alpha val="50000"/>
            </a:schemeClr>
          </a:solidFill>
          <a:ln w="12700">
            <a:miter lim="400000"/>
          </a:ln>
        </p:spPr>
        <p:txBody>
          <a:bodyPr lIns="45719" rIns="45719" anchor="ctr"/>
          <a:lstStyle/>
          <a:p>
            <a:pPr algn="ctr">
              <a:defRPr>
                <a:solidFill>
                  <a:srgbClr val="FFFFFF"/>
                </a:solidFill>
                <a:latin typeface="华文细黑"/>
                <a:ea typeface="华文细黑"/>
                <a:cs typeface="华文细黑"/>
                <a:sym typeface="华文细黑"/>
              </a:defRPr>
            </a:pPr>
            <a:endParaRPr/>
          </a:p>
        </p:txBody>
      </p:sp>
      <p:sp>
        <p:nvSpPr>
          <p:cNvPr id="14" name="椭圆 21"/>
          <p:cNvSpPr/>
          <p:nvPr/>
        </p:nvSpPr>
        <p:spPr>
          <a:xfrm>
            <a:off x="2700491" y="3906029"/>
            <a:ext cx="986881" cy="986881"/>
          </a:xfrm>
          <a:prstGeom prst="ellipse">
            <a:avLst/>
          </a:prstGeom>
          <a:solidFill>
            <a:srgbClr val="FFFFFF">
              <a:alpha val="50000"/>
            </a:srgbClr>
          </a:solidFill>
          <a:ln w="12700">
            <a:miter lim="400000"/>
          </a:ln>
        </p:spPr>
        <p:txBody>
          <a:bodyPr lIns="45719" rIns="45719" anchor="ctr"/>
          <a:lstStyle/>
          <a:p>
            <a:pPr algn="ctr">
              <a:defRPr>
                <a:solidFill>
                  <a:srgbClr val="FFFFFF"/>
                </a:solidFill>
                <a:latin typeface="华文细黑"/>
                <a:ea typeface="华文细黑"/>
                <a:cs typeface="华文细黑"/>
                <a:sym typeface="华文细黑"/>
              </a:defRPr>
            </a:pPr>
            <a:endParaRPr/>
          </a:p>
        </p:txBody>
      </p:sp>
      <p:sp>
        <p:nvSpPr>
          <p:cNvPr id="15" name="椭圆 22"/>
          <p:cNvSpPr/>
          <p:nvPr/>
        </p:nvSpPr>
        <p:spPr>
          <a:xfrm>
            <a:off x="8845561" y="1553335"/>
            <a:ext cx="1896335" cy="1896335"/>
          </a:xfrm>
          <a:prstGeom prst="ellipse">
            <a:avLst/>
          </a:prstGeom>
          <a:solidFill>
            <a:schemeClr val="accent5">
              <a:alpha val="50000"/>
            </a:schemeClr>
          </a:solidFill>
          <a:ln w="12700">
            <a:miter lim="400000"/>
          </a:ln>
        </p:spPr>
        <p:txBody>
          <a:bodyPr lIns="45719" rIns="45719" anchor="ctr"/>
          <a:lstStyle/>
          <a:p>
            <a:pPr algn="ctr">
              <a:defRPr>
                <a:solidFill>
                  <a:srgbClr val="FFFFFF"/>
                </a:solidFill>
                <a:latin typeface="华文细黑"/>
                <a:ea typeface="华文细黑"/>
                <a:cs typeface="华文细黑"/>
                <a:sym typeface="华文细黑"/>
              </a:defRPr>
            </a:pPr>
            <a:endParaRPr/>
          </a:p>
        </p:txBody>
      </p:sp>
      <p:sp>
        <p:nvSpPr>
          <p:cNvPr id="16" name="正文级别 1…"/>
          <p:cNvSpPr txBox="1">
            <a:spLocks noGrp="1"/>
          </p:cNvSpPr>
          <p:nvPr>
            <p:ph type="body" sz="quarter" idx="1"/>
          </p:nvPr>
        </p:nvSpPr>
        <p:spPr>
          <a:xfrm>
            <a:off x="3581400" y="3909559"/>
            <a:ext cx="4953002" cy="448433"/>
          </a:xfrm>
          <a:prstGeom prst="rect">
            <a:avLst/>
          </a:prstGeom>
        </p:spPr>
        <p:txBody>
          <a:bodyPr anchor="ctr"/>
          <a:lstStyle>
            <a:lvl1pPr marL="0" indent="0" algn="ctr">
              <a:buClrTx/>
              <a:buSzTx/>
              <a:buNone/>
              <a:defRPr sz="2000">
                <a:solidFill>
                  <a:srgbClr val="FFFFFF"/>
                </a:solidFill>
              </a:defRPr>
            </a:lvl1pPr>
            <a:lvl2pPr marL="0" indent="457200" algn="ctr">
              <a:buClrTx/>
              <a:buSzTx/>
              <a:buNone/>
              <a:defRPr sz="2000">
                <a:solidFill>
                  <a:srgbClr val="FFFFFF"/>
                </a:solidFill>
              </a:defRPr>
            </a:lvl2pPr>
            <a:lvl3pPr marL="0" indent="914400" algn="ctr">
              <a:buClrTx/>
              <a:buSzTx/>
              <a:buNone/>
              <a:defRPr sz="2000">
                <a:solidFill>
                  <a:srgbClr val="FFFFFF"/>
                </a:solidFill>
              </a:defRPr>
            </a:lvl3pPr>
            <a:lvl4pPr marL="0" indent="1371600" algn="ctr">
              <a:buClrTx/>
              <a:buSzTx/>
              <a:buNone/>
              <a:defRPr sz="2000">
                <a:solidFill>
                  <a:srgbClr val="FFFFFF"/>
                </a:solidFill>
              </a:defRPr>
            </a:lvl4pPr>
            <a:lvl5pPr marL="0" indent="1828800" algn="ctr">
              <a:buClrTx/>
              <a:buSzTx/>
              <a:buNone/>
              <a:defRPr sz="2000">
                <a:solidFill>
                  <a:srgbClr val="FFFFFF"/>
                </a:solidFill>
              </a:defRPr>
            </a:lvl5pPr>
          </a:lstStyle>
          <a:p>
            <a:r>
              <a:t>正文级别 1</a:t>
            </a:r>
          </a:p>
          <a:p>
            <a:pPr lvl="1"/>
            <a:r>
              <a:t>正文级别 2</a:t>
            </a:r>
          </a:p>
          <a:p>
            <a:pPr lvl="2"/>
            <a:r>
              <a:t>正文级别 3</a:t>
            </a:r>
          </a:p>
          <a:p>
            <a:pPr lvl="3"/>
            <a:r>
              <a:t>正文级别 4</a:t>
            </a:r>
          </a:p>
          <a:p>
            <a:pPr lvl="4"/>
            <a:r>
              <a:t>正文级别 5</a:t>
            </a:r>
          </a:p>
        </p:txBody>
      </p:sp>
      <p:sp>
        <p:nvSpPr>
          <p:cNvPr id="17" name="标题文本"/>
          <p:cNvSpPr txBox="1">
            <a:spLocks noGrp="1"/>
          </p:cNvSpPr>
          <p:nvPr>
            <p:ph type="title"/>
          </p:nvPr>
        </p:nvSpPr>
        <p:spPr>
          <a:xfrm>
            <a:off x="3581400" y="2370017"/>
            <a:ext cx="4953002" cy="1501443"/>
          </a:xfrm>
          <a:prstGeom prst="rect">
            <a:avLst/>
          </a:prstGeom>
        </p:spPr>
        <p:txBody>
          <a:bodyPr/>
          <a:lstStyle>
            <a:lvl1pPr algn="ctr">
              <a:defRPr sz="4800">
                <a:solidFill>
                  <a:srgbClr val="FFFFFF"/>
                </a:solidFill>
              </a:defRPr>
            </a:lvl1pPr>
          </a:lstStyle>
          <a:p>
            <a:r>
              <a:t>标题文本</a:t>
            </a:r>
          </a:p>
        </p:txBody>
      </p:sp>
      <p:sp>
        <p:nvSpPr>
          <p:cNvPr id="18"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700280231"/>
      </p:ext>
    </p:extLst>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标题和内容">
    <p:spTree>
      <p:nvGrpSpPr>
        <p:cNvPr id="1" name=""/>
        <p:cNvGrpSpPr/>
        <p:nvPr/>
      </p:nvGrpSpPr>
      <p:grpSpPr>
        <a:xfrm>
          <a:off x="0" y="0"/>
          <a:ext cx="0" cy="0"/>
          <a:chOff x="0" y="0"/>
          <a:chExt cx="0" cy="0"/>
        </a:xfrm>
      </p:grpSpPr>
      <p:sp>
        <p:nvSpPr>
          <p:cNvPr id="25" name="标题文本"/>
          <p:cNvSpPr txBox="1">
            <a:spLocks noGrp="1"/>
          </p:cNvSpPr>
          <p:nvPr>
            <p:ph type="title"/>
          </p:nvPr>
        </p:nvSpPr>
        <p:spPr>
          <a:xfrm>
            <a:off x="838200" y="394153"/>
            <a:ext cx="10515600" cy="723446"/>
          </a:xfrm>
          <a:prstGeom prst="rect">
            <a:avLst/>
          </a:prstGeom>
        </p:spPr>
        <p:txBody>
          <a:bodyPr/>
          <a:lstStyle/>
          <a:p>
            <a:r>
              <a:t>标题文本</a:t>
            </a:r>
          </a:p>
        </p:txBody>
      </p:sp>
      <p:sp>
        <p:nvSpPr>
          <p:cNvPr id="26" name="正文级别 1…"/>
          <p:cNvSpPr txBox="1">
            <a:spLocks noGrp="1"/>
          </p:cNvSpPr>
          <p:nvPr>
            <p:ph type="body" sz="quarter" idx="1"/>
          </p:nvPr>
        </p:nvSpPr>
        <p:spPr>
          <a:xfrm>
            <a:off x="4039199" y="2602800"/>
            <a:ext cx="4114801" cy="2070001"/>
          </a:xfrm>
          <a:prstGeom prst="rect">
            <a:avLst/>
          </a:prstGeom>
        </p:spPr>
        <p:txBody>
          <a:bodyPr anchor="ctr"/>
          <a:lstStyle>
            <a:lvl1pPr marL="0" indent="0">
              <a:lnSpc>
                <a:spcPct val="100000"/>
              </a:lnSpc>
              <a:spcBef>
                <a:spcPts val="0"/>
              </a:spcBef>
              <a:buClrTx/>
              <a:buSzTx/>
              <a:buNone/>
            </a:lvl1pPr>
            <a:lvl2pPr marL="0" indent="359999">
              <a:lnSpc>
                <a:spcPct val="100000"/>
              </a:lnSpc>
              <a:spcBef>
                <a:spcPts val="0"/>
              </a:spcBef>
              <a:buClrTx/>
              <a:buSzTx/>
              <a:buNone/>
            </a:lvl2pPr>
            <a:lvl3pPr marL="0" indent="914400">
              <a:lnSpc>
                <a:spcPct val="100000"/>
              </a:lnSpc>
              <a:spcBef>
                <a:spcPts val="0"/>
              </a:spcBef>
              <a:buClrTx/>
              <a:buSzTx/>
              <a:buNone/>
            </a:lvl3pPr>
            <a:lvl4pPr marL="0" indent="1371600">
              <a:lnSpc>
                <a:spcPct val="100000"/>
              </a:lnSpc>
              <a:spcBef>
                <a:spcPts val="0"/>
              </a:spcBef>
              <a:buClrTx/>
              <a:buSzTx/>
              <a:buNone/>
            </a:lvl4pPr>
            <a:lvl5pPr marL="0" indent="1828800">
              <a:lnSpc>
                <a:spcPct val="100000"/>
              </a:lnSpc>
              <a:spcBef>
                <a:spcPts val="0"/>
              </a:spcBef>
              <a:buClrTx/>
              <a:buSzTx/>
              <a:buNone/>
            </a:lvl5pPr>
          </a:lstStyle>
          <a:p>
            <a:r>
              <a:t>正文级别 1</a:t>
            </a:r>
          </a:p>
          <a:p>
            <a:pPr lvl="1"/>
            <a:r>
              <a:t>正文级别 2</a:t>
            </a:r>
          </a:p>
          <a:p>
            <a:pPr lvl="2"/>
            <a:r>
              <a:t>正文级别 3</a:t>
            </a:r>
          </a:p>
          <a:p>
            <a:pPr lvl="3"/>
            <a:r>
              <a:t>正文级别 4</a:t>
            </a:r>
          </a:p>
          <a:p>
            <a:pPr lvl="4"/>
            <a:r>
              <a:t>正文级别 5</a:t>
            </a:r>
          </a:p>
        </p:txBody>
      </p:sp>
      <p:sp>
        <p:nvSpPr>
          <p:cNvPr id="27"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1620479097"/>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节标题">
    <p:spTree>
      <p:nvGrpSpPr>
        <p:cNvPr id="1" name=""/>
        <p:cNvGrpSpPr/>
        <p:nvPr/>
      </p:nvGrpSpPr>
      <p:grpSpPr>
        <a:xfrm>
          <a:off x="0" y="0"/>
          <a:ext cx="0" cy="0"/>
          <a:chOff x="0" y="0"/>
          <a:chExt cx="0" cy="0"/>
        </a:xfrm>
      </p:grpSpPr>
      <p:sp>
        <p:nvSpPr>
          <p:cNvPr id="34" name="标题文本"/>
          <p:cNvSpPr txBox="1">
            <a:spLocks noGrp="1"/>
          </p:cNvSpPr>
          <p:nvPr>
            <p:ph type="title"/>
          </p:nvPr>
        </p:nvSpPr>
        <p:spPr>
          <a:xfrm>
            <a:off x="2202996" y="2889250"/>
            <a:ext cx="7786008" cy="1209676"/>
          </a:xfrm>
          <a:prstGeom prst="rect">
            <a:avLst/>
          </a:prstGeom>
        </p:spPr>
        <p:txBody>
          <a:bodyPr/>
          <a:lstStyle>
            <a:lvl1pPr algn="ctr">
              <a:defRPr sz="3600"/>
            </a:lvl1pPr>
          </a:lstStyle>
          <a:p>
            <a:r>
              <a:t>标题文本</a:t>
            </a:r>
          </a:p>
        </p:txBody>
      </p:sp>
      <p:sp>
        <p:nvSpPr>
          <p:cNvPr id="35" name="正文级别 1…"/>
          <p:cNvSpPr txBox="1">
            <a:spLocks noGrp="1"/>
          </p:cNvSpPr>
          <p:nvPr>
            <p:ph type="body" sz="quarter" idx="1"/>
          </p:nvPr>
        </p:nvSpPr>
        <p:spPr>
          <a:xfrm>
            <a:off x="2202996" y="4044724"/>
            <a:ext cx="7786008" cy="505052"/>
          </a:xfrm>
          <a:prstGeom prst="rect">
            <a:avLst/>
          </a:prstGeom>
        </p:spPr>
        <p:txBody>
          <a:bodyPr anchor="ctr"/>
          <a:lstStyle>
            <a:lvl1pPr marL="0" indent="0" algn="ctr">
              <a:buClrTx/>
              <a:buSzTx/>
              <a:buNone/>
              <a:defRPr sz="1800">
                <a:solidFill>
                  <a:srgbClr val="9B9B9B"/>
                </a:solidFill>
              </a:defRPr>
            </a:lvl1pPr>
            <a:lvl2pPr marL="0" indent="457200" algn="ctr">
              <a:buClrTx/>
              <a:buSzTx/>
              <a:buNone/>
              <a:defRPr sz="1800">
                <a:solidFill>
                  <a:srgbClr val="9B9B9B"/>
                </a:solidFill>
              </a:defRPr>
            </a:lvl2pPr>
            <a:lvl3pPr marL="0" indent="914400" algn="ctr">
              <a:buClrTx/>
              <a:buSzTx/>
              <a:buNone/>
              <a:defRPr sz="1800">
                <a:solidFill>
                  <a:srgbClr val="9B9B9B"/>
                </a:solidFill>
              </a:defRPr>
            </a:lvl3pPr>
            <a:lvl4pPr marL="0" indent="1371600" algn="ctr">
              <a:buClrTx/>
              <a:buSzTx/>
              <a:buNone/>
              <a:defRPr sz="1800">
                <a:solidFill>
                  <a:srgbClr val="9B9B9B"/>
                </a:solidFill>
              </a:defRPr>
            </a:lvl4pPr>
            <a:lvl5pPr marL="0" indent="1828800" algn="ctr">
              <a:buClrTx/>
              <a:buSzTx/>
              <a:buNone/>
              <a:defRPr sz="1800">
                <a:solidFill>
                  <a:srgbClr val="9B9B9B"/>
                </a:solidFill>
              </a:defRPr>
            </a:lvl5pPr>
          </a:lstStyle>
          <a:p>
            <a:r>
              <a:t>正文级别 1</a:t>
            </a:r>
          </a:p>
          <a:p>
            <a:pPr lvl="1"/>
            <a:r>
              <a:t>正文级别 2</a:t>
            </a:r>
          </a:p>
          <a:p>
            <a:pPr lvl="2"/>
            <a:r>
              <a:t>正文级别 3</a:t>
            </a:r>
          </a:p>
          <a:p>
            <a:pPr lvl="3"/>
            <a:r>
              <a:t>正文级别 4</a:t>
            </a:r>
          </a:p>
          <a:p>
            <a:pPr lvl="4"/>
            <a:r>
              <a:t>正文级别 5</a:t>
            </a:r>
          </a:p>
        </p:txBody>
      </p:sp>
      <p:grpSp>
        <p:nvGrpSpPr>
          <p:cNvPr id="38" name="任意多边形 8"/>
          <p:cNvGrpSpPr/>
          <p:nvPr/>
        </p:nvGrpSpPr>
        <p:grpSpPr>
          <a:xfrm>
            <a:off x="4983955" y="1473200"/>
            <a:ext cx="2224089" cy="1389064"/>
            <a:chOff x="0" y="0"/>
            <a:chExt cx="2224088" cy="1389062"/>
          </a:xfrm>
        </p:grpSpPr>
        <p:sp>
          <p:nvSpPr>
            <p:cNvPr id="36" name="形状"/>
            <p:cNvSpPr/>
            <p:nvPr/>
          </p:nvSpPr>
          <p:spPr>
            <a:xfrm>
              <a:off x="-1" y="-1"/>
              <a:ext cx="2224089" cy="138906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8798"/>
                  </a:lnTo>
                  <a:lnTo>
                    <a:pt x="12004" y="18798"/>
                  </a:lnTo>
                  <a:lnTo>
                    <a:pt x="10800" y="21600"/>
                  </a:lnTo>
                  <a:lnTo>
                    <a:pt x="9596" y="18798"/>
                  </a:lnTo>
                  <a:lnTo>
                    <a:pt x="0" y="18798"/>
                  </a:lnTo>
                  <a:close/>
                </a:path>
              </a:pathLst>
            </a:custGeom>
            <a:solidFill>
              <a:schemeClr val="accent1"/>
            </a:solidFill>
            <a:ln w="12700" cap="flat">
              <a:noFill/>
              <a:miter lim="400000"/>
            </a:ln>
            <a:effectLst/>
          </p:spPr>
          <p:txBody>
            <a:bodyPr wrap="square" lIns="45719" tIns="45719" rIns="45719" bIns="45719" numCol="1" anchor="ctr">
              <a:noAutofit/>
            </a:bodyPr>
            <a:lstStyle/>
            <a:p>
              <a:endParaRPr/>
            </a:p>
          </p:txBody>
        </p:sp>
        <p:sp>
          <p:nvSpPr>
            <p:cNvPr id="37" name="Chapter"/>
            <p:cNvSpPr txBox="1"/>
            <p:nvPr/>
          </p:nvSpPr>
          <p:spPr>
            <a:xfrm>
              <a:off x="45719" y="382111"/>
              <a:ext cx="2132650" cy="62484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p>
              <a:pPr>
                <a:defRPr sz="3400" spc="400">
                  <a:solidFill>
                    <a:srgbClr val="FFFFFF"/>
                  </a:solidFill>
                  <a:latin typeface="Bernard MT Condensed"/>
                  <a:ea typeface="Bernard MT Condensed"/>
                  <a:cs typeface="Bernard MT Condensed"/>
                  <a:sym typeface="Bernard MT Condensed"/>
                </a:defRPr>
              </a:pPr>
              <a:r>
                <a:t>Chapter </a:t>
              </a:r>
            </a:p>
          </p:txBody>
        </p:sp>
      </p:grpSp>
      <p:sp>
        <p:nvSpPr>
          <p:cNvPr id="39"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2861358359"/>
      </p:ext>
    </p:extLst>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两栏内容">
    <p:spTree>
      <p:nvGrpSpPr>
        <p:cNvPr id="1" name=""/>
        <p:cNvGrpSpPr/>
        <p:nvPr/>
      </p:nvGrpSpPr>
      <p:grpSpPr>
        <a:xfrm>
          <a:off x="0" y="0"/>
          <a:ext cx="0" cy="0"/>
          <a:chOff x="0" y="0"/>
          <a:chExt cx="0" cy="0"/>
        </a:xfrm>
      </p:grpSpPr>
      <p:sp>
        <p:nvSpPr>
          <p:cNvPr id="46" name="标题文本"/>
          <p:cNvSpPr txBox="1">
            <a:spLocks noGrp="1"/>
          </p:cNvSpPr>
          <p:nvPr>
            <p:ph type="title"/>
          </p:nvPr>
        </p:nvSpPr>
        <p:spPr>
          <a:xfrm>
            <a:off x="838200" y="394153"/>
            <a:ext cx="10515600" cy="723446"/>
          </a:xfrm>
          <a:prstGeom prst="rect">
            <a:avLst/>
          </a:prstGeom>
        </p:spPr>
        <p:txBody>
          <a:bodyPr/>
          <a:lstStyle/>
          <a:p>
            <a:r>
              <a:t>标题文本</a:t>
            </a:r>
          </a:p>
        </p:txBody>
      </p:sp>
      <p:sp>
        <p:nvSpPr>
          <p:cNvPr id="47" name="正文级别 1…"/>
          <p:cNvSpPr txBox="1">
            <a:spLocks noGrp="1"/>
          </p:cNvSpPr>
          <p:nvPr>
            <p:ph type="body" sz="quarter" idx="1"/>
          </p:nvPr>
        </p:nvSpPr>
        <p:spPr>
          <a:xfrm>
            <a:off x="1169999" y="2663999"/>
            <a:ext cx="4114801" cy="2070001"/>
          </a:xfrm>
          <a:prstGeom prst="rect">
            <a:avLst/>
          </a:prstGeom>
        </p:spPr>
        <p:txBody>
          <a:bodyPr anchor="ctr"/>
          <a:lstStyle>
            <a:lvl1pPr marL="0" indent="0">
              <a:spcBef>
                <a:spcPts val="0"/>
              </a:spcBef>
              <a:buClrTx/>
              <a:buSzTx/>
              <a:buNone/>
            </a:lvl1pPr>
            <a:lvl2pPr marL="0" indent="536575">
              <a:spcBef>
                <a:spcPts val="0"/>
              </a:spcBef>
              <a:buClrTx/>
              <a:buSzTx/>
              <a:buNone/>
            </a:lvl2pPr>
            <a:lvl3pPr marL="0" indent="914400">
              <a:spcBef>
                <a:spcPts val="0"/>
              </a:spcBef>
              <a:buClrTx/>
              <a:buSzTx/>
              <a:buNone/>
            </a:lvl3pPr>
            <a:lvl4pPr marL="0" indent="1371600">
              <a:spcBef>
                <a:spcPts val="0"/>
              </a:spcBef>
              <a:buClrTx/>
              <a:buSzTx/>
              <a:buNone/>
            </a:lvl4pPr>
            <a:lvl5pPr marL="0" indent="1828800">
              <a:spcBef>
                <a:spcPts val="0"/>
              </a:spcBef>
              <a:buClrTx/>
              <a:buSzTx/>
              <a:buNone/>
            </a:lvl5pPr>
          </a:lstStyle>
          <a:p>
            <a:r>
              <a:t>正文级别 1</a:t>
            </a:r>
          </a:p>
          <a:p>
            <a:pPr lvl="1"/>
            <a:r>
              <a:t>正文级别 2</a:t>
            </a:r>
          </a:p>
          <a:p>
            <a:pPr lvl="2"/>
            <a:r>
              <a:t>正文级别 3</a:t>
            </a:r>
          </a:p>
          <a:p>
            <a:pPr lvl="3"/>
            <a:r>
              <a:t>正文级别 4</a:t>
            </a:r>
          </a:p>
          <a:p>
            <a:pPr lvl="4"/>
            <a:r>
              <a:t>正文级别 5</a:t>
            </a:r>
          </a:p>
        </p:txBody>
      </p:sp>
      <p:sp>
        <p:nvSpPr>
          <p:cNvPr id="48"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511581615"/>
      </p:ext>
    </p:extLst>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x">
  <p:cSld name="比较">
    <p:spTree>
      <p:nvGrpSpPr>
        <p:cNvPr id="1" name=""/>
        <p:cNvGrpSpPr/>
        <p:nvPr/>
      </p:nvGrpSpPr>
      <p:grpSpPr>
        <a:xfrm>
          <a:off x="0" y="0"/>
          <a:ext cx="0" cy="0"/>
          <a:chOff x="0" y="0"/>
          <a:chExt cx="0" cy="0"/>
        </a:xfrm>
      </p:grpSpPr>
      <p:pic>
        <p:nvPicPr>
          <p:cNvPr id="55" name="图片 9" descr="图片 9"/>
          <p:cNvPicPr>
            <a:picLocks noChangeAspect="1"/>
          </p:cNvPicPr>
          <p:nvPr/>
        </p:nvPicPr>
        <p:blipFill>
          <a:blip r:embed="rId2"/>
          <a:stretch>
            <a:fillRect/>
          </a:stretch>
        </p:blipFill>
        <p:spPr>
          <a:xfrm>
            <a:off x="0" y="0"/>
            <a:ext cx="12192000" cy="6858000"/>
          </a:xfrm>
          <a:prstGeom prst="rect">
            <a:avLst/>
          </a:prstGeom>
          <a:ln w="12700">
            <a:miter lim="400000"/>
          </a:ln>
        </p:spPr>
      </p:pic>
      <p:sp>
        <p:nvSpPr>
          <p:cNvPr id="56" name="标题文本"/>
          <p:cNvSpPr txBox="1">
            <a:spLocks noGrp="1"/>
          </p:cNvSpPr>
          <p:nvPr>
            <p:ph type="title"/>
          </p:nvPr>
        </p:nvSpPr>
        <p:spPr>
          <a:xfrm>
            <a:off x="839787" y="365125"/>
            <a:ext cx="10515601" cy="1325563"/>
          </a:xfrm>
          <a:prstGeom prst="rect">
            <a:avLst/>
          </a:prstGeom>
        </p:spPr>
        <p:txBody>
          <a:bodyPr/>
          <a:lstStyle/>
          <a:p>
            <a:r>
              <a:t>标题文本</a:t>
            </a:r>
          </a:p>
        </p:txBody>
      </p:sp>
      <p:sp>
        <p:nvSpPr>
          <p:cNvPr id="57" name="正文级别 1…"/>
          <p:cNvSpPr txBox="1">
            <a:spLocks noGrp="1"/>
          </p:cNvSpPr>
          <p:nvPr>
            <p:ph type="body" sz="quarter" idx="1"/>
          </p:nvPr>
        </p:nvSpPr>
        <p:spPr>
          <a:xfrm>
            <a:off x="839787" y="1681163"/>
            <a:ext cx="5157789" cy="823913"/>
          </a:xfrm>
          <a:prstGeom prst="rect">
            <a:avLst/>
          </a:prstGeom>
        </p:spPr>
        <p:txBody>
          <a:bodyPr anchor="b"/>
          <a:lstStyle>
            <a:lvl1pPr marL="0" indent="0">
              <a:buClrTx/>
              <a:buSzTx/>
              <a:buNone/>
              <a:defRPr b="1"/>
            </a:lvl1pPr>
            <a:lvl2pPr marL="0" indent="457200">
              <a:buClrTx/>
              <a:buSzTx/>
              <a:buNone/>
              <a:defRPr b="1"/>
            </a:lvl2pPr>
            <a:lvl3pPr marL="0" indent="914400">
              <a:buClrTx/>
              <a:buSzTx/>
              <a:buNone/>
              <a:defRPr b="1"/>
            </a:lvl3pPr>
            <a:lvl4pPr marL="0" indent="1371600">
              <a:buClrTx/>
              <a:buSzTx/>
              <a:buNone/>
              <a:defRPr b="1"/>
            </a:lvl4pPr>
            <a:lvl5pPr marL="0" indent="1828800">
              <a:buClrTx/>
              <a:buSzTx/>
              <a:buNone/>
              <a:defRPr b="1"/>
            </a:lvl5pPr>
          </a:lstStyle>
          <a:p>
            <a:r>
              <a:t>正文级别 1</a:t>
            </a:r>
          </a:p>
          <a:p>
            <a:pPr lvl="1"/>
            <a:r>
              <a:t>正文级别 2</a:t>
            </a:r>
          </a:p>
          <a:p>
            <a:pPr lvl="2"/>
            <a:r>
              <a:t>正文级别 3</a:t>
            </a:r>
          </a:p>
          <a:p>
            <a:pPr lvl="3"/>
            <a:r>
              <a:t>正文级别 4</a:t>
            </a:r>
          </a:p>
          <a:p>
            <a:pPr lvl="4"/>
            <a:r>
              <a:t>正文级别 5</a:t>
            </a:r>
          </a:p>
        </p:txBody>
      </p:sp>
      <p:sp>
        <p:nvSpPr>
          <p:cNvPr id="58" name="文本占位符 4"/>
          <p:cNvSpPr>
            <a:spLocks noGrp="1"/>
          </p:cNvSpPr>
          <p:nvPr>
            <p:ph type="body" sz="quarter" idx="21"/>
          </p:nvPr>
        </p:nvSpPr>
        <p:spPr>
          <a:xfrm>
            <a:off x="6172200" y="1681163"/>
            <a:ext cx="5183188" cy="823913"/>
          </a:xfrm>
          <a:prstGeom prst="rect">
            <a:avLst/>
          </a:prstGeom>
        </p:spPr>
        <p:txBody>
          <a:bodyPr anchor="b"/>
          <a:lstStyle/>
          <a:p>
            <a:pPr marL="0" indent="0">
              <a:buClrTx/>
              <a:buSzTx/>
              <a:buNone/>
              <a:defRPr b="1"/>
            </a:pPr>
            <a:endParaRPr/>
          </a:p>
        </p:txBody>
      </p:sp>
      <p:sp>
        <p:nvSpPr>
          <p:cNvPr id="59"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602476463"/>
      </p:ext>
    </p:extLst>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type="tx">
  <p:cSld name="仅标题">
    <p:spTree>
      <p:nvGrpSpPr>
        <p:cNvPr id="1" name=""/>
        <p:cNvGrpSpPr/>
        <p:nvPr/>
      </p:nvGrpSpPr>
      <p:grpSpPr>
        <a:xfrm>
          <a:off x="0" y="0"/>
          <a:ext cx="0" cy="0"/>
          <a:chOff x="0" y="0"/>
          <a:chExt cx="0" cy="0"/>
        </a:xfrm>
      </p:grpSpPr>
      <p:sp>
        <p:nvSpPr>
          <p:cNvPr id="66" name="椭圆 5"/>
          <p:cNvSpPr/>
          <p:nvPr/>
        </p:nvSpPr>
        <p:spPr>
          <a:xfrm>
            <a:off x="4097075" y="1470860"/>
            <a:ext cx="3916281" cy="3916280"/>
          </a:xfrm>
          <a:prstGeom prst="ellipse">
            <a:avLst/>
          </a:prstGeom>
          <a:solidFill>
            <a:schemeClr val="accent1">
              <a:alpha val="90000"/>
            </a:schemeClr>
          </a:solidFill>
          <a:ln w="12700">
            <a:miter lim="400000"/>
          </a:ln>
        </p:spPr>
        <p:txBody>
          <a:bodyPr lIns="45719" rIns="45719" anchor="ctr"/>
          <a:lstStyle/>
          <a:p>
            <a:pPr algn="ctr">
              <a:defRPr>
                <a:solidFill>
                  <a:srgbClr val="FFFFFF"/>
                </a:solidFill>
                <a:latin typeface="华文细黑"/>
                <a:ea typeface="华文细黑"/>
                <a:cs typeface="华文细黑"/>
                <a:sym typeface="华文细黑"/>
              </a:defRPr>
            </a:pPr>
            <a:endParaRPr/>
          </a:p>
        </p:txBody>
      </p:sp>
      <p:sp>
        <p:nvSpPr>
          <p:cNvPr id="67" name="椭圆 6"/>
          <p:cNvSpPr/>
          <p:nvPr/>
        </p:nvSpPr>
        <p:spPr>
          <a:xfrm>
            <a:off x="9170827" y="3429001"/>
            <a:ext cx="1576427" cy="1576427"/>
          </a:xfrm>
          <a:prstGeom prst="ellipse">
            <a:avLst/>
          </a:prstGeom>
          <a:solidFill>
            <a:schemeClr val="accent6">
              <a:alpha val="50000"/>
            </a:schemeClr>
          </a:solidFill>
          <a:ln w="12700">
            <a:miter lim="400000"/>
          </a:ln>
        </p:spPr>
        <p:txBody>
          <a:bodyPr lIns="45719" rIns="45719" anchor="ctr"/>
          <a:lstStyle/>
          <a:p>
            <a:pPr algn="ctr">
              <a:defRPr>
                <a:effectLst>
                  <a:outerShdw blurRad="38100" dist="19050" dir="2700000" rotWithShape="0">
                    <a:srgbClr val="5F5F5F">
                      <a:alpha val="40000"/>
                    </a:srgbClr>
                  </a:outerShdw>
                </a:effectLst>
                <a:latin typeface="华文细黑"/>
                <a:ea typeface="华文细黑"/>
                <a:cs typeface="华文细黑"/>
                <a:sym typeface="华文细黑"/>
              </a:defRPr>
            </a:pPr>
            <a:endParaRPr/>
          </a:p>
        </p:txBody>
      </p:sp>
      <p:sp>
        <p:nvSpPr>
          <p:cNvPr id="68" name="椭圆 7"/>
          <p:cNvSpPr/>
          <p:nvPr/>
        </p:nvSpPr>
        <p:spPr>
          <a:xfrm>
            <a:off x="2328216" y="1444379"/>
            <a:ext cx="1171997" cy="1171997"/>
          </a:xfrm>
          <a:prstGeom prst="ellipse">
            <a:avLst/>
          </a:prstGeom>
          <a:solidFill>
            <a:schemeClr val="accent5">
              <a:alpha val="50000"/>
            </a:schemeClr>
          </a:solidFill>
          <a:ln w="12700">
            <a:miter lim="400000"/>
          </a:ln>
        </p:spPr>
        <p:txBody>
          <a:bodyPr lIns="45719" rIns="45719" anchor="ctr"/>
          <a:lstStyle/>
          <a:p>
            <a:pPr algn="ctr">
              <a:defRPr>
                <a:solidFill>
                  <a:srgbClr val="FFFFFF"/>
                </a:solidFill>
                <a:latin typeface="华文细黑"/>
                <a:ea typeface="华文细黑"/>
                <a:cs typeface="华文细黑"/>
                <a:sym typeface="华文细黑"/>
              </a:defRPr>
            </a:pPr>
            <a:endParaRPr/>
          </a:p>
        </p:txBody>
      </p:sp>
      <p:sp>
        <p:nvSpPr>
          <p:cNvPr id="69" name="编辑标题"/>
          <p:cNvSpPr txBox="1">
            <a:spLocks noGrp="1"/>
          </p:cNvSpPr>
          <p:nvPr>
            <p:ph type="title" hasCustomPrompt="1"/>
          </p:nvPr>
        </p:nvSpPr>
        <p:spPr>
          <a:xfrm>
            <a:off x="4248000" y="2894400"/>
            <a:ext cx="3618001" cy="1108801"/>
          </a:xfrm>
          <a:prstGeom prst="rect">
            <a:avLst/>
          </a:prstGeom>
        </p:spPr>
        <p:txBody>
          <a:bodyPr lIns="46799" tIns="46799" rIns="46799" bIns="46799"/>
          <a:lstStyle>
            <a:lvl1pPr algn="ctr">
              <a:defRPr sz="6600">
                <a:solidFill>
                  <a:srgbClr val="FFFFFF"/>
                </a:solidFill>
              </a:defRPr>
            </a:lvl1pPr>
          </a:lstStyle>
          <a:p>
            <a:r>
              <a:t>编辑标题</a:t>
            </a:r>
          </a:p>
        </p:txBody>
      </p:sp>
      <p:sp>
        <p:nvSpPr>
          <p:cNvPr id="70"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452966066"/>
      </p:ext>
    </p:extLst>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type="tx">
  <p:cSld name="空白">
    <p:spTree>
      <p:nvGrpSpPr>
        <p:cNvPr id="1" name=""/>
        <p:cNvGrpSpPr/>
        <p:nvPr/>
      </p:nvGrpSpPr>
      <p:grpSpPr>
        <a:xfrm>
          <a:off x="0" y="0"/>
          <a:ext cx="0" cy="0"/>
          <a:chOff x="0" y="0"/>
          <a:chExt cx="0" cy="0"/>
        </a:xfrm>
      </p:grpSpPr>
      <p:sp>
        <p:nvSpPr>
          <p:cNvPr id="77"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1963180271"/>
      </p:ext>
    </p:extLst>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x">
  <p:cSld name="图片与标题">
    <p:spTree>
      <p:nvGrpSpPr>
        <p:cNvPr id="1" name=""/>
        <p:cNvGrpSpPr/>
        <p:nvPr/>
      </p:nvGrpSpPr>
      <p:grpSpPr>
        <a:xfrm>
          <a:off x="0" y="0"/>
          <a:ext cx="0" cy="0"/>
          <a:chOff x="0" y="0"/>
          <a:chExt cx="0" cy="0"/>
        </a:xfrm>
      </p:grpSpPr>
      <p:pic>
        <p:nvPicPr>
          <p:cNvPr id="84" name="图片 9" descr="图片 9"/>
          <p:cNvPicPr>
            <a:picLocks noChangeAspect="1"/>
          </p:cNvPicPr>
          <p:nvPr/>
        </p:nvPicPr>
        <p:blipFill>
          <a:blip r:embed="rId2"/>
          <a:stretch>
            <a:fillRect/>
          </a:stretch>
        </p:blipFill>
        <p:spPr>
          <a:xfrm>
            <a:off x="0" y="0"/>
            <a:ext cx="12192000" cy="6858000"/>
          </a:xfrm>
          <a:prstGeom prst="rect">
            <a:avLst/>
          </a:prstGeom>
          <a:ln w="12700">
            <a:miter lim="400000"/>
          </a:ln>
        </p:spPr>
      </p:pic>
      <p:sp>
        <p:nvSpPr>
          <p:cNvPr id="85" name="标题文本"/>
          <p:cNvSpPr txBox="1">
            <a:spLocks noGrp="1"/>
          </p:cNvSpPr>
          <p:nvPr>
            <p:ph type="title"/>
          </p:nvPr>
        </p:nvSpPr>
        <p:spPr>
          <a:xfrm>
            <a:off x="1692000" y="298800"/>
            <a:ext cx="8748001" cy="648000"/>
          </a:xfrm>
          <a:prstGeom prst="rect">
            <a:avLst/>
          </a:prstGeom>
        </p:spPr>
        <p:txBody>
          <a:bodyPr anchor="t"/>
          <a:lstStyle>
            <a:lvl1pPr algn="ctr"/>
          </a:lstStyle>
          <a:p>
            <a:r>
              <a:t>标题文本</a:t>
            </a:r>
          </a:p>
        </p:txBody>
      </p:sp>
      <p:sp>
        <p:nvSpPr>
          <p:cNvPr id="86" name="图片占位符 2"/>
          <p:cNvSpPr>
            <a:spLocks noGrp="1"/>
          </p:cNvSpPr>
          <p:nvPr>
            <p:ph type="pic" sz="half" idx="21"/>
          </p:nvPr>
        </p:nvSpPr>
        <p:spPr>
          <a:xfrm>
            <a:off x="2008800" y="2494800"/>
            <a:ext cx="8172000" cy="3895200"/>
          </a:xfrm>
          <a:prstGeom prst="rect">
            <a:avLst/>
          </a:prstGeom>
        </p:spPr>
        <p:txBody>
          <a:bodyPr lIns="91439" rIns="91439">
            <a:noAutofit/>
          </a:bodyPr>
          <a:lstStyle/>
          <a:p>
            <a:endParaRPr/>
          </a:p>
        </p:txBody>
      </p:sp>
      <p:sp>
        <p:nvSpPr>
          <p:cNvPr id="87" name="正文级别 1…"/>
          <p:cNvSpPr txBox="1">
            <a:spLocks noGrp="1"/>
          </p:cNvSpPr>
          <p:nvPr>
            <p:ph type="body" sz="quarter" idx="1"/>
          </p:nvPr>
        </p:nvSpPr>
        <p:spPr>
          <a:xfrm>
            <a:off x="1692000" y="961199"/>
            <a:ext cx="8762401" cy="1332001"/>
          </a:xfrm>
          <a:prstGeom prst="rect">
            <a:avLst/>
          </a:prstGeom>
        </p:spPr>
        <p:txBody>
          <a:bodyPr anchor="ctr"/>
          <a:lstStyle>
            <a:lvl1pPr marL="0" indent="0">
              <a:lnSpc>
                <a:spcPct val="130000"/>
              </a:lnSpc>
              <a:spcBef>
                <a:spcPts val="0"/>
              </a:spcBef>
              <a:buClrTx/>
              <a:buSzTx/>
              <a:buNone/>
              <a:defRPr sz="1800"/>
            </a:lvl1pPr>
            <a:lvl2pPr marL="0" indent="457200">
              <a:lnSpc>
                <a:spcPct val="130000"/>
              </a:lnSpc>
              <a:spcBef>
                <a:spcPts val="0"/>
              </a:spcBef>
              <a:buClrTx/>
              <a:buSzTx/>
              <a:buNone/>
              <a:defRPr sz="1800"/>
            </a:lvl2pPr>
            <a:lvl3pPr marL="0" indent="914400">
              <a:lnSpc>
                <a:spcPct val="130000"/>
              </a:lnSpc>
              <a:spcBef>
                <a:spcPts val="0"/>
              </a:spcBef>
              <a:buClrTx/>
              <a:buSzTx/>
              <a:buNone/>
              <a:defRPr sz="1800"/>
            </a:lvl3pPr>
            <a:lvl4pPr marL="0" indent="1371600">
              <a:lnSpc>
                <a:spcPct val="130000"/>
              </a:lnSpc>
              <a:spcBef>
                <a:spcPts val="0"/>
              </a:spcBef>
              <a:buClrTx/>
              <a:buSzTx/>
              <a:buNone/>
              <a:defRPr sz="1800"/>
            </a:lvl4pPr>
            <a:lvl5pPr marL="0" indent="1828800">
              <a:lnSpc>
                <a:spcPct val="130000"/>
              </a:lnSpc>
              <a:spcBef>
                <a:spcPts val="0"/>
              </a:spcBef>
              <a:buClrTx/>
              <a:buSzTx/>
              <a:buNone/>
              <a:defRPr sz="1800"/>
            </a:lvl5pPr>
          </a:lstStyle>
          <a:p>
            <a:r>
              <a:t>正文级别 1</a:t>
            </a:r>
          </a:p>
          <a:p>
            <a:pPr lvl="1"/>
            <a:r>
              <a:t>正文级别 2</a:t>
            </a:r>
          </a:p>
          <a:p>
            <a:pPr lvl="2"/>
            <a:r>
              <a:t>正文级别 3</a:t>
            </a:r>
          </a:p>
          <a:p>
            <a:pPr lvl="3"/>
            <a:r>
              <a:t>正文级别 4</a:t>
            </a:r>
          </a:p>
          <a:p>
            <a:pPr lvl="4"/>
            <a:r>
              <a:t>正文级别 5</a:t>
            </a:r>
          </a:p>
        </p:txBody>
      </p:sp>
      <p:sp>
        <p:nvSpPr>
          <p:cNvPr id="88"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4145471726"/>
      </p:ext>
    </p:extLst>
  </p:cSld>
  <p:clrMapOvr>
    <a:masterClrMapping/>
  </p:clrMapOvr>
  <p:transition spd="med"/>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tx">
  <p:cSld name="内容">
    <p:spTree>
      <p:nvGrpSpPr>
        <p:cNvPr id="1" name=""/>
        <p:cNvGrpSpPr/>
        <p:nvPr/>
      </p:nvGrpSpPr>
      <p:grpSpPr>
        <a:xfrm>
          <a:off x="0" y="0"/>
          <a:ext cx="0" cy="0"/>
          <a:chOff x="0" y="0"/>
          <a:chExt cx="0" cy="0"/>
        </a:xfrm>
      </p:grpSpPr>
      <p:pic>
        <p:nvPicPr>
          <p:cNvPr id="95" name="图片 9" descr="图片 9"/>
          <p:cNvPicPr>
            <a:picLocks noChangeAspect="1"/>
          </p:cNvPicPr>
          <p:nvPr/>
        </p:nvPicPr>
        <p:blipFill>
          <a:blip r:embed="rId2"/>
          <a:stretch>
            <a:fillRect/>
          </a:stretch>
        </p:blipFill>
        <p:spPr>
          <a:xfrm>
            <a:off x="0" y="0"/>
            <a:ext cx="12192000" cy="6858000"/>
          </a:xfrm>
          <a:prstGeom prst="rect">
            <a:avLst/>
          </a:prstGeom>
          <a:ln w="12700">
            <a:miter lim="400000"/>
          </a:ln>
        </p:spPr>
      </p:pic>
      <p:sp>
        <p:nvSpPr>
          <p:cNvPr id="96" name="正文级别 1…"/>
          <p:cNvSpPr txBox="1">
            <a:spLocks noGrp="1"/>
          </p:cNvSpPr>
          <p:nvPr>
            <p:ph type="body" idx="1"/>
          </p:nvPr>
        </p:nvSpPr>
        <p:spPr>
          <a:xfrm>
            <a:off x="373063" y="475916"/>
            <a:ext cx="11526837" cy="5976938"/>
          </a:xfrm>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97"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2278518014"/>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p>
        </p:txBody>
      </p:sp>
      <p:sp>
        <p:nvSpPr>
          <p:cNvPr id="3" name="内容占位符 2"/>
          <p:cNvSpPr>
            <a:spLocks noGrp="1"/>
          </p:cNvSpPr>
          <p:nvPr>
            <p:ph idx="1"/>
          </p:nvPr>
        </p:nvSpPr>
        <p:spPr>
          <a:xfrm>
            <a:off x="4039200" y="2602800"/>
            <a:ext cx="4114800" cy="2070000"/>
          </a:xfrm>
        </p:spPr>
        <p:txBody>
          <a:bodyPr anchor="ctr" anchorCtr="0">
            <a:normAutofit/>
          </a:bodyPr>
          <a:lstStyle>
            <a:lvl1pPr marL="0" indent="0" algn="l">
              <a:lnSpc>
                <a:spcPct val="100000"/>
              </a:lnSpc>
              <a:spcBef>
                <a:spcPts val="0"/>
              </a:spcBef>
              <a:buNone/>
              <a:defRPr sz="2400"/>
            </a:lvl1pPr>
            <a:lvl2pPr marL="360000" indent="0" algn="l">
              <a:lnSpc>
                <a:spcPct val="100000"/>
              </a:lnSpc>
              <a:spcBef>
                <a:spcPts val="0"/>
              </a:spcBef>
              <a:buNone/>
              <a:defRPr/>
            </a:lvl2pPr>
            <a:lvl3pPr marL="914400" indent="0" algn="l">
              <a:lnSpc>
                <a:spcPct val="100000"/>
              </a:lnSpc>
              <a:buNone/>
              <a:defRPr/>
            </a:lvl3pPr>
            <a:lvl4pPr marL="1371600" indent="0" algn="l">
              <a:lnSpc>
                <a:spcPct val="100000"/>
              </a:lnSpc>
              <a:buNone/>
              <a:defRPr/>
            </a:lvl4pPr>
            <a:lvl5pPr marL="1828800" indent="0" algn="l">
              <a:lnSpc>
                <a:spcPct val="100000"/>
              </a:lnSpc>
              <a:buNone/>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p>
            <a:fld id="{E528DE8F-8DB5-4710-82E5-6DACE62778C2}" type="datetimeFigureOut">
              <a:rPr lang="zh-CN" altLang="en-US" smtClean="0"/>
              <a:t>2020/10/10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A644B83-115B-4054-AC02-DC44F3D2F9C8}"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2202997" y="2889251"/>
            <a:ext cx="7786007" cy="1209675"/>
          </a:xfrm>
        </p:spPr>
        <p:txBody>
          <a:bodyPr anchor="ctr" anchorCtr="0">
            <a:normAutofit/>
          </a:bodyPr>
          <a:lstStyle>
            <a:lvl1pPr algn="ctr">
              <a:defRPr sz="3600"/>
            </a:lvl1pPr>
          </a:lstStyle>
          <a:p>
            <a:r>
              <a:rPr lang="zh-CN" altLang="en-US" dirty="0"/>
              <a:t>单击此处编辑母版标题样式</a:t>
            </a:r>
          </a:p>
        </p:txBody>
      </p:sp>
      <p:sp>
        <p:nvSpPr>
          <p:cNvPr id="3" name="文本占位符 2"/>
          <p:cNvSpPr>
            <a:spLocks noGrp="1"/>
          </p:cNvSpPr>
          <p:nvPr>
            <p:ph type="body" idx="1"/>
          </p:nvPr>
        </p:nvSpPr>
        <p:spPr>
          <a:xfrm>
            <a:off x="2202997" y="4044724"/>
            <a:ext cx="7786007" cy="505051"/>
          </a:xfrm>
        </p:spPr>
        <p:txBody>
          <a:bodyPr anchor="ctr" anchorCtr="0">
            <a:normAutofit/>
          </a:bodyPr>
          <a:lstStyle>
            <a:lvl1pPr marL="0" indent="0" algn="ctr">
              <a:buNone/>
              <a:defRPr sz="1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p>
        </p:txBody>
      </p:sp>
      <p:sp>
        <p:nvSpPr>
          <p:cNvPr id="9" name="任意多边形 8"/>
          <p:cNvSpPr/>
          <p:nvPr userDrawn="1">
            <p:custDataLst>
              <p:tags r:id="rId1"/>
            </p:custDataLst>
          </p:nvPr>
        </p:nvSpPr>
        <p:spPr>
          <a:xfrm>
            <a:off x="4983956" y="1473201"/>
            <a:ext cx="2224088" cy="1389063"/>
          </a:xfrm>
          <a:custGeom>
            <a:avLst/>
            <a:gdLst>
              <a:gd name="connsiteX0" fmla="*/ 0 w 2223821"/>
              <a:gd name="connsiteY0" fmla="*/ 0 h 1389888"/>
              <a:gd name="connsiteX1" fmla="*/ 2223821 w 2223821"/>
              <a:gd name="connsiteY1" fmla="*/ 0 h 1389888"/>
              <a:gd name="connsiteX2" fmla="*/ 2223821 w 2223821"/>
              <a:gd name="connsiteY2" fmla="*/ 1209578 h 1389888"/>
              <a:gd name="connsiteX3" fmla="*/ 1235874 w 2223821"/>
              <a:gd name="connsiteY3" fmla="*/ 1209578 h 1389888"/>
              <a:gd name="connsiteX4" fmla="*/ 1111911 w 2223821"/>
              <a:gd name="connsiteY4" fmla="*/ 1389888 h 1389888"/>
              <a:gd name="connsiteX5" fmla="*/ 987948 w 2223821"/>
              <a:gd name="connsiteY5" fmla="*/ 1209578 h 1389888"/>
              <a:gd name="connsiteX6" fmla="*/ 0 w 2223821"/>
              <a:gd name="connsiteY6" fmla="*/ 1209578 h 13898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23821" h="1389888">
                <a:moveTo>
                  <a:pt x="0" y="0"/>
                </a:moveTo>
                <a:lnTo>
                  <a:pt x="2223821" y="0"/>
                </a:lnTo>
                <a:lnTo>
                  <a:pt x="2223821" y="1209578"/>
                </a:lnTo>
                <a:lnTo>
                  <a:pt x="1235874" y="1209578"/>
                </a:lnTo>
                <a:lnTo>
                  <a:pt x="1111911" y="1389888"/>
                </a:lnTo>
                <a:lnTo>
                  <a:pt x="987948" y="1209578"/>
                </a:lnTo>
                <a:lnTo>
                  <a:pt x="0" y="1209578"/>
                </a:lnTo>
                <a:close/>
              </a:path>
            </a:pathLst>
          </a:custGeom>
          <a:solidFill>
            <a:schemeClr val="accent1"/>
          </a:solidFill>
          <a:ln w="19050" cap="flat" cmpd="sng" algn="ctr">
            <a:noFill/>
            <a:prstDash val="solid"/>
            <a:miter lim="800000"/>
          </a:ln>
          <a:effectLst/>
        </p:spPr>
        <p:txBody>
          <a:bodyPr anchor="ctr"/>
          <a:lstStyle/>
          <a:p>
            <a:pPr algn="l">
              <a:defRPr/>
            </a:pPr>
            <a:r>
              <a:rPr lang="en-US" altLang="zh-CN" sz="3400" kern="0" spc="400" dirty="0">
                <a:solidFill>
                  <a:schemeClr val="bg1"/>
                </a:solidFill>
                <a:latin typeface="Bernard MT Condensed" pitchFamily="18" charset="0"/>
                <a:ea typeface="华文隶书" pitchFamily="2" charset="-122"/>
                <a:cs typeface="Microsoft New Tai Lue" pitchFamily="34" charset="0"/>
              </a:rPr>
              <a:t>Chapter</a:t>
            </a:r>
            <a:r>
              <a:rPr lang="zh-CN" altLang="en-US" sz="3400" kern="0" spc="400" dirty="0">
                <a:solidFill>
                  <a:schemeClr val="bg1"/>
                </a:solidFill>
                <a:latin typeface="Bernard MT Condensed" pitchFamily="18" charset="0"/>
                <a:ea typeface="华文隶书" pitchFamily="2" charset="-122"/>
                <a:cs typeface="Microsoft New Tai Lue" pitchFamily="34" charset="0"/>
              </a:rPr>
              <a:t> </a:t>
            </a:r>
          </a:p>
        </p:txBody>
      </p:sp>
      <p:sp>
        <p:nvSpPr>
          <p:cNvPr id="4" name="日期占位符 3"/>
          <p:cNvSpPr>
            <a:spLocks noGrp="1"/>
          </p:cNvSpPr>
          <p:nvPr>
            <p:ph type="dt" sz="half" idx="10"/>
          </p:nvPr>
        </p:nvSpPr>
        <p:spPr/>
        <p:txBody>
          <a:bodyPr/>
          <a:lstStyle/>
          <a:p>
            <a:fld id="{E528DE8F-8DB5-4710-82E5-6DACE62778C2}" type="datetimeFigureOut">
              <a:rPr lang="zh-CN" altLang="en-US" smtClean="0"/>
              <a:t>2020/10/10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A644B83-115B-4054-AC02-DC44F3D2F9C8}"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1170000" y="2664000"/>
            <a:ext cx="4114800" cy="2070000"/>
          </a:xfrm>
        </p:spPr>
        <p:txBody>
          <a:bodyPr anchor="ctr" anchorCtr="0">
            <a:normAutofit/>
          </a:bodyPr>
          <a:lstStyle>
            <a:lvl1pPr marL="0" indent="0">
              <a:spcBef>
                <a:spcPts val="0"/>
              </a:spcBef>
              <a:buFont typeface="Arial" pitchFamily="34" charset="0"/>
              <a:buNone/>
              <a:defRPr sz="2400"/>
            </a:lvl1pPr>
            <a:lvl2pPr marL="536575" indent="0">
              <a:buFont typeface="Arial" pitchFamily="34" charset="0"/>
              <a:buNone/>
              <a:defRPr/>
            </a:lvl2pPr>
            <a:lvl3pPr marL="914400" indent="0">
              <a:buFont typeface="Arial" pitchFamily="34" charset="0"/>
              <a:buNone/>
              <a:defRPr/>
            </a:lvl3pPr>
            <a:lvl4pPr marL="1371600" indent="0">
              <a:buFont typeface="Arial" pitchFamily="34" charset="0"/>
              <a:buNone/>
              <a:defRPr/>
            </a:lvl4pPr>
            <a:lvl5pPr marL="1828800" indent="0">
              <a:buFont typeface="Arial" pitchFamily="34" charset="0"/>
              <a:buNone/>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内容占位符 3"/>
          <p:cNvSpPr>
            <a:spLocks noGrp="1"/>
          </p:cNvSpPr>
          <p:nvPr>
            <p:ph sz="half" idx="2"/>
          </p:nvPr>
        </p:nvSpPr>
        <p:spPr>
          <a:xfrm>
            <a:off x="6771600" y="2664000"/>
            <a:ext cx="4114800" cy="2070000"/>
          </a:xfrm>
        </p:spPr>
        <p:txBody>
          <a:bodyPr anchor="ctr" anchorCtr="0">
            <a:normAutofit/>
          </a:bodyPr>
          <a:lstStyle>
            <a:lvl1pPr marL="0" indent="0">
              <a:spcBef>
                <a:spcPts val="0"/>
              </a:spcBef>
              <a:buFont typeface="Arial" pitchFamily="34" charset="0"/>
              <a:buNone/>
              <a:defRPr sz="2400"/>
            </a:lvl1pPr>
            <a:lvl2pPr marL="536575" indent="0">
              <a:buFont typeface="Arial" pitchFamily="34" charset="0"/>
              <a:buNone/>
              <a:defRPr/>
            </a:lvl2pPr>
            <a:lvl3pPr marL="914400" indent="0">
              <a:buFont typeface="Arial" pitchFamily="34" charset="0"/>
              <a:buNone/>
              <a:defRPr/>
            </a:lvl3pPr>
            <a:lvl4pPr marL="1371600" indent="0">
              <a:buFont typeface="Arial" pitchFamily="34" charset="0"/>
              <a:buNone/>
              <a:defRPr/>
            </a:lvl4pPr>
            <a:lvl5pPr marL="1828800" indent="0">
              <a:buFont typeface="Arial" pitchFamily="34" charset="0"/>
              <a:buNone/>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nvPr>
        </p:nvSpPr>
        <p:spPr/>
        <p:txBody>
          <a:bodyPr/>
          <a:lstStyle/>
          <a:p>
            <a:fld id="{E528DE8F-8DB5-4710-82E5-6DACE62778C2}" type="datetimeFigureOut">
              <a:rPr lang="zh-CN" altLang="en-US" smtClean="0"/>
              <a:t>2020/10/10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A644B83-115B-4054-AC02-DC44F3D2F9C8}"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dirty="0"/>
              <a:t>单击此处编辑母版标题样式</a:t>
            </a:r>
          </a:p>
        </p:txBody>
      </p:sp>
      <p:sp>
        <p:nvSpPr>
          <p:cNvPr id="3" name="文本占位符 2"/>
          <p:cNvSpPr>
            <a:spLocks noGrp="1"/>
          </p:cNvSpPr>
          <p:nvPr>
            <p:ph type="body" idx="1"/>
          </p:nvPr>
        </p:nvSpPr>
        <p:spPr>
          <a:xfrm>
            <a:off x="839788" y="1681163"/>
            <a:ext cx="5157787" cy="823912"/>
          </a:xfrm>
        </p:spPr>
        <p:txBody>
          <a:bodyPr anchor="b">
            <a:norm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4" name="内容占位符 3"/>
          <p:cNvSpPr>
            <a:spLocks noGrp="1"/>
          </p:cNvSpPr>
          <p:nvPr>
            <p:ph sz="half" idx="2"/>
          </p:nvPr>
        </p:nvSpPr>
        <p:spPr>
          <a:xfrm>
            <a:off x="839788" y="2505075"/>
            <a:ext cx="5157787" cy="3684588"/>
          </a:xfrm>
        </p:spPr>
        <p:txBody>
          <a:bodyPr>
            <a:normAutofit/>
          </a:bodyPr>
          <a:lstStyle>
            <a:lvl1pPr>
              <a:defRPr sz="2400"/>
            </a:lvl1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文本占位符 4"/>
          <p:cNvSpPr>
            <a:spLocks noGrp="1"/>
          </p:cNvSpPr>
          <p:nvPr>
            <p:ph type="body" sz="quarter" idx="3"/>
          </p:nvPr>
        </p:nvSpPr>
        <p:spPr>
          <a:xfrm>
            <a:off x="6172200" y="1681163"/>
            <a:ext cx="5183188" cy="823912"/>
          </a:xfrm>
        </p:spPr>
        <p:txBody>
          <a:bodyPr anchor="b">
            <a:norm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normAutofit/>
          </a:bodyPr>
          <a:lstStyle>
            <a:lvl1pPr>
              <a:defRPr sz="2400"/>
            </a:lvl1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7" name="日期占位符 6"/>
          <p:cNvSpPr>
            <a:spLocks noGrp="1"/>
          </p:cNvSpPr>
          <p:nvPr>
            <p:ph type="dt" sz="half" idx="10"/>
          </p:nvPr>
        </p:nvSpPr>
        <p:spPr/>
        <p:txBody>
          <a:bodyPr/>
          <a:lstStyle/>
          <a:p>
            <a:fld id="{E528DE8F-8DB5-4710-82E5-6DACE62778C2}" type="datetimeFigureOut">
              <a:rPr lang="zh-CN" altLang="en-US" smtClean="0"/>
              <a:t>2020/10/10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A644B83-115B-4054-AC02-DC44F3D2F9C8}"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6" name="椭圆 5"/>
          <p:cNvSpPr/>
          <p:nvPr userDrawn="1"/>
        </p:nvSpPr>
        <p:spPr>
          <a:xfrm>
            <a:off x="4097075" y="1470860"/>
            <a:ext cx="3916280" cy="3916280"/>
          </a:xfrm>
          <a:prstGeom prst="ellipse">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细黑" pitchFamily="2" charset="-122"/>
              <a:ea typeface="华文细黑" pitchFamily="2" charset="-122"/>
            </a:endParaRPr>
          </a:p>
        </p:txBody>
      </p:sp>
      <p:sp>
        <p:nvSpPr>
          <p:cNvPr id="7" name="椭圆 6"/>
          <p:cNvSpPr/>
          <p:nvPr userDrawn="1"/>
        </p:nvSpPr>
        <p:spPr>
          <a:xfrm>
            <a:off x="9170828" y="3429001"/>
            <a:ext cx="1576426" cy="1576426"/>
          </a:xfrm>
          <a:prstGeom prst="ellipse">
            <a:avLst/>
          </a:prstGeom>
          <a:solidFill>
            <a:schemeClr val="accent6">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latin typeface="华文细黑" pitchFamily="2" charset="-122"/>
              <a:ea typeface="华文细黑" pitchFamily="2" charset="-122"/>
            </a:endParaRPr>
          </a:p>
        </p:txBody>
      </p:sp>
      <p:sp>
        <p:nvSpPr>
          <p:cNvPr id="8" name="椭圆 7"/>
          <p:cNvSpPr/>
          <p:nvPr userDrawn="1"/>
        </p:nvSpPr>
        <p:spPr>
          <a:xfrm>
            <a:off x="2328217" y="1444380"/>
            <a:ext cx="1171996" cy="1171996"/>
          </a:xfrm>
          <a:prstGeom prst="ellipse">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细黑" pitchFamily="2" charset="-122"/>
              <a:ea typeface="华文细黑" pitchFamily="2" charset="-122"/>
            </a:endParaRPr>
          </a:p>
        </p:txBody>
      </p:sp>
      <p:sp>
        <p:nvSpPr>
          <p:cNvPr id="2" name="标题 1"/>
          <p:cNvSpPr>
            <a:spLocks noGrp="1"/>
          </p:cNvSpPr>
          <p:nvPr>
            <p:ph type="title" hasCustomPrompt="1"/>
          </p:nvPr>
        </p:nvSpPr>
        <p:spPr>
          <a:xfrm>
            <a:off x="4248000" y="2894400"/>
            <a:ext cx="3618000" cy="1108800"/>
          </a:xfrm>
        </p:spPr>
        <p:txBody>
          <a:bodyPr lIns="90000" tIns="46800" rIns="90000" bIns="46800">
            <a:normAutofit/>
          </a:bodyPr>
          <a:lstStyle>
            <a:lvl1pPr algn="ctr">
              <a:defRPr sz="6600">
                <a:solidFill>
                  <a:schemeClr val="bg1"/>
                </a:solidFill>
              </a:defRPr>
            </a:lvl1pPr>
          </a:lstStyle>
          <a:p>
            <a:r>
              <a:rPr lang="zh-CN" altLang="en-US" dirty="0"/>
              <a:t>编辑标题</a:t>
            </a:r>
          </a:p>
        </p:txBody>
      </p:sp>
      <p:sp>
        <p:nvSpPr>
          <p:cNvPr id="3" name="日期占位符 2"/>
          <p:cNvSpPr>
            <a:spLocks noGrp="1"/>
          </p:cNvSpPr>
          <p:nvPr>
            <p:ph type="dt" sz="half" idx="10"/>
          </p:nvPr>
        </p:nvSpPr>
        <p:spPr/>
        <p:txBody>
          <a:bodyPr/>
          <a:lstStyle/>
          <a:p>
            <a:fld id="{E528DE8F-8DB5-4710-82E5-6DACE62778C2}" type="datetimeFigureOut">
              <a:rPr lang="zh-CN" altLang="en-US" smtClean="0"/>
              <a:t>2020/10/10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A644B83-115B-4054-AC02-DC44F3D2F9C8}"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528DE8F-8DB5-4710-82E5-6DACE62778C2}" type="datetimeFigureOut">
              <a:rPr lang="zh-CN" altLang="en-US" smtClean="0"/>
              <a:t>2020/10/10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A644B83-115B-4054-AC02-DC44F3D2F9C8}"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692000" y="298800"/>
            <a:ext cx="8748000" cy="648000"/>
          </a:xfrm>
        </p:spPr>
        <p:txBody>
          <a:bodyPr anchor="t" anchorCtr="0"/>
          <a:lstStyle>
            <a:lvl1pPr algn="ctr">
              <a:defRPr sz="3200"/>
            </a:lvl1pPr>
          </a:lstStyle>
          <a:p>
            <a:r>
              <a:rPr lang="zh-CN" altLang="en-US" dirty="0"/>
              <a:t>单击此处编辑母版标题样式</a:t>
            </a:r>
          </a:p>
        </p:txBody>
      </p:sp>
      <p:sp>
        <p:nvSpPr>
          <p:cNvPr id="3" name="图片占位符 2"/>
          <p:cNvSpPr>
            <a:spLocks noGrp="1"/>
          </p:cNvSpPr>
          <p:nvPr>
            <p:ph type="pic" idx="1"/>
          </p:nvPr>
        </p:nvSpPr>
        <p:spPr>
          <a:xfrm>
            <a:off x="2008800" y="2494800"/>
            <a:ext cx="8172000" cy="38952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692000" y="961200"/>
            <a:ext cx="8762400" cy="1332000"/>
          </a:xfrm>
        </p:spPr>
        <p:txBody>
          <a:bodyPr anchor="ctr" anchorCtr="0">
            <a:normAutofit/>
          </a:bodyPr>
          <a:lstStyle>
            <a:lvl1pPr marL="0" indent="0">
              <a:lnSpc>
                <a:spcPct val="130000"/>
              </a:lnSpc>
              <a:spcBef>
                <a:spcPts val="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p>
        </p:txBody>
      </p:sp>
      <p:sp>
        <p:nvSpPr>
          <p:cNvPr id="5" name="日期占位符 4"/>
          <p:cNvSpPr>
            <a:spLocks noGrp="1"/>
          </p:cNvSpPr>
          <p:nvPr>
            <p:ph type="dt" sz="half" idx="10"/>
          </p:nvPr>
        </p:nvSpPr>
        <p:spPr/>
        <p:txBody>
          <a:bodyPr/>
          <a:lstStyle/>
          <a:p>
            <a:fld id="{E528DE8F-8DB5-4710-82E5-6DACE62778C2}" type="datetimeFigureOut">
              <a:rPr lang="zh-CN" altLang="en-US" smtClean="0"/>
              <a:t>2020/10/10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A644B83-115B-4054-AC02-DC44F3D2F9C8}"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10290220" y="532550"/>
            <a:ext cx="1552977" cy="5811838"/>
          </a:xfrm>
        </p:spPr>
        <p:txBody>
          <a:bodyPr vert="eaVert" anchor="ctr" anchorCtr="0">
            <a:normAutofit/>
          </a:bodyPr>
          <a:lstStyle>
            <a:lvl1pPr>
              <a:defRPr sz="3600"/>
            </a:lvl1pPr>
          </a:lstStyle>
          <a:p>
            <a:r>
              <a:rPr lang="zh-CN" altLang="en-US" dirty="0"/>
              <a:t>单击此处编辑母版标题样式</a:t>
            </a:r>
          </a:p>
        </p:txBody>
      </p:sp>
      <p:sp>
        <p:nvSpPr>
          <p:cNvPr id="3" name="竖排文字占位符 2"/>
          <p:cNvSpPr>
            <a:spLocks noGrp="1"/>
          </p:cNvSpPr>
          <p:nvPr>
            <p:ph type="body" orient="vert" idx="1"/>
          </p:nvPr>
        </p:nvSpPr>
        <p:spPr>
          <a:xfrm>
            <a:off x="386367" y="532550"/>
            <a:ext cx="9473918" cy="5811838"/>
          </a:xfrm>
        </p:spPr>
        <p:txBody>
          <a:bodyPr vert="eaVert"/>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p>
            <a:fld id="{E528DE8F-8DB5-4710-82E5-6DACE62778C2}" type="datetimeFigureOut">
              <a:rPr lang="zh-CN" altLang="en-US" smtClean="0"/>
              <a:t>2020/10/10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A644B83-115B-4054-AC02-DC44F3D2F9C8}"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2.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ags" Target="../tags/tag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slideLayout" Target="../slideLayouts/slideLayout13.xml"/><Relationship Id="rId7" Type="http://schemas.openxmlformats.org/officeDocument/2006/relationships/slideLayout" Target="../slideLayouts/slideLayout17.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image" Target="../media/image1.png"/><Relationship Id="rId5" Type="http://schemas.openxmlformats.org/officeDocument/2006/relationships/slideLayout" Target="../slideLayouts/slideLayout15.xml"/><Relationship Id="rId10" Type="http://schemas.openxmlformats.org/officeDocument/2006/relationships/theme" Target="../theme/theme2.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 name="图片 9"/>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标题占位符 1"/>
          <p:cNvSpPr>
            <a:spLocks noGrp="1"/>
          </p:cNvSpPr>
          <p:nvPr>
            <p:ph type="title"/>
            <p:custDataLst>
              <p:tags r:id="rId12"/>
            </p:custDataLst>
          </p:nvPr>
        </p:nvSpPr>
        <p:spPr>
          <a:xfrm>
            <a:off x="838200" y="394154"/>
            <a:ext cx="10515599" cy="723445"/>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custDataLst>
              <p:tags r:id="rId13"/>
            </p:custDataLst>
          </p:nvPr>
        </p:nvSpPr>
        <p:spPr>
          <a:xfrm>
            <a:off x="838200" y="1275210"/>
            <a:ext cx="10515599" cy="4992240"/>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838200" y="6457948"/>
            <a:ext cx="2743200" cy="365125"/>
          </a:xfrm>
          <a:prstGeom prst="rect">
            <a:avLst/>
          </a:prstGeom>
        </p:spPr>
        <p:txBody>
          <a:bodyPr vert="horz" lIns="91440" tIns="45720" rIns="91440" bIns="45720" rtlCol="0" anchor="ctr"/>
          <a:lstStyle>
            <a:lvl1pPr algn="l">
              <a:defRPr sz="1200">
                <a:solidFill>
                  <a:schemeClr val="tx1"/>
                </a:solidFill>
              </a:defRPr>
            </a:lvl1pPr>
          </a:lstStyle>
          <a:p>
            <a:fld id="{E528DE8F-8DB5-4710-82E5-6DACE62778C2}" type="datetimeFigureOut">
              <a:rPr lang="zh-CN" altLang="en-US" smtClean="0"/>
              <a:t>2020/10/10</a:t>
            </a:fld>
            <a:endParaRPr lang="zh-CN" altLang="en-US"/>
          </a:p>
        </p:txBody>
      </p:sp>
      <p:sp>
        <p:nvSpPr>
          <p:cNvPr id="5" name="页脚占位符 4"/>
          <p:cNvSpPr>
            <a:spLocks noGrp="1"/>
          </p:cNvSpPr>
          <p:nvPr>
            <p:ph type="ftr" sz="quarter" idx="3"/>
          </p:nvPr>
        </p:nvSpPr>
        <p:spPr>
          <a:xfrm>
            <a:off x="4038600" y="6457948"/>
            <a:ext cx="4114800" cy="365125"/>
          </a:xfrm>
          <a:prstGeom prst="rect">
            <a:avLst/>
          </a:prstGeom>
        </p:spPr>
        <p:txBody>
          <a:bodyPr vert="horz" lIns="91440" tIns="45720" rIns="91440" bIns="45720" rtlCol="0" anchor="ctr"/>
          <a:lstStyle>
            <a:lvl1pPr algn="ctr">
              <a:defRPr sz="1200">
                <a:solidFill>
                  <a:schemeClr val="tx1"/>
                </a:solidFill>
              </a:defRPr>
            </a:lvl1pPr>
          </a:lstStyle>
          <a:p>
            <a:endParaRPr lang="zh-CN" altLang="en-US"/>
          </a:p>
        </p:txBody>
      </p:sp>
      <p:sp>
        <p:nvSpPr>
          <p:cNvPr id="6" name="灯片编号占位符 5"/>
          <p:cNvSpPr>
            <a:spLocks noGrp="1"/>
          </p:cNvSpPr>
          <p:nvPr>
            <p:ph type="sldNum" sz="quarter" idx="4"/>
          </p:nvPr>
        </p:nvSpPr>
        <p:spPr>
          <a:xfrm>
            <a:off x="8610600" y="6457948"/>
            <a:ext cx="2743200" cy="365125"/>
          </a:xfrm>
          <a:prstGeom prst="rect">
            <a:avLst/>
          </a:prstGeom>
        </p:spPr>
        <p:txBody>
          <a:bodyPr vert="horz" lIns="91440" tIns="45720" rIns="91440" bIns="45720" rtlCol="0" anchor="ctr"/>
          <a:lstStyle>
            <a:lvl1pPr algn="r">
              <a:defRPr sz="1200">
                <a:solidFill>
                  <a:schemeClr val="tx1"/>
                </a:solidFill>
              </a:defRPr>
            </a:lvl1pPr>
          </a:lstStyle>
          <a:p>
            <a:fld id="{7A644B83-115B-4054-AC02-DC44F3D2F9C8}"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3200" kern="1200">
          <a:solidFill>
            <a:schemeClr val="accent1"/>
          </a:solidFill>
          <a:latin typeface="+mj-lt"/>
          <a:ea typeface="+mj-ea"/>
          <a:cs typeface="+mj-cs"/>
        </a:defRPr>
      </a:lvl1pPr>
    </p:titleStyle>
    <p:bodyStyle>
      <a:lvl1pPr marL="449580" indent="-449580" algn="l" defTabSz="914400" rtl="0" eaLnBrk="1" latinLnBrk="0" hangingPunct="1">
        <a:lnSpc>
          <a:spcPct val="120000"/>
        </a:lnSpc>
        <a:spcBef>
          <a:spcPts val="1000"/>
        </a:spcBef>
        <a:buClr>
          <a:schemeClr val="accent2"/>
        </a:buClr>
        <a:buSzPct val="80000"/>
        <a:buFont typeface="Wingdings" pitchFamily="2" charset="2"/>
        <a:buChar char=""/>
        <a:defRPr sz="2400" kern="1200">
          <a:solidFill>
            <a:schemeClr val="tx1"/>
          </a:solidFill>
          <a:latin typeface="+mn-lt"/>
          <a:ea typeface="+mn-ea"/>
          <a:cs typeface="+mn-cs"/>
        </a:defRPr>
      </a:lvl1pPr>
      <a:lvl2pPr marL="812800" indent="-276225" algn="l" defTabSz="914400" rtl="0" eaLnBrk="1" latinLnBrk="0" hangingPunct="1">
        <a:lnSpc>
          <a:spcPct val="120000"/>
        </a:lnSpc>
        <a:spcBef>
          <a:spcPts val="500"/>
        </a:spcBef>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 name="图片 9" descr="图片 9"/>
          <p:cNvPicPr>
            <a:picLocks noChangeAspect="1"/>
          </p:cNvPicPr>
          <p:nvPr/>
        </p:nvPicPr>
        <p:blipFill>
          <a:blip r:embed="rId11"/>
          <a:stretch>
            <a:fillRect/>
          </a:stretch>
        </p:blipFill>
        <p:spPr>
          <a:xfrm>
            <a:off x="0" y="0"/>
            <a:ext cx="12192000" cy="6858000"/>
          </a:xfrm>
          <a:prstGeom prst="rect">
            <a:avLst/>
          </a:prstGeom>
          <a:ln w="12700">
            <a:miter lim="400000"/>
          </a:ln>
        </p:spPr>
      </p:pic>
      <p:sp>
        <p:nvSpPr>
          <p:cNvPr id="3" name="标题文本"/>
          <p:cNvSpPr txBox="1">
            <a:spLocks noGrp="1"/>
          </p:cNvSpPr>
          <p:nvPr>
            <p:ph type="title"/>
          </p:nvPr>
        </p:nvSpPr>
        <p:spPr>
          <a:xfrm>
            <a:off x="609600" y="92074"/>
            <a:ext cx="10972800" cy="150812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normAutofit/>
          </a:bodyPr>
          <a:lstStyle/>
          <a:p>
            <a:r>
              <a:t>标题文本</a:t>
            </a:r>
          </a:p>
        </p:txBody>
      </p:sp>
      <p:sp>
        <p:nvSpPr>
          <p:cNvPr id="4" name="正文级别 1…"/>
          <p:cNvSpPr txBox="1">
            <a:spLocks noGrp="1"/>
          </p:cNvSpPr>
          <p:nvPr>
            <p:ph type="body" idx="1"/>
          </p:nvPr>
        </p:nvSpPr>
        <p:spPr>
          <a:xfrm>
            <a:off x="609600" y="1600200"/>
            <a:ext cx="10972800" cy="52578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ormAutofit/>
          </a:bodyPr>
          <a:lstStyle/>
          <a:p>
            <a:r>
              <a:t>正文级别 1</a:t>
            </a:r>
          </a:p>
          <a:p>
            <a:pPr lvl="1"/>
            <a:r>
              <a:t>正文级别 2</a:t>
            </a:r>
          </a:p>
          <a:p>
            <a:pPr lvl="2"/>
            <a:r>
              <a:t>正文级别 3</a:t>
            </a:r>
          </a:p>
          <a:p>
            <a:pPr lvl="3"/>
            <a:r>
              <a:t>正文级别 4</a:t>
            </a:r>
          </a:p>
          <a:p>
            <a:pPr lvl="4"/>
            <a:r>
              <a:t>正文级别 5</a:t>
            </a:r>
          </a:p>
        </p:txBody>
      </p:sp>
      <p:sp>
        <p:nvSpPr>
          <p:cNvPr id="5" name="幻灯片编号"/>
          <p:cNvSpPr txBox="1">
            <a:spLocks noGrp="1"/>
          </p:cNvSpPr>
          <p:nvPr>
            <p:ph type="sldNum" sz="quarter" idx="2"/>
          </p:nvPr>
        </p:nvSpPr>
        <p:spPr>
          <a:xfrm>
            <a:off x="11080144" y="6508383"/>
            <a:ext cx="273657" cy="264255"/>
          </a:xfrm>
          <a:prstGeom prst="rect">
            <a:avLst/>
          </a:prstGeom>
          <a:ln w="12700">
            <a:miter lim="400000"/>
          </a:ln>
        </p:spPr>
        <p:txBody>
          <a:bodyPr wrap="none" lIns="45719" rIns="45719" anchor="ctr">
            <a:spAutoFit/>
          </a:bodyPr>
          <a:lstStyle>
            <a:lvl1pPr algn="r">
              <a:defRPr sz="1200"/>
            </a:lvl1pPr>
          </a:lstStyle>
          <a:p>
            <a:fld id="{86CB4B4D-7CA3-9044-876B-883B54F8677D}" type="slidenum">
              <a:t>‹#›</a:t>
            </a:fld>
            <a:endParaRPr/>
          </a:p>
        </p:txBody>
      </p:sp>
    </p:spTree>
    <p:extLst>
      <p:ext uri="{BB962C8B-B14F-4D97-AF65-F5344CB8AC3E}">
        <p14:creationId xmlns:p14="http://schemas.microsoft.com/office/powerpoint/2010/main" val="1830160253"/>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Lst>
  <p:transition spd="med"/>
  <p:txStyles>
    <p:titleStyle>
      <a:lvl1pPr marL="0" marR="0" indent="0" algn="l" defTabSz="914400" rtl="0" latinLnBrk="0">
        <a:lnSpc>
          <a:spcPct val="90000"/>
        </a:lnSpc>
        <a:spcBef>
          <a:spcPts val="0"/>
        </a:spcBef>
        <a:spcAft>
          <a:spcPts val="0"/>
        </a:spcAft>
        <a:buClrTx/>
        <a:buSzTx/>
        <a:buFontTx/>
        <a:buNone/>
        <a:tabLst/>
        <a:defRPr sz="3200" b="0" i="0" u="none" strike="noStrike" cap="none" spc="0" baseline="0">
          <a:solidFill>
            <a:schemeClr val="accent1"/>
          </a:solidFill>
          <a:uFillTx/>
          <a:latin typeface="Arial"/>
          <a:ea typeface="Arial"/>
          <a:cs typeface="Arial"/>
          <a:sym typeface="Arial"/>
        </a:defRPr>
      </a:lvl1pPr>
      <a:lvl2pPr marL="0" marR="0" indent="0" algn="l" defTabSz="914400" rtl="0" latinLnBrk="0">
        <a:lnSpc>
          <a:spcPct val="90000"/>
        </a:lnSpc>
        <a:spcBef>
          <a:spcPts val="0"/>
        </a:spcBef>
        <a:spcAft>
          <a:spcPts val="0"/>
        </a:spcAft>
        <a:buClrTx/>
        <a:buSzTx/>
        <a:buFontTx/>
        <a:buNone/>
        <a:tabLst/>
        <a:defRPr sz="3200" b="0" i="0" u="none" strike="noStrike" cap="none" spc="0" baseline="0">
          <a:solidFill>
            <a:schemeClr val="accent1"/>
          </a:solidFill>
          <a:uFillTx/>
          <a:latin typeface="Arial"/>
          <a:ea typeface="Arial"/>
          <a:cs typeface="Arial"/>
          <a:sym typeface="Arial"/>
        </a:defRPr>
      </a:lvl2pPr>
      <a:lvl3pPr marL="0" marR="0" indent="0" algn="l" defTabSz="914400" rtl="0" latinLnBrk="0">
        <a:lnSpc>
          <a:spcPct val="90000"/>
        </a:lnSpc>
        <a:spcBef>
          <a:spcPts val="0"/>
        </a:spcBef>
        <a:spcAft>
          <a:spcPts val="0"/>
        </a:spcAft>
        <a:buClrTx/>
        <a:buSzTx/>
        <a:buFontTx/>
        <a:buNone/>
        <a:tabLst/>
        <a:defRPr sz="3200" b="0" i="0" u="none" strike="noStrike" cap="none" spc="0" baseline="0">
          <a:solidFill>
            <a:schemeClr val="accent1"/>
          </a:solidFill>
          <a:uFillTx/>
          <a:latin typeface="Arial"/>
          <a:ea typeface="Arial"/>
          <a:cs typeface="Arial"/>
          <a:sym typeface="Arial"/>
        </a:defRPr>
      </a:lvl3pPr>
      <a:lvl4pPr marL="0" marR="0" indent="0" algn="l" defTabSz="914400" rtl="0" latinLnBrk="0">
        <a:lnSpc>
          <a:spcPct val="90000"/>
        </a:lnSpc>
        <a:spcBef>
          <a:spcPts val="0"/>
        </a:spcBef>
        <a:spcAft>
          <a:spcPts val="0"/>
        </a:spcAft>
        <a:buClrTx/>
        <a:buSzTx/>
        <a:buFontTx/>
        <a:buNone/>
        <a:tabLst/>
        <a:defRPr sz="3200" b="0" i="0" u="none" strike="noStrike" cap="none" spc="0" baseline="0">
          <a:solidFill>
            <a:schemeClr val="accent1"/>
          </a:solidFill>
          <a:uFillTx/>
          <a:latin typeface="Arial"/>
          <a:ea typeface="Arial"/>
          <a:cs typeface="Arial"/>
          <a:sym typeface="Arial"/>
        </a:defRPr>
      </a:lvl4pPr>
      <a:lvl5pPr marL="0" marR="0" indent="0" algn="l" defTabSz="914400" rtl="0" latinLnBrk="0">
        <a:lnSpc>
          <a:spcPct val="90000"/>
        </a:lnSpc>
        <a:spcBef>
          <a:spcPts val="0"/>
        </a:spcBef>
        <a:spcAft>
          <a:spcPts val="0"/>
        </a:spcAft>
        <a:buClrTx/>
        <a:buSzTx/>
        <a:buFontTx/>
        <a:buNone/>
        <a:tabLst/>
        <a:defRPr sz="3200" b="0" i="0" u="none" strike="noStrike" cap="none" spc="0" baseline="0">
          <a:solidFill>
            <a:schemeClr val="accent1"/>
          </a:solidFill>
          <a:uFillTx/>
          <a:latin typeface="Arial"/>
          <a:ea typeface="Arial"/>
          <a:cs typeface="Arial"/>
          <a:sym typeface="Arial"/>
        </a:defRPr>
      </a:lvl5pPr>
      <a:lvl6pPr marL="0" marR="0" indent="0" algn="l" defTabSz="914400" rtl="0" latinLnBrk="0">
        <a:lnSpc>
          <a:spcPct val="90000"/>
        </a:lnSpc>
        <a:spcBef>
          <a:spcPts val="0"/>
        </a:spcBef>
        <a:spcAft>
          <a:spcPts val="0"/>
        </a:spcAft>
        <a:buClrTx/>
        <a:buSzTx/>
        <a:buFontTx/>
        <a:buNone/>
        <a:tabLst/>
        <a:defRPr sz="3200" b="0" i="0" u="none" strike="noStrike" cap="none" spc="0" baseline="0">
          <a:solidFill>
            <a:schemeClr val="accent1"/>
          </a:solidFill>
          <a:uFillTx/>
          <a:latin typeface="Arial"/>
          <a:ea typeface="Arial"/>
          <a:cs typeface="Arial"/>
          <a:sym typeface="Arial"/>
        </a:defRPr>
      </a:lvl6pPr>
      <a:lvl7pPr marL="0" marR="0" indent="0" algn="l" defTabSz="914400" rtl="0" latinLnBrk="0">
        <a:lnSpc>
          <a:spcPct val="90000"/>
        </a:lnSpc>
        <a:spcBef>
          <a:spcPts val="0"/>
        </a:spcBef>
        <a:spcAft>
          <a:spcPts val="0"/>
        </a:spcAft>
        <a:buClrTx/>
        <a:buSzTx/>
        <a:buFontTx/>
        <a:buNone/>
        <a:tabLst/>
        <a:defRPr sz="3200" b="0" i="0" u="none" strike="noStrike" cap="none" spc="0" baseline="0">
          <a:solidFill>
            <a:schemeClr val="accent1"/>
          </a:solidFill>
          <a:uFillTx/>
          <a:latin typeface="Arial"/>
          <a:ea typeface="Arial"/>
          <a:cs typeface="Arial"/>
          <a:sym typeface="Arial"/>
        </a:defRPr>
      </a:lvl7pPr>
      <a:lvl8pPr marL="0" marR="0" indent="0" algn="l" defTabSz="914400" rtl="0" latinLnBrk="0">
        <a:lnSpc>
          <a:spcPct val="90000"/>
        </a:lnSpc>
        <a:spcBef>
          <a:spcPts val="0"/>
        </a:spcBef>
        <a:spcAft>
          <a:spcPts val="0"/>
        </a:spcAft>
        <a:buClrTx/>
        <a:buSzTx/>
        <a:buFontTx/>
        <a:buNone/>
        <a:tabLst/>
        <a:defRPr sz="3200" b="0" i="0" u="none" strike="noStrike" cap="none" spc="0" baseline="0">
          <a:solidFill>
            <a:schemeClr val="accent1"/>
          </a:solidFill>
          <a:uFillTx/>
          <a:latin typeface="Arial"/>
          <a:ea typeface="Arial"/>
          <a:cs typeface="Arial"/>
          <a:sym typeface="Arial"/>
        </a:defRPr>
      </a:lvl8pPr>
      <a:lvl9pPr marL="0" marR="0" indent="0" algn="l" defTabSz="914400" rtl="0" latinLnBrk="0">
        <a:lnSpc>
          <a:spcPct val="90000"/>
        </a:lnSpc>
        <a:spcBef>
          <a:spcPts val="0"/>
        </a:spcBef>
        <a:spcAft>
          <a:spcPts val="0"/>
        </a:spcAft>
        <a:buClrTx/>
        <a:buSzTx/>
        <a:buFontTx/>
        <a:buNone/>
        <a:tabLst/>
        <a:defRPr sz="3200" b="0" i="0" u="none" strike="noStrike" cap="none" spc="0" baseline="0">
          <a:solidFill>
            <a:schemeClr val="accent1"/>
          </a:solidFill>
          <a:uFillTx/>
          <a:latin typeface="Arial"/>
          <a:ea typeface="Arial"/>
          <a:cs typeface="Arial"/>
          <a:sym typeface="Arial"/>
        </a:defRPr>
      </a:lvl9pPr>
    </p:titleStyle>
    <p:bodyStyle>
      <a:lvl1pPr marL="449580" marR="0" indent="-449580" algn="l" defTabSz="914400" rtl="0" latinLnBrk="0">
        <a:lnSpc>
          <a:spcPct val="120000"/>
        </a:lnSpc>
        <a:spcBef>
          <a:spcPts val="1000"/>
        </a:spcBef>
        <a:spcAft>
          <a:spcPts val="0"/>
        </a:spcAft>
        <a:buClr>
          <a:schemeClr val="accent2"/>
        </a:buClr>
        <a:buSzPct val="80000"/>
        <a:buFontTx/>
        <a:buChar char="❍"/>
        <a:tabLst/>
        <a:defRPr sz="2400" b="0" i="0" u="none" strike="noStrike" cap="none" spc="0" baseline="0">
          <a:solidFill>
            <a:srgbClr val="5F5F5F"/>
          </a:solidFill>
          <a:uFillTx/>
          <a:latin typeface="Arial"/>
          <a:ea typeface="Arial"/>
          <a:cs typeface="Arial"/>
          <a:sym typeface="Arial"/>
        </a:defRPr>
      </a:lvl1pPr>
      <a:lvl2pPr marL="868044" marR="0" indent="-331469" algn="l" defTabSz="914400" rtl="0" latinLnBrk="0">
        <a:lnSpc>
          <a:spcPct val="120000"/>
        </a:lnSpc>
        <a:spcBef>
          <a:spcPts val="1000"/>
        </a:spcBef>
        <a:spcAft>
          <a:spcPts val="0"/>
        </a:spcAft>
        <a:buClr>
          <a:schemeClr val="accent2"/>
        </a:buClr>
        <a:buSzPct val="100000"/>
        <a:buFontTx/>
        <a:buChar char="•"/>
        <a:tabLst/>
        <a:defRPr sz="2400" b="0" i="0" u="none" strike="noStrike" cap="none" spc="0" baseline="0">
          <a:solidFill>
            <a:srgbClr val="5F5F5F"/>
          </a:solidFill>
          <a:uFillTx/>
          <a:latin typeface="Arial"/>
          <a:ea typeface="Arial"/>
          <a:cs typeface="Arial"/>
          <a:sym typeface="Arial"/>
        </a:defRPr>
      </a:lvl2pPr>
      <a:lvl3pPr marL="1219200" marR="0" indent="-304800" algn="l" defTabSz="914400" rtl="0" latinLnBrk="0">
        <a:lnSpc>
          <a:spcPct val="120000"/>
        </a:lnSpc>
        <a:spcBef>
          <a:spcPts val="1000"/>
        </a:spcBef>
        <a:spcAft>
          <a:spcPts val="0"/>
        </a:spcAft>
        <a:buClr>
          <a:schemeClr val="accent2"/>
        </a:buClr>
        <a:buSzPct val="100000"/>
        <a:buFontTx/>
        <a:buChar char="•"/>
        <a:tabLst/>
        <a:defRPr sz="2400" b="0" i="0" u="none" strike="noStrike" cap="none" spc="0" baseline="0">
          <a:solidFill>
            <a:srgbClr val="5F5F5F"/>
          </a:solidFill>
          <a:uFillTx/>
          <a:latin typeface="Arial"/>
          <a:ea typeface="Arial"/>
          <a:cs typeface="Arial"/>
          <a:sym typeface="Arial"/>
        </a:defRPr>
      </a:lvl3pPr>
      <a:lvl4pPr marL="1676400" marR="0" indent="-304800" algn="l" defTabSz="914400" rtl="0" latinLnBrk="0">
        <a:lnSpc>
          <a:spcPct val="120000"/>
        </a:lnSpc>
        <a:spcBef>
          <a:spcPts val="1000"/>
        </a:spcBef>
        <a:spcAft>
          <a:spcPts val="0"/>
        </a:spcAft>
        <a:buClr>
          <a:schemeClr val="accent2"/>
        </a:buClr>
        <a:buSzPct val="100000"/>
        <a:buFontTx/>
        <a:buChar char="•"/>
        <a:tabLst/>
        <a:defRPr sz="2400" b="0" i="0" u="none" strike="noStrike" cap="none" spc="0" baseline="0">
          <a:solidFill>
            <a:srgbClr val="5F5F5F"/>
          </a:solidFill>
          <a:uFillTx/>
          <a:latin typeface="Arial"/>
          <a:ea typeface="Arial"/>
          <a:cs typeface="Arial"/>
          <a:sym typeface="Arial"/>
        </a:defRPr>
      </a:lvl4pPr>
      <a:lvl5pPr marL="2133600" marR="0" indent="-304800" algn="l" defTabSz="914400" rtl="0" latinLnBrk="0">
        <a:lnSpc>
          <a:spcPct val="120000"/>
        </a:lnSpc>
        <a:spcBef>
          <a:spcPts val="1000"/>
        </a:spcBef>
        <a:spcAft>
          <a:spcPts val="0"/>
        </a:spcAft>
        <a:buClr>
          <a:schemeClr val="accent2"/>
        </a:buClr>
        <a:buSzPct val="100000"/>
        <a:buFontTx/>
        <a:buChar char="•"/>
        <a:tabLst/>
        <a:defRPr sz="2400" b="0" i="0" u="none" strike="noStrike" cap="none" spc="0" baseline="0">
          <a:solidFill>
            <a:srgbClr val="5F5F5F"/>
          </a:solidFill>
          <a:uFillTx/>
          <a:latin typeface="Arial"/>
          <a:ea typeface="Arial"/>
          <a:cs typeface="Arial"/>
          <a:sym typeface="Arial"/>
        </a:defRPr>
      </a:lvl5pPr>
      <a:lvl6pPr marL="2590800" marR="0" indent="-304800" algn="l" defTabSz="914400" rtl="0" latinLnBrk="0">
        <a:lnSpc>
          <a:spcPct val="120000"/>
        </a:lnSpc>
        <a:spcBef>
          <a:spcPts val="1000"/>
        </a:spcBef>
        <a:spcAft>
          <a:spcPts val="0"/>
        </a:spcAft>
        <a:buClr>
          <a:schemeClr val="accent2"/>
        </a:buClr>
        <a:buSzPct val="100000"/>
        <a:buFontTx/>
        <a:buChar char="•"/>
        <a:tabLst/>
        <a:defRPr sz="2400" b="0" i="0" u="none" strike="noStrike" cap="none" spc="0" baseline="0">
          <a:solidFill>
            <a:srgbClr val="5F5F5F"/>
          </a:solidFill>
          <a:uFillTx/>
          <a:latin typeface="Arial"/>
          <a:ea typeface="Arial"/>
          <a:cs typeface="Arial"/>
          <a:sym typeface="Arial"/>
        </a:defRPr>
      </a:lvl6pPr>
      <a:lvl7pPr marL="3048000" marR="0" indent="-304800" algn="l" defTabSz="914400" rtl="0" latinLnBrk="0">
        <a:lnSpc>
          <a:spcPct val="120000"/>
        </a:lnSpc>
        <a:spcBef>
          <a:spcPts val="1000"/>
        </a:spcBef>
        <a:spcAft>
          <a:spcPts val="0"/>
        </a:spcAft>
        <a:buClr>
          <a:schemeClr val="accent2"/>
        </a:buClr>
        <a:buSzPct val="100000"/>
        <a:buFontTx/>
        <a:buChar char="•"/>
        <a:tabLst/>
        <a:defRPr sz="2400" b="0" i="0" u="none" strike="noStrike" cap="none" spc="0" baseline="0">
          <a:solidFill>
            <a:srgbClr val="5F5F5F"/>
          </a:solidFill>
          <a:uFillTx/>
          <a:latin typeface="Arial"/>
          <a:ea typeface="Arial"/>
          <a:cs typeface="Arial"/>
          <a:sym typeface="Arial"/>
        </a:defRPr>
      </a:lvl7pPr>
      <a:lvl8pPr marL="3505200" marR="0" indent="-304800" algn="l" defTabSz="914400" rtl="0" latinLnBrk="0">
        <a:lnSpc>
          <a:spcPct val="120000"/>
        </a:lnSpc>
        <a:spcBef>
          <a:spcPts val="1000"/>
        </a:spcBef>
        <a:spcAft>
          <a:spcPts val="0"/>
        </a:spcAft>
        <a:buClr>
          <a:schemeClr val="accent2"/>
        </a:buClr>
        <a:buSzPct val="100000"/>
        <a:buFontTx/>
        <a:buChar char="•"/>
        <a:tabLst/>
        <a:defRPr sz="2400" b="0" i="0" u="none" strike="noStrike" cap="none" spc="0" baseline="0">
          <a:solidFill>
            <a:srgbClr val="5F5F5F"/>
          </a:solidFill>
          <a:uFillTx/>
          <a:latin typeface="Arial"/>
          <a:ea typeface="Arial"/>
          <a:cs typeface="Arial"/>
          <a:sym typeface="Arial"/>
        </a:defRPr>
      </a:lvl8pPr>
      <a:lvl9pPr marL="3962400" marR="0" indent="-304800" algn="l" defTabSz="914400" rtl="0" latinLnBrk="0">
        <a:lnSpc>
          <a:spcPct val="120000"/>
        </a:lnSpc>
        <a:spcBef>
          <a:spcPts val="1000"/>
        </a:spcBef>
        <a:spcAft>
          <a:spcPts val="0"/>
        </a:spcAft>
        <a:buClr>
          <a:schemeClr val="accent2"/>
        </a:buClr>
        <a:buSzPct val="100000"/>
        <a:buFontTx/>
        <a:buChar char="•"/>
        <a:tabLst/>
        <a:defRPr sz="2400" b="0" i="0" u="none" strike="noStrike" cap="none" spc="0" baseline="0">
          <a:solidFill>
            <a:srgbClr val="5F5F5F"/>
          </a:solidFill>
          <a:uFillTx/>
          <a:latin typeface="Arial"/>
          <a:ea typeface="Arial"/>
          <a:cs typeface="Arial"/>
          <a:sym typeface="Arial"/>
        </a:defRPr>
      </a:lvl9pPr>
    </p:bodyStyle>
    <p:otherStyle>
      <a:lvl1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1pPr>
      <a:lvl2pPr marL="0" marR="0" indent="4572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2pPr>
      <a:lvl3pPr marL="0" marR="0" indent="9144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3pPr>
      <a:lvl4pPr marL="0" marR="0" indent="13716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4pPr>
      <a:lvl5pPr marL="0" marR="0" indent="18288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5pPr>
      <a:lvl6pPr marL="0" marR="0" indent="22860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6pPr>
      <a:lvl7pPr marL="0" marR="0" indent="27432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7pPr>
      <a:lvl8pPr marL="0" marR="0" indent="32004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8pPr>
      <a:lvl9pPr marL="0" marR="0" indent="36576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6.xml"/><Relationship Id="rId2" Type="http://schemas.openxmlformats.org/officeDocument/2006/relationships/tags" Target="../tags/tag5.xml"/><Relationship Id="rId1" Type="http://schemas.openxmlformats.org/officeDocument/2006/relationships/tags" Target="../tags/tag4.xml"/><Relationship Id="rId5" Type="http://schemas.openxmlformats.org/officeDocument/2006/relationships/notesSlide" Target="../notesSlides/notesSlide1.xml"/><Relationship Id="rId4"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3" Type="http://schemas.openxmlformats.org/officeDocument/2006/relationships/tags" Target="../tags/tag52.xml"/><Relationship Id="rId18" Type="http://schemas.openxmlformats.org/officeDocument/2006/relationships/tags" Target="../tags/tag57.xml"/><Relationship Id="rId26" Type="http://schemas.openxmlformats.org/officeDocument/2006/relationships/tags" Target="../tags/tag65.xml"/><Relationship Id="rId3" Type="http://schemas.openxmlformats.org/officeDocument/2006/relationships/tags" Target="../tags/tag42.xml"/><Relationship Id="rId21" Type="http://schemas.openxmlformats.org/officeDocument/2006/relationships/tags" Target="../tags/tag60.xml"/><Relationship Id="rId34" Type="http://schemas.openxmlformats.org/officeDocument/2006/relationships/notesSlide" Target="../notesSlides/notesSlide8.xml"/><Relationship Id="rId7" Type="http://schemas.openxmlformats.org/officeDocument/2006/relationships/tags" Target="../tags/tag46.xml"/><Relationship Id="rId12" Type="http://schemas.openxmlformats.org/officeDocument/2006/relationships/tags" Target="../tags/tag51.xml"/><Relationship Id="rId17" Type="http://schemas.openxmlformats.org/officeDocument/2006/relationships/tags" Target="../tags/tag56.xml"/><Relationship Id="rId25" Type="http://schemas.openxmlformats.org/officeDocument/2006/relationships/tags" Target="../tags/tag64.xml"/><Relationship Id="rId33" Type="http://schemas.openxmlformats.org/officeDocument/2006/relationships/slideLayout" Target="../slideLayouts/slideLayout7.xml"/><Relationship Id="rId2" Type="http://schemas.openxmlformats.org/officeDocument/2006/relationships/tags" Target="../tags/tag41.xml"/><Relationship Id="rId16" Type="http://schemas.openxmlformats.org/officeDocument/2006/relationships/tags" Target="../tags/tag55.xml"/><Relationship Id="rId20" Type="http://schemas.openxmlformats.org/officeDocument/2006/relationships/tags" Target="../tags/tag59.xml"/><Relationship Id="rId29" Type="http://schemas.openxmlformats.org/officeDocument/2006/relationships/tags" Target="../tags/tag68.xml"/><Relationship Id="rId1" Type="http://schemas.openxmlformats.org/officeDocument/2006/relationships/tags" Target="../tags/tag40.xml"/><Relationship Id="rId6" Type="http://schemas.openxmlformats.org/officeDocument/2006/relationships/tags" Target="../tags/tag45.xml"/><Relationship Id="rId11" Type="http://schemas.openxmlformats.org/officeDocument/2006/relationships/tags" Target="../tags/tag50.xml"/><Relationship Id="rId24" Type="http://schemas.openxmlformats.org/officeDocument/2006/relationships/tags" Target="../tags/tag63.xml"/><Relationship Id="rId32" Type="http://schemas.openxmlformats.org/officeDocument/2006/relationships/tags" Target="../tags/tag71.xml"/><Relationship Id="rId5" Type="http://schemas.openxmlformats.org/officeDocument/2006/relationships/tags" Target="../tags/tag44.xml"/><Relationship Id="rId15" Type="http://schemas.openxmlformats.org/officeDocument/2006/relationships/tags" Target="../tags/tag54.xml"/><Relationship Id="rId23" Type="http://schemas.openxmlformats.org/officeDocument/2006/relationships/tags" Target="../tags/tag62.xml"/><Relationship Id="rId28" Type="http://schemas.openxmlformats.org/officeDocument/2006/relationships/tags" Target="../tags/tag67.xml"/><Relationship Id="rId10" Type="http://schemas.openxmlformats.org/officeDocument/2006/relationships/tags" Target="../tags/tag49.xml"/><Relationship Id="rId19" Type="http://schemas.openxmlformats.org/officeDocument/2006/relationships/tags" Target="../tags/tag58.xml"/><Relationship Id="rId31" Type="http://schemas.openxmlformats.org/officeDocument/2006/relationships/tags" Target="../tags/tag70.xml"/><Relationship Id="rId4" Type="http://schemas.openxmlformats.org/officeDocument/2006/relationships/tags" Target="../tags/tag43.xml"/><Relationship Id="rId9" Type="http://schemas.openxmlformats.org/officeDocument/2006/relationships/tags" Target="../tags/tag48.xml"/><Relationship Id="rId14" Type="http://schemas.openxmlformats.org/officeDocument/2006/relationships/tags" Target="../tags/tag53.xml"/><Relationship Id="rId22" Type="http://schemas.openxmlformats.org/officeDocument/2006/relationships/tags" Target="../tags/tag61.xml"/><Relationship Id="rId27" Type="http://schemas.openxmlformats.org/officeDocument/2006/relationships/tags" Target="../tags/tag66.xml"/><Relationship Id="rId30" Type="http://schemas.openxmlformats.org/officeDocument/2006/relationships/tags" Target="../tags/tag69.xml"/><Relationship Id="rId35" Type="http://schemas.openxmlformats.org/officeDocument/2006/relationships/image" Target="../media/image10.png"/><Relationship Id="rId8" Type="http://schemas.openxmlformats.org/officeDocument/2006/relationships/tags" Target="../tags/tag47.xml"/></Relationships>
</file>

<file path=ppt/slides/_rels/slide11.xml.rels><?xml version="1.0" encoding="UTF-8" standalone="yes"?>
<Relationships xmlns="http://schemas.openxmlformats.org/package/2006/relationships"><Relationship Id="rId3" Type="http://schemas.openxmlformats.org/officeDocument/2006/relationships/tags" Target="../tags/tag74.xml"/><Relationship Id="rId2" Type="http://schemas.openxmlformats.org/officeDocument/2006/relationships/tags" Target="../tags/tag73.xml"/><Relationship Id="rId1" Type="http://schemas.openxmlformats.org/officeDocument/2006/relationships/tags" Target="../tags/tag72.xml"/><Relationship Id="rId5" Type="http://schemas.openxmlformats.org/officeDocument/2006/relationships/notesSlide" Target="../notesSlides/notesSlide9.xml"/><Relationship Id="rId4"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8" Type="http://schemas.openxmlformats.org/officeDocument/2006/relationships/slideLayout" Target="../slideLayouts/slideLayout7.xml"/><Relationship Id="rId3" Type="http://schemas.openxmlformats.org/officeDocument/2006/relationships/tags" Target="../tags/tag77.xml"/><Relationship Id="rId7" Type="http://schemas.openxmlformats.org/officeDocument/2006/relationships/tags" Target="../tags/tag81.xml"/><Relationship Id="rId2" Type="http://schemas.openxmlformats.org/officeDocument/2006/relationships/tags" Target="../tags/tag76.xml"/><Relationship Id="rId1" Type="http://schemas.openxmlformats.org/officeDocument/2006/relationships/tags" Target="../tags/tag75.xml"/><Relationship Id="rId6" Type="http://schemas.openxmlformats.org/officeDocument/2006/relationships/tags" Target="../tags/tag80.xml"/><Relationship Id="rId5" Type="http://schemas.openxmlformats.org/officeDocument/2006/relationships/tags" Target="../tags/tag79.xml"/><Relationship Id="rId4" Type="http://schemas.openxmlformats.org/officeDocument/2006/relationships/tags" Target="../tags/tag78.xml"/><Relationship Id="rId9" Type="http://schemas.openxmlformats.org/officeDocument/2006/relationships/notesSlide" Target="../notesSlides/notesSlide10.xml"/></Relationships>
</file>

<file path=ppt/slides/_rels/slide13.xml.rels><?xml version="1.0" encoding="UTF-8" standalone="yes"?>
<Relationships xmlns="http://schemas.openxmlformats.org/package/2006/relationships"><Relationship Id="rId13" Type="http://schemas.openxmlformats.org/officeDocument/2006/relationships/tags" Target="../tags/tag94.xml"/><Relationship Id="rId18" Type="http://schemas.openxmlformats.org/officeDocument/2006/relationships/tags" Target="../tags/tag99.xml"/><Relationship Id="rId26" Type="http://schemas.openxmlformats.org/officeDocument/2006/relationships/tags" Target="../tags/tag107.xml"/><Relationship Id="rId39" Type="http://schemas.openxmlformats.org/officeDocument/2006/relationships/slideLayout" Target="../slideLayouts/slideLayout7.xml"/><Relationship Id="rId21" Type="http://schemas.openxmlformats.org/officeDocument/2006/relationships/tags" Target="../tags/tag102.xml"/><Relationship Id="rId34" Type="http://schemas.openxmlformats.org/officeDocument/2006/relationships/tags" Target="../tags/tag115.xml"/><Relationship Id="rId7" Type="http://schemas.openxmlformats.org/officeDocument/2006/relationships/tags" Target="../tags/tag88.xml"/><Relationship Id="rId12" Type="http://schemas.openxmlformats.org/officeDocument/2006/relationships/tags" Target="../tags/tag93.xml"/><Relationship Id="rId17" Type="http://schemas.openxmlformats.org/officeDocument/2006/relationships/tags" Target="../tags/tag98.xml"/><Relationship Id="rId25" Type="http://schemas.openxmlformats.org/officeDocument/2006/relationships/tags" Target="../tags/tag106.xml"/><Relationship Id="rId33" Type="http://schemas.openxmlformats.org/officeDocument/2006/relationships/tags" Target="../tags/tag114.xml"/><Relationship Id="rId38" Type="http://schemas.openxmlformats.org/officeDocument/2006/relationships/tags" Target="../tags/tag119.xml"/><Relationship Id="rId2" Type="http://schemas.openxmlformats.org/officeDocument/2006/relationships/tags" Target="../tags/tag83.xml"/><Relationship Id="rId16" Type="http://schemas.openxmlformats.org/officeDocument/2006/relationships/tags" Target="../tags/tag97.xml"/><Relationship Id="rId20" Type="http://schemas.openxmlformats.org/officeDocument/2006/relationships/tags" Target="../tags/tag101.xml"/><Relationship Id="rId29" Type="http://schemas.openxmlformats.org/officeDocument/2006/relationships/tags" Target="../tags/tag110.xml"/><Relationship Id="rId1" Type="http://schemas.openxmlformats.org/officeDocument/2006/relationships/tags" Target="../tags/tag82.xml"/><Relationship Id="rId6" Type="http://schemas.openxmlformats.org/officeDocument/2006/relationships/tags" Target="../tags/tag87.xml"/><Relationship Id="rId11" Type="http://schemas.openxmlformats.org/officeDocument/2006/relationships/tags" Target="../tags/tag92.xml"/><Relationship Id="rId24" Type="http://schemas.openxmlformats.org/officeDocument/2006/relationships/tags" Target="../tags/tag105.xml"/><Relationship Id="rId32" Type="http://schemas.openxmlformats.org/officeDocument/2006/relationships/tags" Target="../tags/tag113.xml"/><Relationship Id="rId37" Type="http://schemas.openxmlformats.org/officeDocument/2006/relationships/tags" Target="../tags/tag118.xml"/><Relationship Id="rId40" Type="http://schemas.openxmlformats.org/officeDocument/2006/relationships/notesSlide" Target="../notesSlides/notesSlide11.xml"/><Relationship Id="rId5" Type="http://schemas.openxmlformats.org/officeDocument/2006/relationships/tags" Target="../tags/tag86.xml"/><Relationship Id="rId15" Type="http://schemas.openxmlformats.org/officeDocument/2006/relationships/tags" Target="../tags/tag96.xml"/><Relationship Id="rId23" Type="http://schemas.openxmlformats.org/officeDocument/2006/relationships/tags" Target="../tags/tag104.xml"/><Relationship Id="rId28" Type="http://schemas.openxmlformats.org/officeDocument/2006/relationships/tags" Target="../tags/tag109.xml"/><Relationship Id="rId36" Type="http://schemas.openxmlformats.org/officeDocument/2006/relationships/tags" Target="../tags/tag117.xml"/><Relationship Id="rId10" Type="http://schemas.openxmlformats.org/officeDocument/2006/relationships/tags" Target="../tags/tag91.xml"/><Relationship Id="rId19" Type="http://schemas.openxmlformats.org/officeDocument/2006/relationships/tags" Target="../tags/tag100.xml"/><Relationship Id="rId31" Type="http://schemas.openxmlformats.org/officeDocument/2006/relationships/tags" Target="../tags/tag112.xml"/><Relationship Id="rId4" Type="http://schemas.openxmlformats.org/officeDocument/2006/relationships/tags" Target="../tags/tag85.xml"/><Relationship Id="rId9" Type="http://schemas.openxmlformats.org/officeDocument/2006/relationships/tags" Target="../tags/tag90.xml"/><Relationship Id="rId14" Type="http://schemas.openxmlformats.org/officeDocument/2006/relationships/tags" Target="../tags/tag95.xml"/><Relationship Id="rId22" Type="http://schemas.openxmlformats.org/officeDocument/2006/relationships/tags" Target="../tags/tag103.xml"/><Relationship Id="rId27" Type="http://schemas.openxmlformats.org/officeDocument/2006/relationships/tags" Target="../tags/tag108.xml"/><Relationship Id="rId30" Type="http://schemas.openxmlformats.org/officeDocument/2006/relationships/tags" Target="../tags/tag111.xml"/><Relationship Id="rId35" Type="http://schemas.openxmlformats.org/officeDocument/2006/relationships/tags" Target="../tags/tag116.xml"/><Relationship Id="rId8" Type="http://schemas.openxmlformats.org/officeDocument/2006/relationships/tags" Target="../tags/tag89.xml"/><Relationship Id="rId3" Type="http://schemas.openxmlformats.org/officeDocument/2006/relationships/tags" Target="../tags/tag84.xml"/></Relationships>
</file>

<file path=ppt/slides/_rels/slide14.xml.rels><?xml version="1.0" encoding="UTF-8" standalone="yes"?>
<Relationships xmlns="http://schemas.openxmlformats.org/package/2006/relationships"><Relationship Id="rId13" Type="http://schemas.openxmlformats.org/officeDocument/2006/relationships/tags" Target="../tags/tag132.xml"/><Relationship Id="rId18" Type="http://schemas.openxmlformats.org/officeDocument/2006/relationships/tags" Target="../tags/tag137.xml"/><Relationship Id="rId26" Type="http://schemas.openxmlformats.org/officeDocument/2006/relationships/tags" Target="../tags/tag145.xml"/><Relationship Id="rId39" Type="http://schemas.openxmlformats.org/officeDocument/2006/relationships/tags" Target="../tags/tag158.xml"/><Relationship Id="rId21" Type="http://schemas.openxmlformats.org/officeDocument/2006/relationships/tags" Target="../tags/tag140.xml"/><Relationship Id="rId34" Type="http://schemas.openxmlformats.org/officeDocument/2006/relationships/tags" Target="../tags/tag153.xml"/><Relationship Id="rId42" Type="http://schemas.openxmlformats.org/officeDocument/2006/relationships/tags" Target="../tags/tag161.xml"/><Relationship Id="rId47" Type="http://schemas.openxmlformats.org/officeDocument/2006/relationships/tags" Target="../tags/tag166.xml"/><Relationship Id="rId7" Type="http://schemas.openxmlformats.org/officeDocument/2006/relationships/tags" Target="../tags/tag126.xml"/><Relationship Id="rId2" Type="http://schemas.openxmlformats.org/officeDocument/2006/relationships/tags" Target="../tags/tag121.xml"/><Relationship Id="rId16" Type="http://schemas.openxmlformats.org/officeDocument/2006/relationships/tags" Target="../tags/tag135.xml"/><Relationship Id="rId29" Type="http://schemas.openxmlformats.org/officeDocument/2006/relationships/tags" Target="../tags/tag148.xml"/><Relationship Id="rId11" Type="http://schemas.openxmlformats.org/officeDocument/2006/relationships/tags" Target="../tags/tag130.xml"/><Relationship Id="rId24" Type="http://schemas.openxmlformats.org/officeDocument/2006/relationships/tags" Target="../tags/tag143.xml"/><Relationship Id="rId32" Type="http://schemas.openxmlformats.org/officeDocument/2006/relationships/tags" Target="../tags/tag151.xml"/><Relationship Id="rId37" Type="http://schemas.openxmlformats.org/officeDocument/2006/relationships/tags" Target="../tags/tag156.xml"/><Relationship Id="rId40" Type="http://schemas.openxmlformats.org/officeDocument/2006/relationships/tags" Target="../tags/tag159.xml"/><Relationship Id="rId45" Type="http://schemas.openxmlformats.org/officeDocument/2006/relationships/tags" Target="../tags/tag164.xml"/><Relationship Id="rId5" Type="http://schemas.openxmlformats.org/officeDocument/2006/relationships/tags" Target="../tags/tag124.xml"/><Relationship Id="rId15" Type="http://schemas.openxmlformats.org/officeDocument/2006/relationships/tags" Target="../tags/tag134.xml"/><Relationship Id="rId23" Type="http://schemas.openxmlformats.org/officeDocument/2006/relationships/tags" Target="../tags/tag142.xml"/><Relationship Id="rId28" Type="http://schemas.openxmlformats.org/officeDocument/2006/relationships/tags" Target="../tags/tag147.xml"/><Relationship Id="rId36" Type="http://schemas.openxmlformats.org/officeDocument/2006/relationships/tags" Target="../tags/tag155.xml"/><Relationship Id="rId49" Type="http://schemas.openxmlformats.org/officeDocument/2006/relationships/notesSlide" Target="../notesSlides/notesSlide12.xml"/><Relationship Id="rId10" Type="http://schemas.openxmlformats.org/officeDocument/2006/relationships/tags" Target="../tags/tag129.xml"/><Relationship Id="rId19" Type="http://schemas.openxmlformats.org/officeDocument/2006/relationships/tags" Target="../tags/tag138.xml"/><Relationship Id="rId31" Type="http://schemas.openxmlformats.org/officeDocument/2006/relationships/tags" Target="../tags/tag150.xml"/><Relationship Id="rId44" Type="http://schemas.openxmlformats.org/officeDocument/2006/relationships/tags" Target="../tags/tag163.xml"/><Relationship Id="rId4" Type="http://schemas.openxmlformats.org/officeDocument/2006/relationships/tags" Target="../tags/tag123.xml"/><Relationship Id="rId9" Type="http://schemas.openxmlformats.org/officeDocument/2006/relationships/tags" Target="../tags/tag128.xml"/><Relationship Id="rId14" Type="http://schemas.openxmlformats.org/officeDocument/2006/relationships/tags" Target="../tags/tag133.xml"/><Relationship Id="rId22" Type="http://schemas.openxmlformats.org/officeDocument/2006/relationships/tags" Target="../tags/tag141.xml"/><Relationship Id="rId27" Type="http://schemas.openxmlformats.org/officeDocument/2006/relationships/tags" Target="../tags/tag146.xml"/><Relationship Id="rId30" Type="http://schemas.openxmlformats.org/officeDocument/2006/relationships/tags" Target="../tags/tag149.xml"/><Relationship Id="rId35" Type="http://schemas.openxmlformats.org/officeDocument/2006/relationships/tags" Target="../tags/tag154.xml"/><Relationship Id="rId43" Type="http://schemas.openxmlformats.org/officeDocument/2006/relationships/tags" Target="../tags/tag162.xml"/><Relationship Id="rId48" Type="http://schemas.openxmlformats.org/officeDocument/2006/relationships/slideLayout" Target="../slideLayouts/slideLayout7.xml"/><Relationship Id="rId8" Type="http://schemas.openxmlformats.org/officeDocument/2006/relationships/tags" Target="../tags/tag127.xml"/><Relationship Id="rId3" Type="http://schemas.openxmlformats.org/officeDocument/2006/relationships/tags" Target="../tags/tag122.xml"/><Relationship Id="rId12" Type="http://schemas.openxmlformats.org/officeDocument/2006/relationships/tags" Target="../tags/tag131.xml"/><Relationship Id="rId17" Type="http://schemas.openxmlformats.org/officeDocument/2006/relationships/tags" Target="../tags/tag136.xml"/><Relationship Id="rId25" Type="http://schemas.openxmlformats.org/officeDocument/2006/relationships/tags" Target="../tags/tag144.xml"/><Relationship Id="rId33" Type="http://schemas.openxmlformats.org/officeDocument/2006/relationships/tags" Target="../tags/tag152.xml"/><Relationship Id="rId38" Type="http://schemas.openxmlformats.org/officeDocument/2006/relationships/tags" Target="../tags/tag157.xml"/><Relationship Id="rId46" Type="http://schemas.openxmlformats.org/officeDocument/2006/relationships/tags" Target="../tags/tag165.xml"/><Relationship Id="rId20" Type="http://schemas.openxmlformats.org/officeDocument/2006/relationships/tags" Target="../tags/tag139.xml"/><Relationship Id="rId41" Type="http://schemas.openxmlformats.org/officeDocument/2006/relationships/tags" Target="../tags/tag160.xml"/><Relationship Id="rId1" Type="http://schemas.openxmlformats.org/officeDocument/2006/relationships/tags" Target="../tags/tag120.xml"/><Relationship Id="rId6" Type="http://schemas.openxmlformats.org/officeDocument/2006/relationships/tags" Target="../tags/tag125.xml"/></Relationships>
</file>

<file path=ppt/slides/_rels/slide15.xml.rels><?xml version="1.0" encoding="UTF-8" standalone="yes"?>
<Relationships xmlns="http://schemas.openxmlformats.org/package/2006/relationships"><Relationship Id="rId8" Type="http://schemas.openxmlformats.org/officeDocument/2006/relationships/slideLayout" Target="../slideLayouts/slideLayout7.xml"/><Relationship Id="rId3" Type="http://schemas.openxmlformats.org/officeDocument/2006/relationships/tags" Target="../tags/tag169.xml"/><Relationship Id="rId7" Type="http://schemas.openxmlformats.org/officeDocument/2006/relationships/tags" Target="../tags/tag173.xml"/><Relationship Id="rId2" Type="http://schemas.openxmlformats.org/officeDocument/2006/relationships/tags" Target="../tags/tag168.xml"/><Relationship Id="rId1" Type="http://schemas.openxmlformats.org/officeDocument/2006/relationships/tags" Target="../tags/tag167.xml"/><Relationship Id="rId6" Type="http://schemas.openxmlformats.org/officeDocument/2006/relationships/tags" Target="../tags/tag172.xml"/><Relationship Id="rId5" Type="http://schemas.openxmlformats.org/officeDocument/2006/relationships/tags" Target="../tags/tag171.xml"/><Relationship Id="rId4" Type="http://schemas.openxmlformats.org/officeDocument/2006/relationships/tags" Target="../tags/tag170.xml"/><Relationship Id="rId9" Type="http://schemas.openxmlformats.org/officeDocument/2006/relationships/notesSlide" Target="../notesSlides/notesSlide13.xml"/></Relationships>
</file>

<file path=ppt/slides/_rels/slide16.xml.rels><?xml version="1.0" encoding="UTF-8" standalone="yes"?>
<Relationships xmlns="http://schemas.openxmlformats.org/package/2006/relationships"><Relationship Id="rId8" Type="http://schemas.openxmlformats.org/officeDocument/2006/relationships/tags" Target="../tags/tag181.xml"/><Relationship Id="rId13" Type="http://schemas.openxmlformats.org/officeDocument/2006/relationships/tags" Target="../tags/tag186.xml"/><Relationship Id="rId3" Type="http://schemas.openxmlformats.org/officeDocument/2006/relationships/tags" Target="../tags/tag176.xml"/><Relationship Id="rId7" Type="http://schemas.openxmlformats.org/officeDocument/2006/relationships/tags" Target="../tags/tag180.xml"/><Relationship Id="rId12" Type="http://schemas.openxmlformats.org/officeDocument/2006/relationships/tags" Target="../tags/tag185.xml"/><Relationship Id="rId2" Type="http://schemas.openxmlformats.org/officeDocument/2006/relationships/tags" Target="../tags/tag175.xml"/><Relationship Id="rId1" Type="http://schemas.openxmlformats.org/officeDocument/2006/relationships/tags" Target="../tags/tag174.xml"/><Relationship Id="rId6" Type="http://schemas.openxmlformats.org/officeDocument/2006/relationships/tags" Target="../tags/tag179.xml"/><Relationship Id="rId11" Type="http://schemas.openxmlformats.org/officeDocument/2006/relationships/tags" Target="../tags/tag184.xml"/><Relationship Id="rId5" Type="http://schemas.openxmlformats.org/officeDocument/2006/relationships/tags" Target="../tags/tag178.xml"/><Relationship Id="rId15" Type="http://schemas.openxmlformats.org/officeDocument/2006/relationships/notesSlide" Target="../notesSlides/notesSlide14.xml"/><Relationship Id="rId10" Type="http://schemas.openxmlformats.org/officeDocument/2006/relationships/tags" Target="../tags/tag183.xml"/><Relationship Id="rId4" Type="http://schemas.openxmlformats.org/officeDocument/2006/relationships/tags" Target="../tags/tag177.xml"/><Relationship Id="rId9" Type="http://schemas.openxmlformats.org/officeDocument/2006/relationships/tags" Target="../tags/tag182.xml"/><Relationship Id="rId14"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8" Type="http://schemas.openxmlformats.org/officeDocument/2006/relationships/tags" Target="../tags/tag194.xml"/><Relationship Id="rId13" Type="http://schemas.openxmlformats.org/officeDocument/2006/relationships/tags" Target="../tags/tag199.xml"/><Relationship Id="rId18" Type="http://schemas.openxmlformats.org/officeDocument/2006/relationships/tags" Target="../tags/tag204.xml"/><Relationship Id="rId3" Type="http://schemas.openxmlformats.org/officeDocument/2006/relationships/tags" Target="../tags/tag189.xml"/><Relationship Id="rId7" Type="http://schemas.openxmlformats.org/officeDocument/2006/relationships/tags" Target="../tags/tag193.xml"/><Relationship Id="rId12" Type="http://schemas.openxmlformats.org/officeDocument/2006/relationships/tags" Target="../tags/tag198.xml"/><Relationship Id="rId17" Type="http://schemas.openxmlformats.org/officeDocument/2006/relationships/tags" Target="../tags/tag203.xml"/><Relationship Id="rId2" Type="http://schemas.openxmlformats.org/officeDocument/2006/relationships/tags" Target="../tags/tag188.xml"/><Relationship Id="rId16" Type="http://schemas.openxmlformats.org/officeDocument/2006/relationships/tags" Target="../tags/tag202.xml"/><Relationship Id="rId20" Type="http://schemas.openxmlformats.org/officeDocument/2006/relationships/notesSlide" Target="../notesSlides/notesSlide15.xml"/><Relationship Id="rId1" Type="http://schemas.openxmlformats.org/officeDocument/2006/relationships/tags" Target="../tags/tag187.xml"/><Relationship Id="rId6" Type="http://schemas.openxmlformats.org/officeDocument/2006/relationships/tags" Target="../tags/tag192.xml"/><Relationship Id="rId11" Type="http://schemas.openxmlformats.org/officeDocument/2006/relationships/tags" Target="../tags/tag197.xml"/><Relationship Id="rId5" Type="http://schemas.openxmlformats.org/officeDocument/2006/relationships/tags" Target="../tags/tag191.xml"/><Relationship Id="rId15" Type="http://schemas.openxmlformats.org/officeDocument/2006/relationships/tags" Target="../tags/tag201.xml"/><Relationship Id="rId10" Type="http://schemas.openxmlformats.org/officeDocument/2006/relationships/tags" Target="../tags/tag196.xml"/><Relationship Id="rId19" Type="http://schemas.openxmlformats.org/officeDocument/2006/relationships/slideLayout" Target="../slideLayouts/slideLayout7.xml"/><Relationship Id="rId4" Type="http://schemas.openxmlformats.org/officeDocument/2006/relationships/tags" Target="../tags/tag190.xml"/><Relationship Id="rId9" Type="http://schemas.openxmlformats.org/officeDocument/2006/relationships/tags" Target="../tags/tag195.xml"/><Relationship Id="rId14" Type="http://schemas.openxmlformats.org/officeDocument/2006/relationships/tags" Target="../tags/tag200.xml"/></Relationships>
</file>

<file path=ppt/slides/_rels/slide18.xml.rels><?xml version="1.0" encoding="UTF-8" standalone="yes"?>
<Relationships xmlns="http://schemas.openxmlformats.org/package/2006/relationships"><Relationship Id="rId8" Type="http://schemas.openxmlformats.org/officeDocument/2006/relationships/tags" Target="../tags/tag212.xml"/><Relationship Id="rId3" Type="http://schemas.openxmlformats.org/officeDocument/2006/relationships/tags" Target="../tags/tag207.xml"/><Relationship Id="rId7" Type="http://schemas.openxmlformats.org/officeDocument/2006/relationships/tags" Target="../tags/tag211.xml"/><Relationship Id="rId2" Type="http://schemas.openxmlformats.org/officeDocument/2006/relationships/tags" Target="../tags/tag206.xml"/><Relationship Id="rId1" Type="http://schemas.openxmlformats.org/officeDocument/2006/relationships/tags" Target="../tags/tag205.xml"/><Relationship Id="rId6" Type="http://schemas.openxmlformats.org/officeDocument/2006/relationships/tags" Target="../tags/tag210.xml"/><Relationship Id="rId5" Type="http://schemas.openxmlformats.org/officeDocument/2006/relationships/tags" Target="../tags/tag209.xml"/><Relationship Id="rId10" Type="http://schemas.openxmlformats.org/officeDocument/2006/relationships/notesSlide" Target="../notesSlides/notesSlide16.xml"/><Relationship Id="rId4" Type="http://schemas.openxmlformats.org/officeDocument/2006/relationships/tags" Target="../tags/tag208.xml"/><Relationship Id="rId9"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8" Type="http://schemas.openxmlformats.org/officeDocument/2006/relationships/slideLayout" Target="../slideLayouts/slideLayout7.xml"/><Relationship Id="rId3" Type="http://schemas.openxmlformats.org/officeDocument/2006/relationships/tags" Target="../tags/tag215.xml"/><Relationship Id="rId7" Type="http://schemas.openxmlformats.org/officeDocument/2006/relationships/tags" Target="../tags/tag219.xml"/><Relationship Id="rId2" Type="http://schemas.openxmlformats.org/officeDocument/2006/relationships/tags" Target="../tags/tag214.xml"/><Relationship Id="rId1" Type="http://schemas.openxmlformats.org/officeDocument/2006/relationships/tags" Target="../tags/tag213.xml"/><Relationship Id="rId6" Type="http://schemas.openxmlformats.org/officeDocument/2006/relationships/tags" Target="../tags/tag218.xml"/><Relationship Id="rId5" Type="http://schemas.openxmlformats.org/officeDocument/2006/relationships/tags" Target="../tags/tag217.xml"/><Relationship Id="rId4" Type="http://schemas.openxmlformats.org/officeDocument/2006/relationships/tags" Target="../tags/tag216.xml"/><Relationship Id="rId9"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8" Type="http://schemas.openxmlformats.org/officeDocument/2006/relationships/tags" Target="../tags/tag14.xml"/><Relationship Id="rId13" Type="http://schemas.openxmlformats.org/officeDocument/2006/relationships/tags" Target="../tags/tag19.xml"/><Relationship Id="rId3" Type="http://schemas.openxmlformats.org/officeDocument/2006/relationships/tags" Target="../tags/tag9.xml"/><Relationship Id="rId7" Type="http://schemas.openxmlformats.org/officeDocument/2006/relationships/tags" Target="../tags/tag13.xml"/><Relationship Id="rId12" Type="http://schemas.openxmlformats.org/officeDocument/2006/relationships/tags" Target="../tags/tag18.xml"/><Relationship Id="rId2" Type="http://schemas.openxmlformats.org/officeDocument/2006/relationships/tags" Target="../tags/tag8.xml"/><Relationship Id="rId16" Type="http://schemas.openxmlformats.org/officeDocument/2006/relationships/notesSlide" Target="../notesSlides/notesSlide2.xml"/><Relationship Id="rId1" Type="http://schemas.openxmlformats.org/officeDocument/2006/relationships/tags" Target="../tags/tag7.xml"/><Relationship Id="rId6" Type="http://schemas.openxmlformats.org/officeDocument/2006/relationships/tags" Target="../tags/tag12.xml"/><Relationship Id="rId11" Type="http://schemas.openxmlformats.org/officeDocument/2006/relationships/tags" Target="../tags/tag17.xml"/><Relationship Id="rId5" Type="http://schemas.openxmlformats.org/officeDocument/2006/relationships/tags" Target="../tags/tag11.xml"/><Relationship Id="rId15" Type="http://schemas.openxmlformats.org/officeDocument/2006/relationships/slideLayout" Target="../slideLayouts/slideLayout7.xml"/><Relationship Id="rId10" Type="http://schemas.openxmlformats.org/officeDocument/2006/relationships/tags" Target="../tags/tag16.xml"/><Relationship Id="rId4" Type="http://schemas.openxmlformats.org/officeDocument/2006/relationships/tags" Target="../tags/tag10.xml"/><Relationship Id="rId9" Type="http://schemas.openxmlformats.org/officeDocument/2006/relationships/tags" Target="../tags/tag15.xml"/><Relationship Id="rId14" Type="http://schemas.openxmlformats.org/officeDocument/2006/relationships/tags" Target="../tags/tag20.xml"/></Relationships>
</file>

<file path=ppt/slides/_rels/slide20.xml.rels><?xml version="1.0" encoding="UTF-8" standalone="yes"?>
<Relationships xmlns="http://schemas.openxmlformats.org/package/2006/relationships"><Relationship Id="rId8" Type="http://schemas.openxmlformats.org/officeDocument/2006/relationships/tags" Target="../tags/tag227.xml"/><Relationship Id="rId3" Type="http://schemas.openxmlformats.org/officeDocument/2006/relationships/tags" Target="../tags/tag222.xml"/><Relationship Id="rId7" Type="http://schemas.openxmlformats.org/officeDocument/2006/relationships/tags" Target="../tags/tag226.xml"/><Relationship Id="rId2" Type="http://schemas.openxmlformats.org/officeDocument/2006/relationships/tags" Target="../tags/tag221.xml"/><Relationship Id="rId1" Type="http://schemas.openxmlformats.org/officeDocument/2006/relationships/tags" Target="../tags/tag220.xml"/><Relationship Id="rId6" Type="http://schemas.openxmlformats.org/officeDocument/2006/relationships/tags" Target="../tags/tag225.xml"/><Relationship Id="rId5" Type="http://schemas.openxmlformats.org/officeDocument/2006/relationships/tags" Target="../tags/tag224.xml"/><Relationship Id="rId10" Type="http://schemas.openxmlformats.org/officeDocument/2006/relationships/notesSlide" Target="../notesSlides/notesSlide18.xml"/><Relationship Id="rId4" Type="http://schemas.openxmlformats.org/officeDocument/2006/relationships/tags" Target="../tags/tag223.xml"/><Relationship Id="rId9"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8" Type="http://schemas.openxmlformats.org/officeDocument/2006/relationships/tags" Target="../tags/tag235.xml"/><Relationship Id="rId13" Type="http://schemas.openxmlformats.org/officeDocument/2006/relationships/tags" Target="../tags/tag240.xml"/><Relationship Id="rId3" Type="http://schemas.openxmlformats.org/officeDocument/2006/relationships/tags" Target="../tags/tag230.xml"/><Relationship Id="rId7" Type="http://schemas.openxmlformats.org/officeDocument/2006/relationships/tags" Target="../tags/tag234.xml"/><Relationship Id="rId12" Type="http://schemas.openxmlformats.org/officeDocument/2006/relationships/tags" Target="../tags/tag239.xml"/><Relationship Id="rId2" Type="http://schemas.openxmlformats.org/officeDocument/2006/relationships/tags" Target="../tags/tag229.xml"/><Relationship Id="rId1" Type="http://schemas.openxmlformats.org/officeDocument/2006/relationships/tags" Target="../tags/tag228.xml"/><Relationship Id="rId6" Type="http://schemas.openxmlformats.org/officeDocument/2006/relationships/tags" Target="../tags/tag233.xml"/><Relationship Id="rId11" Type="http://schemas.openxmlformats.org/officeDocument/2006/relationships/tags" Target="../tags/tag238.xml"/><Relationship Id="rId5" Type="http://schemas.openxmlformats.org/officeDocument/2006/relationships/tags" Target="../tags/tag232.xml"/><Relationship Id="rId15" Type="http://schemas.openxmlformats.org/officeDocument/2006/relationships/notesSlide" Target="../notesSlides/notesSlide19.xml"/><Relationship Id="rId10" Type="http://schemas.openxmlformats.org/officeDocument/2006/relationships/tags" Target="../tags/tag237.xml"/><Relationship Id="rId4" Type="http://schemas.openxmlformats.org/officeDocument/2006/relationships/tags" Target="../tags/tag231.xml"/><Relationship Id="rId9" Type="http://schemas.openxmlformats.org/officeDocument/2006/relationships/tags" Target="../tags/tag236.xml"/><Relationship Id="rId14"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8" Type="http://schemas.openxmlformats.org/officeDocument/2006/relationships/tags" Target="../tags/tag248.xml"/><Relationship Id="rId13" Type="http://schemas.openxmlformats.org/officeDocument/2006/relationships/tags" Target="../tags/tag253.xml"/><Relationship Id="rId3" Type="http://schemas.openxmlformats.org/officeDocument/2006/relationships/tags" Target="../tags/tag243.xml"/><Relationship Id="rId7" Type="http://schemas.openxmlformats.org/officeDocument/2006/relationships/tags" Target="../tags/tag247.xml"/><Relationship Id="rId12" Type="http://schemas.openxmlformats.org/officeDocument/2006/relationships/tags" Target="../tags/tag252.xml"/><Relationship Id="rId2" Type="http://schemas.openxmlformats.org/officeDocument/2006/relationships/tags" Target="../tags/tag242.xml"/><Relationship Id="rId1" Type="http://schemas.openxmlformats.org/officeDocument/2006/relationships/tags" Target="../tags/tag241.xml"/><Relationship Id="rId6" Type="http://schemas.openxmlformats.org/officeDocument/2006/relationships/tags" Target="../tags/tag246.xml"/><Relationship Id="rId11" Type="http://schemas.openxmlformats.org/officeDocument/2006/relationships/tags" Target="../tags/tag251.xml"/><Relationship Id="rId5" Type="http://schemas.openxmlformats.org/officeDocument/2006/relationships/tags" Target="../tags/tag245.xml"/><Relationship Id="rId15" Type="http://schemas.openxmlformats.org/officeDocument/2006/relationships/notesSlide" Target="../notesSlides/notesSlide20.xml"/><Relationship Id="rId10" Type="http://schemas.openxmlformats.org/officeDocument/2006/relationships/tags" Target="../tags/tag250.xml"/><Relationship Id="rId4" Type="http://schemas.openxmlformats.org/officeDocument/2006/relationships/tags" Target="../tags/tag244.xml"/><Relationship Id="rId9" Type="http://schemas.openxmlformats.org/officeDocument/2006/relationships/tags" Target="../tags/tag249.xml"/><Relationship Id="rId14"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8" Type="http://schemas.openxmlformats.org/officeDocument/2006/relationships/slideLayout" Target="../slideLayouts/slideLayout7.xml"/><Relationship Id="rId3" Type="http://schemas.openxmlformats.org/officeDocument/2006/relationships/tags" Target="../tags/tag256.xml"/><Relationship Id="rId7" Type="http://schemas.openxmlformats.org/officeDocument/2006/relationships/tags" Target="../tags/tag260.xml"/><Relationship Id="rId2" Type="http://schemas.openxmlformats.org/officeDocument/2006/relationships/tags" Target="../tags/tag255.xml"/><Relationship Id="rId1" Type="http://schemas.openxmlformats.org/officeDocument/2006/relationships/tags" Target="../tags/tag254.xml"/><Relationship Id="rId6" Type="http://schemas.openxmlformats.org/officeDocument/2006/relationships/tags" Target="../tags/tag259.xml"/><Relationship Id="rId5" Type="http://schemas.openxmlformats.org/officeDocument/2006/relationships/tags" Target="../tags/tag258.xml"/><Relationship Id="rId4" Type="http://schemas.openxmlformats.org/officeDocument/2006/relationships/tags" Target="../tags/tag257.xml"/><Relationship Id="rId9" Type="http://schemas.openxmlformats.org/officeDocument/2006/relationships/notesSlide" Target="../notesSlides/notesSlide21.xml"/></Relationships>
</file>

<file path=ppt/slides/_rels/slide24.xml.rels><?xml version="1.0" encoding="UTF-8" standalone="yes"?>
<Relationships xmlns="http://schemas.openxmlformats.org/package/2006/relationships"><Relationship Id="rId8" Type="http://schemas.openxmlformats.org/officeDocument/2006/relationships/tags" Target="../tags/tag268.xml"/><Relationship Id="rId13" Type="http://schemas.openxmlformats.org/officeDocument/2006/relationships/tags" Target="../tags/tag273.xml"/><Relationship Id="rId18" Type="http://schemas.openxmlformats.org/officeDocument/2006/relationships/tags" Target="../tags/tag278.xml"/><Relationship Id="rId3" Type="http://schemas.openxmlformats.org/officeDocument/2006/relationships/tags" Target="../tags/tag263.xml"/><Relationship Id="rId21" Type="http://schemas.openxmlformats.org/officeDocument/2006/relationships/notesSlide" Target="../notesSlides/notesSlide22.xml"/><Relationship Id="rId7" Type="http://schemas.openxmlformats.org/officeDocument/2006/relationships/tags" Target="../tags/tag267.xml"/><Relationship Id="rId12" Type="http://schemas.openxmlformats.org/officeDocument/2006/relationships/tags" Target="../tags/tag272.xml"/><Relationship Id="rId17" Type="http://schemas.openxmlformats.org/officeDocument/2006/relationships/tags" Target="../tags/tag277.xml"/><Relationship Id="rId2" Type="http://schemas.openxmlformats.org/officeDocument/2006/relationships/tags" Target="../tags/tag262.xml"/><Relationship Id="rId16" Type="http://schemas.openxmlformats.org/officeDocument/2006/relationships/tags" Target="../tags/tag276.xml"/><Relationship Id="rId20" Type="http://schemas.openxmlformats.org/officeDocument/2006/relationships/slideLayout" Target="../slideLayouts/slideLayout7.xml"/><Relationship Id="rId1" Type="http://schemas.openxmlformats.org/officeDocument/2006/relationships/tags" Target="../tags/tag261.xml"/><Relationship Id="rId6" Type="http://schemas.openxmlformats.org/officeDocument/2006/relationships/tags" Target="../tags/tag266.xml"/><Relationship Id="rId11" Type="http://schemas.openxmlformats.org/officeDocument/2006/relationships/tags" Target="../tags/tag271.xml"/><Relationship Id="rId5" Type="http://schemas.openxmlformats.org/officeDocument/2006/relationships/tags" Target="../tags/tag265.xml"/><Relationship Id="rId15" Type="http://schemas.openxmlformats.org/officeDocument/2006/relationships/tags" Target="../tags/tag275.xml"/><Relationship Id="rId10" Type="http://schemas.openxmlformats.org/officeDocument/2006/relationships/tags" Target="../tags/tag270.xml"/><Relationship Id="rId19" Type="http://schemas.openxmlformats.org/officeDocument/2006/relationships/tags" Target="../tags/tag279.xml"/><Relationship Id="rId4" Type="http://schemas.openxmlformats.org/officeDocument/2006/relationships/tags" Target="../tags/tag264.xml"/><Relationship Id="rId9" Type="http://schemas.openxmlformats.org/officeDocument/2006/relationships/tags" Target="../tags/tag269.xml"/><Relationship Id="rId14" Type="http://schemas.openxmlformats.org/officeDocument/2006/relationships/tags" Target="../tags/tag274.xml"/></Relationships>
</file>

<file path=ppt/slides/_rels/slide25.xml.rels><?xml version="1.0" encoding="UTF-8" standalone="yes"?>
<Relationships xmlns="http://schemas.openxmlformats.org/package/2006/relationships"><Relationship Id="rId3" Type="http://schemas.openxmlformats.org/officeDocument/2006/relationships/tags" Target="../tags/tag282.xml"/><Relationship Id="rId2" Type="http://schemas.openxmlformats.org/officeDocument/2006/relationships/tags" Target="../tags/tag281.xml"/><Relationship Id="rId1" Type="http://schemas.openxmlformats.org/officeDocument/2006/relationships/tags" Target="../tags/tag280.xml"/><Relationship Id="rId5" Type="http://schemas.openxmlformats.org/officeDocument/2006/relationships/notesSlide" Target="../notesSlides/notesSlide23.xml"/><Relationship Id="rId4"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tags" Target="../tags/tag21.xml"/><Relationship Id="rId5" Type="http://schemas.openxmlformats.org/officeDocument/2006/relationships/notesSlide" Target="../notesSlides/notesSlide3.xml"/><Relationship Id="rId4"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tags" Target="../tags/tag26.xml"/><Relationship Id="rId2" Type="http://schemas.openxmlformats.org/officeDocument/2006/relationships/tags" Target="../tags/tag25.xml"/><Relationship Id="rId1" Type="http://schemas.openxmlformats.org/officeDocument/2006/relationships/tags" Target="../tags/tag24.xml"/><Relationship Id="rId5" Type="http://schemas.openxmlformats.org/officeDocument/2006/relationships/notesSlide" Target="../notesSlides/notesSlide4.xml"/><Relationship Id="rId4"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8" Type="http://schemas.openxmlformats.org/officeDocument/2006/relationships/image" Target="../media/image2.jpeg"/><Relationship Id="rId3" Type="http://schemas.openxmlformats.org/officeDocument/2006/relationships/tags" Target="../tags/tag29.xml"/><Relationship Id="rId7" Type="http://schemas.openxmlformats.org/officeDocument/2006/relationships/notesSlide" Target="../notesSlides/notesSlide5.xml"/><Relationship Id="rId2" Type="http://schemas.openxmlformats.org/officeDocument/2006/relationships/tags" Target="../tags/tag28.xml"/><Relationship Id="rId1" Type="http://schemas.openxmlformats.org/officeDocument/2006/relationships/tags" Target="../tags/tag27.xml"/><Relationship Id="rId6" Type="http://schemas.openxmlformats.org/officeDocument/2006/relationships/slideLayout" Target="../slideLayouts/slideLayout7.xml"/><Relationship Id="rId5" Type="http://schemas.openxmlformats.org/officeDocument/2006/relationships/tags" Target="../tags/tag31.xml"/><Relationship Id="rId4" Type="http://schemas.openxmlformats.org/officeDocument/2006/relationships/tags" Target="../tags/tag30.xml"/><Relationship Id="rId9" Type="http://schemas.openxmlformats.org/officeDocument/2006/relationships/image" Target="../media/image3.jpeg"/></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17.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7.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tags" Target="../tags/tag34.xml"/><Relationship Id="rId7" Type="http://schemas.openxmlformats.org/officeDocument/2006/relationships/notesSlide" Target="../notesSlides/notesSlide6.xml"/><Relationship Id="rId2" Type="http://schemas.openxmlformats.org/officeDocument/2006/relationships/tags" Target="../tags/tag33.xml"/><Relationship Id="rId1" Type="http://schemas.openxmlformats.org/officeDocument/2006/relationships/tags" Target="../tags/tag32.xml"/><Relationship Id="rId6" Type="http://schemas.openxmlformats.org/officeDocument/2006/relationships/slideLayout" Target="../slideLayouts/slideLayout8.xml"/><Relationship Id="rId5" Type="http://schemas.openxmlformats.org/officeDocument/2006/relationships/tags" Target="../tags/tag36.xml"/><Relationship Id="rId4" Type="http://schemas.openxmlformats.org/officeDocument/2006/relationships/tags" Target="../tags/tag35.xml"/></Relationships>
</file>

<file path=ppt/slides/_rels/slide9.xml.rels><?xml version="1.0" encoding="UTF-8" standalone="yes"?>
<Relationships xmlns="http://schemas.openxmlformats.org/package/2006/relationships"><Relationship Id="rId3" Type="http://schemas.openxmlformats.org/officeDocument/2006/relationships/tags" Target="../tags/tag39.xml"/><Relationship Id="rId2" Type="http://schemas.openxmlformats.org/officeDocument/2006/relationships/tags" Target="../tags/tag38.xml"/><Relationship Id="rId1" Type="http://schemas.openxmlformats.org/officeDocument/2006/relationships/tags" Target="../tags/tag37.xml"/><Relationship Id="rId5" Type="http://schemas.openxmlformats.org/officeDocument/2006/relationships/notesSlide" Target="../notesSlides/notesSlide7.xml"/><Relationship Id="rId4"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custDataLst>
              <p:tags r:id="rId2"/>
            </p:custDataLst>
          </p:nvPr>
        </p:nvSpPr>
        <p:spPr>
          <a:xfrm>
            <a:off x="3581400" y="3909558"/>
            <a:ext cx="5443330" cy="900981"/>
          </a:xfrm>
        </p:spPr>
        <p:txBody>
          <a:bodyPr>
            <a:normAutofit lnSpcReduction="10000"/>
          </a:bodyPr>
          <a:lstStyle/>
          <a:p>
            <a:r>
              <a:rPr lang="zh-CN" altLang="en-US" dirty="0"/>
              <a:t>第一小组：熊添晨，郭黛筠，尚晴宇，</a:t>
            </a:r>
            <a:endParaRPr lang="en-US" altLang="zh-CN" dirty="0"/>
          </a:p>
          <a:p>
            <a:r>
              <a:rPr lang="zh-CN" altLang="en-US" dirty="0"/>
              <a:t>蓝煜斌，赵昱童</a:t>
            </a:r>
          </a:p>
        </p:txBody>
      </p:sp>
      <p:sp>
        <p:nvSpPr>
          <p:cNvPr id="2" name="标题 1"/>
          <p:cNvSpPr>
            <a:spLocks noGrp="1"/>
          </p:cNvSpPr>
          <p:nvPr>
            <p:ph type="ctrTitle"/>
            <p:custDataLst>
              <p:tags r:id="rId3"/>
            </p:custDataLst>
          </p:nvPr>
        </p:nvSpPr>
        <p:spPr>
          <a:xfrm>
            <a:off x="3581400" y="2408117"/>
            <a:ext cx="5271052" cy="1501442"/>
          </a:xfrm>
        </p:spPr>
        <p:txBody>
          <a:bodyPr>
            <a:normAutofit/>
          </a:bodyPr>
          <a:lstStyle/>
          <a:p>
            <a:r>
              <a:rPr lang="en-US" altLang="zh-CN" dirty="0"/>
              <a:t>Hogwarts </a:t>
            </a:r>
            <a:r>
              <a:rPr lang="zh-CN" altLang="en-US" dirty="0"/>
              <a:t>导游</a:t>
            </a:r>
            <a:r>
              <a:rPr lang="en-US" altLang="zh-CN" dirty="0"/>
              <a:t>App</a:t>
            </a:r>
            <a:endParaRPr lang="zh-CN" altLang="en-US" dirty="0"/>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肘形连接符 6"/>
          <p:cNvCxnSpPr/>
          <p:nvPr>
            <p:custDataLst>
              <p:tags r:id="rId2"/>
            </p:custDataLst>
          </p:nvPr>
        </p:nvCxnSpPr>
        <p:spPr>
          <a:xfrm rot="10800000" flipV="1">
            <a:off x="4347014" y="3447559"/>
            <a:ext cx="1344114" cy="1312597"/>
          </a:xfrm>
          <a:prstGeom prst="bentConnector3">
            <a:avLst>
              <a:gd name="adj1" fmla="val 50000"/>
            </a:avLst>
          </a:prstGeom>
          <a:ln w="41275">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12" name="肘形连接符 11"/>
          <p:cNvCxnSpPr>
            <a:endCxn id="40" idx="2"/>
          </p:cNvCxnSpPr>
          <p:nvPr>
            <p:custDataLst>
              <p:tags r:id="rId3"/>
            </p:custDataLst>
          </p:nvPr>
        </p:nvCxnSpPr>
        <p:spPr>
          <a:xfrm>
            <a:off x="6789278" y="3432571"/>
            <a:ext cx="1805492" cy="1502542"/>
          </a:xfrm>
          <a:prstGeom prst="bentConnector3">
            <a:avLst>
              <a:gd name="adj1" fmla="val 50000"/>
            </a:avLst>
          </a:prstGeom>
          <a:ln w="41275">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25" name="肘形连接符 24"/>
          <p:cNvCxnSpPr/>
          <p:nvPr>
            <p:custDataLst>
              <p:tags r:id="rId4"/>
            </p:custDataLst>
          </p:nvPr>
        </p:nvCxnSpPr>
        <p:spPr>
          <a:xfrm>
            <a:off x="6771476" y="3037511"/>
            <a:ext cx="2791858" cy="410048"/>
          </a:xfrm>
          <a:prstGeom prst="bentConnector3">
            <a:avLst>
              <a:gd name="adj1" fmla="val 50000"/>
            </a:avLst>
          </a:prstGeom>
          <a:ln w="412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肘形连接符 26"/>
          <p:cNvCxnSpPr/>
          <p:nvPr>
            <p:custDataLst>
              <p:tags r:id="rId5"/>
            </p:custDataLst>
          </p:nvPr>
        </p:nvCxnSpPr>
        <p:spPr>
          <a:xfrm rot="10800000">
            <a:off x="2627184" y="3363638"/>
            <a:ext cx="2953409" cy="569482"/>
          </a:xfrm>
          <a:prstGeom prst="bentConnector3">
            <a:avLst>
              <a:gd name="adj1" fmla="val 50000"/>
            </a:avLst>
          </a:prstGeom>
          <a:ln w="41275">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29" name="肘形连接符 28"/>
          <p:cNvCxnSpPr/>
          <p:nvPr>
            <p:custDataLst>
              <p:tags r:id="rId6"/>
            </p:custDataLst>
          </p:nvPr>
        </p:nvCxnSpPr>
        <p:spPr>
          <a:xfrm rot="10800000">
            <a:off x="3783320" y="1899341"/>
            <a:ext cx="1797272" cy="1172256"/>
          </a:xfrm>
          <a:prstGeom prst="bentConnector3">
            <a:avLst>
              <a:gd name="adj1" fmla="val 50000"/>
            </a:avLst>
          </a:prstGeom>
          <a:ln w="412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31" name="肘形连接符 30"/>
          <p:cNvCxnSpPr/>
          <p:nvPr>
            <p:custDataLst>
              <p:tags r:id="rId7"/>
            </p:custDataLst>
          </p:nvPr>
        </p:nvCxnSpPr>
        <p:spPr>
          <a:xfrm flipV="1">
            <a:off x="6974258" y="1943683"/>
            <a:ext cx="1943367" cy="1814610"/>
          </a:xfrm>
          <a:prstGeom prst="bentConnector3">
            <a:avLst>
              <a:gd name="adj1" fmla="val 50000"/>
            </a:avLst>
          </a:prstGeom>
          <a:ln w="41275">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5" name="椭圆 4"/>
          <p:cNvSpPr/>
          <p:nvPr>
            <p:custDataLst>
              <p:tags r:id="rId8"/>
            </p:custDataLst>
          </p:nvPr>
        </p:nvSpPr>
        <p:spPr>
          <a:xfrm>
            <a:off x="5341972" y="2586037"/>
            <a:ext cx="1685925" cy="1685925"/>
          </a:xfrm>
          <a:prstGeom prst="ellipse">
            <a:avLst/>
          </a:prstGeom>
          <a:solidFill>
            <a:schemeClr val="accent6"/>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zh-CN" altLang="en-US" sz="2000" dirty="0">
                <a:solidFill>
                  <a:schemeClr val="bg1"/>
                </a:solidFill>
                <a:latin typeface="+mj-lt"/>
                <a:ea typeface="+mj-ea"/>
                <a:cs typeface="+mj-cs"/>
              </a:rPr>
              <a:t>功能</a:t>
            </a:r>
            <a:endParaRPr lang="en-US" altLang="zh-CN" sz="2000" dirty="0">
              <a:solidFill>
                <a:schemeClr val="bg1"/>
              </a:solidFill>
              <a:latin typeface="+mj-lt"/>
              <a:ea typeface="+mj-ea"/>
              <a:cs typeface="+mj-cs"/>
            </a:endParaRPr>
          </a:p>
          <a:p>
            <a:pPr algn="ctr"/>
            <a:r>
              <a:rPr lang="zh-CN" altLang="en-US" sz="2000" dirty="0">
                <a:solidFill>
                  <a:schemeClr val="bg1"/>
                </a:solidFill>
                <a:latin typeface="+mj-lt"/>
                <a:ea typeface="+mj-ea"/>
                <a:cs typeface="+mj-cs"/>
              </a:rPr>
              <a:t>特性</a:t>
            </a:r>
          </a:p>
        </p:txBody>
      </p:sp>
      <p:sp>
        <p:nvSpPr>
          <p:cNvPr id="35" name="椭圆 34"/>
          <p:cNvSpPr/>
          <p:nvPr>
            <p:custDataLst>
              <p:tags r:id="rId9"/>
            </p:custDataLst>
          </p:nvPr>
        </p:nvSpPr>
        <p:spPr>
          <a:xfrm>
            <a:off x="3137611" y="1560500"/>
            <a:ext cx="645709" cy="64570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6" name="椭圆 35"/>
          <p:cNvSpPr/>
          <p:nvPr>
            <p:custDataLst>
              <p:tags r:id="rId10"/>
            </p:custDataLst>
          </p:nvPr>
        </p:nvSpPr>
        <p:spPr>
          <a:xfrm>
            <a:off x="3693082" y="4444841"/>
            <a:ext cx="645709" cy="645709"/>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7" name="椭圆 36"/>
          <p:cNvSpPr/>
          <p:nvPr>
            <p:custDataLst>
              <p:tags r:id="rId11"/>
            </p:custDataLst>
          </p:nvPr>
        </p:nvSpPr>
        <p:spPr>
          <a:xfrm>
            <a:off x="2010543" y="3071598"/>
            <a:ext cx="645709" cy="645709"/>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椭圆 37"/>
          <p:cNvSpPr/>
          <p:nvPr>
            <p:custDataLst>
              <p:tags r:id="rId12"/>
            </p:custDataLst>
          </p:nvPr>
        </p:nvSpPr>
        <p:spPr>
          <a:xfrm>
            <a:off x="8917625" y="1601224"/>
            <a:ext cx="645709" cy="645709"/>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p:cNvSpPr/>
          <p:nvPr>
            <p:custDataLst>
              <p:tags r:id="rId13"/>
            </p:custDataLst>
          </p:nvPr>
        </p:nvSpPr>
        <p:spPr>
          <a:xfrm>
            <a:off x="9596407" y="3111220"/>
            <a:ext cx="645709" cy="64570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0" name="椭圆 39"/>
          <p:cNvSpPr/>
          <p:nvPr>
            <p:custDataLst>
              <p:tags r:id="rId14"/>
            </p:custDataLst>
          </p:nvPr>
        </p:nvSpPr>
        <p:spPr>
          <a:xfrm>
            <a:off x="8594770" y="4612258"/>
            <a:ext cx="645709" cy="645709"/>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KSO_Shape"/>
          <p:cNvSpPr/>
          <p:nvPr>
            <p:custDataLst>
              <p:tags r:id="rId15"/>
            </p:custDataLst>
          </p:nvPr>
        </p:nvSpPr>
        <p:spPr bwMode="auto">
          <a:xfrm>
            <a:off x="9818866" y="3286575"/>
            <a:ext cx="203071" cy="294306"/>
          </a:xfrm>
          <a:custGeom>
            <a:avLst/>
            <a:gdLst>
              <a:gd name="T0" fmla="*/ 999172 w 1866900"/>
              <a:gd name="T1" fmla="*/ 2473907 h 2703513"/>
              <a:gd name="T2" fmla="*/ 1296035 w 1866900"/>
              <a:gd name="T3" fmla="*/ 2442149 h 2703513"/>
              <a:gd name="T4" fmla="*/ 185738 w 1866900"/>
              <a:gd name="T5" fmla="*/ 2217306 h 2703513"/>
              <a:gd name="T6" fmla="*/ 196215 w 1866900"/>
              <a:gd name="T7" fmla="*/ 2492644 h 2703513"/>
              <a:gd name="T8" fmla="*/ 876300 w 1866900"/>
              <a:gd name="T9" fmla="*/ 2246523 h 2703513"/>
              <a:gd name="T10" fmla="*/ 1408430 w 1866900"/>
              <a:gd name="T11" fmla="*/ 1896556 h 2703513"/>
              <a:gd name="T12" fmla="*/ 1664970 w 1866900"/>
              <a:gd name="T13" fmla="*/ 2494231 h 2703513"/>
              <a:gd name="T14" fmla="*/ 1685925 w 1866900"/>
              <a:gd name="T15" fmla="*/ 1875596 h 2703513"/>
              <a:gd name="T16" fmla="*/ 985838 w 1866900"/>
              <a:gd name="T17" fmla="*/ 2091864 h 2703513"/>
              <a:gd name="T18" fmla="*/ 1278890 w 1866900"/>
              <a:gd name="T19" fmla="*/ 2133467 h 2703513"/>
              <a:gd name="T20" fmla="*/ 1237298 w 1866900"/>
              <a:gd name="T21" fmla="*/ 1865434 h 2703513"/>
              <a:gd name="T22" fmla="*/ 580072 w 1866900"/>
              <a:gd name="T23" fmla="*/ 2124892 h 2703513"/>
              <a:gd name="T24" fmla="*/ 879792 w 1866900"/>
              <a:gd name="T25" fmla="*/ 2103615 h 2703513"/>
              <a:gd name="T26" fmla="*/ 190818 w 1866900"/>
              <a:gd name="T27" fmla="*/ 1870197 h 2703513"/>
              <a:gd name="T28" fmla="*/ 190818 w 1866900"/>
              <a:gd name="T29" fmla="*/ 2146170 h 2703513"/>
              <a:gd name="T30" fmla="*/ 462915 w 1866900"/>
              <a:gd name="T31" fmla="*/ 1907036 h 2703513"/>
              <a:gd name="T32" fmla="*/ 1411288 w 1866900"/>
              <a:gd name="T33" fmla="*/ 1546906 h 2703513"/>
              <a:gd name="T34" fmla="*/ 1659255 w 1866900"/>
              <a:gd name="T35" fmla="*/ 1805730 h 2703513"/>
              <a:gd name="T36" fmla="*/ 1690688 w 1866900"/>
              <a:gd name="T37" fmla="*/ 1534838 h 2703513"/>
              <a:gd name="T38" fmla="*/ 985838 w 1866900"/>
              <a:gd name="T39" fmla="*/ 1579934 h 2703513"/>
              <a:gd name="T40" fmla="*/ 1275080 w 1866900"/>
              <a:gd name="T41" fmla="*/ 1792709 h 2703513"/>
              <a:gd name="T42" fmla="*/ 1243330 w 1866900"/>
              <a:gd name="T43" fmla="*/ 1521500 h 2703513"/>
              <a:gd name="T44" fmla="*/ 577215 w 1866900"/>
              <a:gd name="T45" fmla="*/ 1775242 h 2703513"/>
              <a:gd name="T46" fmla="*/ 878522 w 1866900"/>
              <a:gd name="T47" fmla="*/ 1764762 h 2703513"/>
              <a:gd name="T48" fmla="*/ 196215 w 1866900"/>
              <a:gd name="T49" fmla="*/ 1523723 h 2703513"/>
              <a:gd name="T50" fmla="*/ 185738 w 1866900"/>
              <a:gd name="T51" fmla="*/ 1799061 h 2703513"/>
              <a:gd name="T52" fmla="*/ 464185 w 1866900"/>
              <a:gd name="T53" fmla="*/ 1568184 h 2703513"/>
              <a:gd name="T54" fmla="*/ 1415098 w 1866900"/>
              <a:gd name="T55" fmla="*/ 1197892 h 2703513"/>
              <a:gd name="T56" fmla="*/ 1653222 w 1866900"/>
              <a:gd name="T57" fmla="*/ 1461796 h 2703513"/>
              <a:gd name="T58" fmla="*/ 1694815 w 1866900"/>
              <a:gd name="T59" fmla="*/ 1194081 h 2703513"/>
              <a:gd name="T60" fmla="*/ 985838 w 1866900"/>
              <a:gd name="T61" fmla="*/ 1229649 h 2703513"/>
              <a:gd name="T62" fmla="*/ 1270635 w 1866900"/>
              <a:gd name="T63" fmla="*/ 1451634 h 2703513"/>
              <a:gd name="T64" fmla="*/ 1249362 w 1866900"/>
              <a:gd name="T65" fmla="*/ 1177567 h 2703513"/>
              <a:gd name="T66" fmla="*/ 574675 w 1866900"/>
              <a:gd name="T67" fmla="*/ 1425593 h 2703513"/>
              <a:gd name="T68" fmla="*/ 876300 w 1866900"/>
              <a:gd name="T69" fmla="*/ 1425593 h 2703513"/>
              <a:gd name="T70" fmla="*/ 201612 w 1866900"/>
              <a:gd name="T71" fmla="*/ 1177567 h 2703513"/>
              <a:gd name="T72" fmla="*/ 180975 w 1866900"/>
              <a:gd name="T73" fmla="*/ 1451634 h 2703513"/>
              <a:gd name="T74" fmla="*/ 465138 w 1866900"/>
              <a:gd name="T75" fmla="*/ 1229649 h 2703513"/>
              <a:gd name="T76" fmla="*/ 1432765 w 1866900"/>
              <a:gd name="T77" fmla="*/ 681355 h 2703513"/>
              <a:gd name="T78" fmla="*/ 1452742 w 1866900"/>
              <a:gd name="T79" fmla="*/ 840740 h 2703513"/>
              <a:gd name="T80" fmla="*/ 1520285 w 1866900"/>
              <a:gd name="T81" fmla="*/ 704850 h 2703513"/>
              <a:gd name="T82" fmla="*/ 1556117 w 1866900"/>
              <a:gd name="T83" fmla="*/ 623887 h 2703513"/>
              <a:gd name="T84" fmla="*/ 1584974 w 1866900"/>
              <a:gd name="T85" fmla="*/ 850900 h 2703513"/>
              <a:gd name="T86" fmla="*/ 1431813 w 1866900"/>
              <a:gd name="T87" fmla="*/ 905510 h 2703513"/>
              <a:gd name="T88" fmla="*/ 1343025 w 1866900"/>
              <a:gd name="T89" fmla="*/ 803910 h 2703513"/>
              <a:gd name="T90" fmla="*/ 1413739 w 1866900"/>
              <a:gd name="T91" fmla="*/ 608647 h 2703513"/>
              <a:gd name="T92" fmla="*/ 1049937 w 1866900"/>
              <a:gd name="T93" fmla="*/ 365683 h 2703513"/>
              <a:gd name="T94" fmla="*/ 1134391 w 1866900"/>
              <a:gd name="T95" fmla="*/ 486262 h 2703513"/>
              <a:gd name="T96" fmla="*/ 1125468 w 1866900"/>
              <a:gd name="T97" fmla="*/ 319234 h 2703513"/>
              <a:gd name="T98" fmla="*/ 1217889 w 1866900"/>
              <a:gd name="T99" fmla="*/ 310326 h 2703513"/>
              <a:gd name="T100" fmla="*/ 1189844 w 1866900"/>
              <a:gd name="T101" fmla="*/ 534621 h 2703513"/>
              <a:gd name="T102" fmla="*/ 1019661 w 1866900"/>
              <a:gd name="T103" fmla="*/ 537802 h 2703513"/>
              <a:gd name="T104" fmla="*/ 979824 w 1866900"/>
              <a:gd name="T105" fmla="*/ 331005 h 2703513"/>
              <a:gd name="T106" fmla="*/ 1098379 w 1866900"/>
              <a:gd name="T107" fmla="*/ 247650 h 2703513"/>
              <a:gd name="T108" fmla="*/ 1149668 w 1866900"/>
              <a:gd name="T109" fmla="*/ 909638 h 2703513"/>
              <a:gd name="T110" fmla="*/ 1427798 w 1866900"/>
              <a:gd name="T111" fmla="*/ 244793 h 2703513"/>
              <a:gd name="T112" fmla="*/ 168275 w 1866900"/>
              <a:gd name="T113" fmla="*/ 960663 h 2703513"/>
              <a:gd name="T114" fmla="*/ 1711960 w 1866900"/>
              <a:gd name="T115" fmla="*/ 929224 h 2703513"/>
              <a:gd name="T116" fmla="*/ 1811338 w 1866900"/>
              <a:gd name="T117" fmla="*/ 3493 h 2703513"/>
              <a:gd name="T118" fmla="*/ 1825625 w 1866900"/>
              <a:gd name="T119" fmla="*/ 2693986 h 2703513"/>
              <a:gd name="T120" fmla="*/ 1905 w 1866900"/>
              <a:gd name="T121" fmla="*/ 62562 h 27035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866900" h="2703513">
                <a:moveTo>
                  <a:pt x="1044575" y="2210002"/>
                </a:moveTo>
                <a:lnTo>
                  <a:pt x="1038542" y="2210320"/>
                </a:lnTo>
                <a:lnTo>
                  <a:pt x="1032828" y="2211590"/>
                </a:lnTo>
                <a:lnTo>
                  <a:pt x="1027112" y="2212860"/>
                </a:lnTo>
                <a:lnTo>
                  <a:pt x="1022032" y="2214766"/>
                </a:lnTo>
                <a:lnTo>
                  <a:pt x="1016635" y="2217306"/>
                </a:lnTo>
                <a:lnTo>
                  <a:pt x="1011872" y="2220482"/>
                </a:lnTo>
                <a:lnTo>
                  <a:pt x="1007110" y="2223658"/>
                </a:lnTo>
                <a:lnTo>
                  <a:pt x="1002982" y="2227469"/>
                </a:lnTo>
                <a:lnTo>
                  <a:pt x="999172" y="2231597"/>
                </a:lnTo>
                <a:lnTo>
                  <a:pt x="995998" y="2236361"/>
                </a:lnTo>
                <a:lnTo>
                  <a:pt x="992822" y="2241124"/>
                </a:lnTo>
                <a:lnTo>
                  <a:pt x="990282" y="2246523"/>
                </a:lnTo>
                <a:lnTo>
                  <a:pt x="988378" y="2251604"/>
                </a:lnTo>
                <a:lnTo>
                  <a:pt x="987108" y="2257321"/>
                </a:lnTo>
                <a:lnTo>
                  <a:pt x="985838" y="2263037"/>
                </a:lnTo>
                <a:lnTo>
                  <a:pt x="985838" y="2269071"/>
                </a:lnTo>
                <a:lnTo>
                  <a:pt x="985838" y="2436433"/>
                </a:lnTo>
                <a:lnTo>
                  <a:pt x="985838" y="2442149"/>
                </a:lnTo>
                <a:lnTo>
                  <a:pt x="987108" y="2448183"/>
                </a:lnTo>
                <a:lnTo>
                  <a:pt x="988378" y="2453899"/>
                </a:lnTo>
                <a:lnTo>
                  <a:pt x="990282" y="2459298"/>
                </a:lnTo>
                <a:lnTo>
                  <a:pt x="992822" y="2464697"/>
                </a:lnTo>
                <a:lnTo>
                  <a:pt x="995998" y="2469461"/>
                </a:lnTo>
                <a:lnTo>
                  <a:pt x="999172" y="2473907"/>
                </a:lnTo>
                <a:lnTo>
                  <a:pt x="1002982" y="2478035"/>
                </a:lnTo>
                <a:lnTo>
                  <a:pt x="1007110" y="2481528"/>
                </a:lnTo>
                <a:lnTo>
                  <a:pt x="1011872" y="2485339"/>
                </a:lnTo>
                <a:lnTo>
                  <a:pt x="1016635" y="2488198"/>
                </a:lnTo>
                <a:lnTo>
                  <a:pt x="1022032" y="2490421"/>
                </a:lnTo>
                <a:lnTo>
                  <a:pt x="1027112" y="2492644"/>
                </a:lnTo>
                <a:lnTo>
                  <a:pt x="1032828" y="2494231"/>
                </a:lnTo>
                <a:lnTo>
                  <a:pt x="1038542" y="2495184"/>
                </a:lnTo>
                <a:lnTo>
                  <a:pt x="1044575" y="2495502"/>
                </a:lnTo>
                <a:lnTo>
                  <a:pt x="1237298" y="2495502"/>
                </a:lnTo>
                <a:lnTo>
                  <a:pt x="1243330" y="2495184"/>
                </a:lnTo>
                <a:lnTo>
                  <a:pt x="1249362" y="2494231"/>
                </a:lnTo>
                <a:lnTo>
                  <a:pt x="1254760" y="2492644"/>
                </a:lnTo>
                <a:lnTo>
                  <a:pt x="1260475" y="2490421"/>
                </a:lnTo>
                <a:lnTo>
                  <a:pt x="1265555" y="2488198"/>
                </a:lnTo>
                <a:lnTo>
                  <a:pt x="1270635" y="2485339"/>
                </a:lnTo>
                <a:lnTo>
                  <a:pt x="1275080" y="2481528"/>
                </a:lnTo>
                <a:lnTo>
                  <a:pt x="1278890" y="2478035"/>
                </a:lnTo>
                <a:lnTo>
                  <a:pt x="1283018" y="2473907"/>
                </a:lnTo>
                <a:lnTo>
                  <a:pt x="1286510" y="2469461"/>
                </a:lnTo>
                <a:lnTo>
                  <a:pt x="1289368" y="2464697"/>
                </a:lnTo>
                <a:lnTo>
                  <a:pt x="1291908" y="2459298"/>
                </a:lnTo>
                <a:lnTo>
                  <a:pt x="1293812" y="2453899"/>
                </a:lnTo>
                <a:lnTo>
                  <a:pt x="1295400" y="2448183"/>
                </a:lnTo>
                <a:lnTo>
                  <a:pt x="1296035" y="2442149"/>
                </a:lnTo>
                <a:lnTo>
                  <a:pt x="1296352" y="2436433"/>
                </a:lnTo>
                <a:lnTo>
                  <a:pt x="1296352" y="2269071"/>
                </a:lnTo>
                <a:lnTo>
                  <a:pt x="1296035" y="2263037"/>
                </a:lnTo>
                <a:lnTo>
                  <a:pt x="1295400" y="2257321"/>
                </a:lnTo>
                <a:lnTo>
                  <a:pt x="1293812" y="2251604"/>
                </a:lnTo>
                <a:lnTo>
                  <a:pt x="1291908" y="2246523"/>
                </a:lnTo>
                <a:lnTo>
                  <a:pt x="1289368" y="2241124"/>
                </a:lnTo>
                <a:lnTo>
                  <a:pt x="1286510" y="2236361"/>
                </a:lnTo>
                <a:lnTo>
                  <a:pt x="1283018" y="2231597"/>
                </a:lnTo>
                <a:lnTo>
                  <a:pt x="1278890" y="2227469"/>
                </a:lnTo>
                <a:lnTo>
                  <a:pt x="1275080" y="2223658"/>
                </a:lnTo>
                <a:lnTo>
                  <a:pt x="1270635" y="2220482"/>
                </a:lnTo>
                <a:lnTo>
                  <a:pt x="1265555" y="2217306"/>
                </a:lnTo>
                <a:lnTo>
                  <a:pt x="1260475" y="2214766"/>
                </a:lnTo>
                <a:lnTo>
                  <a:pt x="1254760" y="2212860"/>
                </a:lnTo>
                <a:lnTo>
                  <a:pt x="1249362" y="2211590"/>
                </a:lnTo>
                <a:lnTo>
                  <a:pt x="1243330" y="2210320"/>
                </a:lnTo>
                <a:lnTo>
                  <a:pt x="1237298" y="2210002"/>
                </a:lnTo>
                <a:lnTo>
                  <a:pt x="1044575" y="2210002"/>
                </a:lnTo>
                <a:close/>
                <a:moveTo>
                  <a:pt x="213678" y="2210002"/>
                </a:moveTo>
                <a:lnTo>
                  <a:pt x="207645" y="2210320"/>
                </a:lnTo>
                <a:lnTo>
                  <a:pt x="201612" y="2211590"/>
                </a:lnTo>
                <a:lnTo>
                  <a:pt x="196215" y="2212860"/>
                </a:lnTo>
                <a:lnTo>
                  <a:pt x="190818" y="2214766"/>
                </a:lnTo>
                <a:lnTo>
                  <a:pt x="185738" y="2217306"/>
                </a:lnTo>
                <a:lnTo>
                  <a:pt x="180975" y="2220482"/>
                </a:lnTo>
                <a:lnTo>
                  <a:pt x="175895" y="2223658"/>
                </a:lnTo>
                <a:lnTo>
                  <a:pt x="171768" y="2227469"/>
                </a:lnTo>
                <a:lnTo>
                  <a:pt x="168275" y="2231597"/>
                </a:lnTo>
                <a:lnTo>
                  <a:pt x="164782" y="2236361"/>
                </a:lnTo>
                <a:lnTo>
                  <a:pt x="161925" y="2241124"/>
                </a:lnTo>
                <a:lnTo>
                  <a:pt x="159385" y="2246523"/>
                </a:lnTo>
                <a:lnTo>
                  <a:pt x="157480" y="2251604"/>
                </a:lnTo>
                <a:lnTo>
                  <a:pt x="155892" y="2257321"/>
                </a:lnTo>
                <a:lnTo>
                  <a:pt x="154940" y="2263037"/>
                </a:lnTo>
                <a:lnTo>
                  <a:pt x="154305" y="2269071"/>
                </a:lnTo>
                <a:lnTo>
                  <a:pt x="154305" y="2436433"/>
                </a:lnTo>
                <a:lnTo>
                  <a:pt x="154940" y="2442149"/>
                </a:lnTo>
                <a:lnTo>
                  <a:pt x="155892" y="2448183"/>
                </a:lnTo>
                <a:lnTo>
                  <a:pt x="157480" y="2453899"/>
                </a:lnTo>
                <a:lnTo>
                  <a:pt x="159385" y="2459298"/>
                </a:lnTo>
                <a:lnTo>
                  <a:pt x="161925" y="2464697"/>
                </a:lnTo>
                <a:lnTo>
                  <a:pt x="164782" y="2469461"/>
                </a:lnTo>
                <a:lnTo>
                  <a:pt x="168275" y="2473907"/>
                </a:lnTo>
                <a:lnTo>
                  <a:pt x="171768" y="2478035"/>
                </a:lnTo>
                <a:lnTo>
                  <a:pt x="175895" y="2481528"/>
                </a:lnTo>
                <a:lnTo>
                  <a:pt x="180975" y="2485339"/>
                </a:lnTo>
                <a:lnTo>
                  <a:pt x="185738" y="2488198"/>
                </a:lnTo>
                <a:lnTo>
                  <a:pt x="190818" y="2490421"/>
                </a:lnTo>
                <a:lnTo>
                  <a:pt x="196215" y="2492644"/>
                </a:lnTo>
                <a:lnTo>
                  <a:pt x="201612" y="2494231"/>
                </a:lnTo>
                <a:lnTo>
                  <a:pt x="207645" y="2495184"/>
                </a:lnTo>
                <a:lnTo>
                  <a:pt x="213678" y="2495502"/>
                </a:lnTo>
                <a:lnTo>
                  <a:pt x="822008" y="2495502"/>
                </a:lnTo>
                <a:lnTo>
                  <a:pt x="828040" y="2495184"/>
                </a:lnTo>
                <a:lnTo>
                  <a:pt x="834072" y="2494231"/>
                </a:lnTo>
                <a:lnTo>
                  <a:pt x="839470" y="2492644"/>
                </a:lnTo>
                <a:lnTo>
                  <a:pt x="844868" y="2490421"/>
                </a:lnTo>
                <a:lnTo>
                  <a:pt x="849948" y="2488198"/>
                </a:lnTo>
                <a:lnTo>
                  <a:pt x="854710" y="2485339"/>
                </a:lnTo>
                <a:lnTo>
                  <a:pt x="859472" y="2481528"/>
                </a:lnTo>
                <a:lnTo>
                  <a:pt x="863600" y="2478035"/>
                </a:lnTo>
                <a:lnTo>
                  <a:pt x="867410" y="2473907"/>
                </a:lnTo>
                <a:lnTo>
                  <a:pt x="870585" y="2469461"/>
                </a:lnTo>
                <a:lnTo>
                  <a:pt x="873760" y="2464697"/>
                </a:lnTo>
                <a:lnTo>
                  <a:pt x="876300" y="2459298"/>
                </a:lnTo>
                <a:lnTo>
                  <a:pt x="878522" y="2453899"/>
                </a:lnTo>
                <a:lnTo>
                  <a:pt x="879792" y="2448183"/>
                </a:lnTo>
                <a:lnTo>
                  <a:pt x="880745" y="2442149"/>
                </a:lnTo>
                <a:lnTo>
                  <a:pt x="881062" y="2436433"/>
                </a:lnTo>
                <a:lnTo>
                  <a:pt x="881062" y="2269071"/>
                </a:lnTo>
                <a:lnTo>
                  <a:pt x="880745" y="2263037"/>
                </a:lnTo>
                <a:lnTo>
                  <a:pt x="879792" y="2257321"/>
                </a:lnTo>
                <a:lnTo>
                  <a:pt x="878522" y="2251604"/>
                </a:lnTo>
                <a:lnTo>
                  <a:pt x="876300" y="2246523"/>
                </a:lnTo>
                <a:lnTo>
                  <a:pt x="873760" y="2241124"/>
                </a:lnTo>
                <a:lnTo>
                  <a:pt x="870585" y="2236361"/>
                </a:lnTo>
                <a:lnTo>
                  <a:pt x="867410" y="2231597"/>
                </a:lnTo>
                <a:lnTo>
                  <a:pt x="863600" y="2227469"/>
                </a:lnTo>
                <a:lnTo>
                  <a:pt x="859472" y="2223658"/>
                </a:lnTo>
                <a:lnTo>
                  <a:pt x="854710" y="2220482"/>
                </a:lnTo>
                <a:lnTo>
                  <a:pt x="849948" y="2217306"/>
                </a:lnTo>
                <a:lnTo>
                  <a:pt x="844868" y="2214766"/>
                </a:lnTo>
                <a:lnTo>
                  <a:pt x="839470" y="2212860"/>
                </a:lnTo>
                <a:lnTo>
                  <a:pt x="834072" y="2211590"/>
                </a:lnTo>
                <a:lnTo>
                  <a:pt x="828040" y="2210320"/>
                </a:lnTo>
                <a:lnTo>
                  <a:pt x="822008" y="2210002"/>
                </a:lnTo>
                <a:lnTo>
                  <a:pt x="213678" y="2210002"/>
                </a:lnTo>
                <a:close/>
                <a:moveTo>
                  <a:pt x="1460500" y="1865434"/>
                </a:moveTo>
                <a:lnTo>
                  <a:pt x="1454468" y="1865751"/>
                </a:lnTo>
                <a:lnTo>
                  <a:pt x="1448435" y="1866704"/>
                </a:lnTo>
                <a:lnTo>
                  <a:pt x="1443038" y="1867974"/>
                </a:lnTo>
                <a:lnTo>
                  <a:pt x="1437322" y="1870197"/>
                </a:lnTo>
                <a:lnTo>
                  <a:pt x="1432242" y="1872420"/>
                </a:lnTo>
                <a:lnTo>
                  <a:pt x="1427162" y="1875596"/>
                </a:lnTo>
                <a:lnTo>
                  <a:pt x="1422718" y="1879089"/>
                </a:lnTo>
                <a:lnTo>
                  <a:pt x="1418590" y="1882900"/>
                </a:lnTo>
                <a:lnTo>
                  <a:pt x="1415098" y="1887029"/>
                </a:lnTo>
                <a:lnTo>
                  <a:pt x="1411288" y="1891475"/>
                </a:lnTo>
                <a:lnTo>
                  <a:pt x="1408430" y="1896556"/>
                </a:lnTo>
                <a:lnTo>
                  <a:pt x="1406208" y="1901637"/>
                </a:lnTo>
                <a:lnTo>
                  <a:pt x="1403985" y="1907036"/>
                </a:lnTo>
                <a:lnTo>
                  <a:pt x="1402398" y="1912752"/>
                </a:lnTo>
                <a:lnTo>
                  <a:pt x="1401762" y="1918469"/>
                </a:lnTo>
                <a:lnTo>
                  <a:pt x="1401128" y="1924503"/>
                </a:lnTo>
                <a:lnTo>
                  <a:pt x="1401128" y="2436433"/>
                </a:lnTo>
                <a:lnTo>
                  <a:pt x="1401762" y="2442149"/>
                </a:lnTo>
                <a:lnTo>
                  <a:pt x="1402398" y="2448183"/>
                </a:lnTo>
                <a:lnTo>
                  <a:pt x="1403985" y="2453899"/>
                </a:lnTo>
                <a:lnTo>
                  <a:pt x="1406208" y="2459298"/>
                </a:lnTo>
                <a:lnTo>
                  <a:pt x="1408430" y="2464697"/>
                </a:lnTo>
                <a:lnTo>
                  <a:pt x="1411288" y="2469461"/>
                </a:lnTo>
                <a:lnTo>
                  <a:pt x="1415098" y="2473907"/>
                </a:lnTo>
                <a:lnTo>
                  <a:pt x="1418590" y="2478035"/>
                </a:lnTo>
                <a:lnTo>
                  <a:pt x="1422718" y="2481528"/>
                </a:lnTo>
                <a:lnTo>
                  <a:pt x="1427162" y="2485339"/>
                </a:lnTo>
                <a:lnTo>
                  <a:pt x="1432242" y="2488198"/>
                </a:lnTo>
                <a:lnTo>
                  <a:pt x="1437322" y="2490421"/>
                </a:lnTo>
                <a:lnTo>
                  <a:pt x="1443038" y="2492644"/>
                </a:lnTo>
                <a:lnTo>
                  <a:pt x="1448435" y="2494231"/>
                </a:lnTo>
                <a:lnTo>
                  <a:pt x="1454468" y="2495184"/>
                </a:lnTo>
                <a:lnTo>
                  <a:pt x="1460500" y="2495502"/>
                </a:lnTo>
                <a:lnTo>
                  <a:pt x="1653222" y="2495502"/>
                </a:lnTo>
                <a:lnTo>
                  <a:pt x="1659255" y="2495184"/>
                </a:lnTo>
                <a:lnTo>
                  <a:pt x="1664970" y="2494231"/>
                </a:lnTo>
                <a:lnTo>
                  <a:pt x="1670685" y="2492644"/>
                </a:lnTo>
                <a:lnTo>
                  <a:pt x="1676082" y="2490421"/>
                </a:lnTo>
                <a:lnTo>
                  <a:pt x="1681162" y="2488198"/>
                </a:lnTo>
                <a:lnTo>
                  <a:pt x="1685925" y="2485339"/>
                </a:lnTo>
                <a:lnTo>
                  <a:pt x="1690688" y="2481528"/>
                </a:lnTo>
                <a:lnTo>
                  <a:pt x="1694815" y="2478035"/>
                </a:lnTo>
                <a:lnTo>
                  <a:pt x="1698625" y="2473907"/>
                </a:lnTo>
                <a:lnTo>
                  <a:pt x="1701800" y="2469461"/>
                </a:lnTo>
                <a:lnTo>
                  <a:pt x="1704658" y="2464697"/>
                </a:lnTo>
                <a:lnTo>
                  <a:pt x="1707515" y="2459298"/>
                </a:lnTo>
                <a:lnTo>
                  <a:pt x="1709420" y="2453899"/>
                </a:lnTo>
                <a:lnTo>
                  <a:pt x="1710690" y="2448183"/>
                </a:lnTo>
                <a:lnTo>
                  <a:pt x="1711960" y="2442149"/>
                </a:lnTo>
                <a:lnTo>
                  <a:pt x="1712278" y="2436433"/>
                </a:lnTo>
                <a:lnTo>
                  <a:pt x="1712278" y="1924503"/>
                </a:lnTo>
                <a:lnTo>
                  <a:pt x="1711960" y="1918469"/>
                </a:lnTo>
                <a:lnTo>
                  <a:pt x="1710690" y="1912752"/>
                </a:lnTo>
                <a:lnTo>
                  <a:pt x="1709420" y="1907036"/>
                </a:lnTo>
                <a:lnTo>
                  <a:pt x="1707515" y="1901637"/>
                </a:lnTo>
                <a:lnTo>
                  <a:pt x="1704658" y="1896556"/>
                </a:lnTo>
                <a:lnTo>
                  <a:pt x="1701800" y="1891475"/>
                </a:lnTo>
                <a:lnTo>
                  <a:pt x="1698625" y="1887029"/>
                </a:lnTo>
                <a:lnTo>
                  <a:pt x="1694815" y="1882900"/>
                </a:lnTo>
                <a:lnTo>
                  <a:pt x="1690688" y="1879089"/>
                </a:lnTo>
                <a:lnTo>
                  <a:pt x="1685925" y="1875596"/>
                </a:lnTo>
                <a:lnTo>
                  <a:pt x="1681162" y="1872420"/>
                </a:lnTo>
                <a:lnTo>
                  <a:pt x="1676082" y="1870197"/>
                </a:lnTo>
                <a:lnTo>
                  <a:pt x="1670685" y="1867974"/>
                </a:lnTo>
                <a:lnTo>
                  <a:pt x="1664970" y="1866704"/>
                </a:lnTo>
                <a:lnTo>
                  <a:pt x="1659255" y="1865751"/>
                </a:lnTo>
                <a:lnTo>
                  <a:pt x="1653222" y="1865434"/>
                </a:lnTo>
                <a:lnTo>
                  <a:pt x="1460500" y="1865434"/>
                </a:lnTo>
                <a:close/>
                <a:moveTo>
                  <a:pt x="1044575" y="1865434"/>
                </a:moveTo>
                <a:lnTo>
                  <a:pt x="1038542" y="1865751"/>
                </a:lnTo>
                <a:lnTo>
                  <a:pt x="1032828" y="1866704"/>
                </a:lnTo>
                <a:lnTo>
                  <a:pt x="1027112" y="1867974"/>
                </a:lnTo>
                <a:lnTo>
                  <a:pt x="1022032" y="1870197"/>
                </a:lnTo>
                <a:lnTo>
                  <a:pt x="1016635" y="1872420"/>
                </a:lnTo>
                <a:lnTo>
                  <a:pt x="1011872" y="1875596"/>
                </a:lnTo>
                <a:lnTo>
                  <a:pt x="1007110" y="1879089"/>
                </a:lnTo>
                <a:lnTo>
                  <a:pt x="1002982" y="1882900"/>
                </a:lnTo>
                <a:lnTo>
                  <a:pt x="999172" y="1887029"/>
                </a:lnTo>
                <a:lnTo>
                  <a:pt x="995998" y="1891475"/>
                </a:lnTo>
                <a:lnTo>
                  <a:pt x="992822" y="1896556"/>
                </a:lnTo>
                <a:lnTo>
                  <a:pt x="990282" y="1901637"/>
                </a:lnTo>
                <a:lnTo>
                  <a:pt x="988378" y="1907036"/>
                </a:lnTo>
                <a:lnTo>
                  <a:pt x="987108" y="1912752"/>
                </a:lnTo>
                <a:lnTo>
                  <a:pt x="985838" y="1918469"/>
                </a:lnTo>
                <a:lnTo>
                  <a:pt x="985838" y="1924503"/>
                </a:lnTo>
                <a:lnTo>
                  <a:pt x="985838" y="2091864"/>
                </a:lnTo>
                <a:lnTo>
                  <a:pt x="985838" y="2097898"/>
                </a:lnTo>
                <a:lnTo>
                  <a:pt x="987108" y="2103615"/>
                </a:lnTo>
                <a:lnTo>
                  <a:pt x="988378" y="2109331"/>
                </a:lnTo>
                <a:lnTo>
                  <a:pt x="990282" y="2114730"/>
                </a:lnTo>
                <a:lnTo>
                  <a:pt x="992822" y="2119811"/>
                </a:lnTo>
                <a:lnTo>
                  <a:pt x="995998" y="2124892"/>
                </a:lnTo>
                <a:lnTo>
                  <a:pt x="999172" y="2129338"/>
                </a:lnTo>
                <a:lnTo>
                  <a:pt x="1002982" y="2133467"/>
                </a:lnTo>
                <a:lnTo>
                  <a:pt x="1007110" y="2137278"/>
                </a:lnTo>
                <a:lnTo>
                  <a:pt x="1011872" y="2140453"/>
                </a:lnTo>
                <a:lnTo>
                  <a:pt x="1016635" y="2143311"/>
                </a:lnTo>
                <a:lnTo>
                  <a:pt x="1022032" y="2146170"/>
                </a:lnTo>
                <a:lnTo>
                  <a:pt x="1027112" y="2148393"/>
                </a:lnTo>
                <a:lnTo>
                  <a:pt x="1032828" y="2149345"/>
                </a:lnTo>
                <a:lnTo>
                  <a:pt x="1038542" y="2150616"/>
                </a:lnTo>
                <a:lnTo>
                  <a:pt x="1044575" y="2150933"/>
                </a:lnTo>
                <a:lnTo>
                  <a:pt x="1237298" y="2150933"/>
                </a:lnTo>
                <a:lnTo>
                  <a:pt x="1243330" y="2150616"/>
                </a:lnTo>
                <a:lnTo>
                  <a:pt x="1249362" y="2149345"/>
                </a:lnTo>
                <a:lnTo>
                  <a:pt x="1254760" y="2148393"/>
                </a:lnTo>
                <a:lnTo>
                  <a:pt x="1260475" y="2146170"/>
                </a:lnTo>
                <a:lnTo>
                  <a:pt x="1265555" y="2143311"/>
                </a:lnTo>
                <a:lnTo>
                  <a:pt x="1270635" y="2140453"/>
                </a:lnTo>
                <a:lnTo>
                  <a:pt x="1275080" y="2137278"/>
                </a:lnTo>
                <a:lnTo>
                  <a:pt x="1278890" y="2133467"/>
                </a:lnTo>
                <a:lnTo>
                  <a:pt x="1283018" y="2129338"/>
                </a:lnTo>
                <a:lnTo>
                  <a:pt x="1286510" y="2124892"/>
                </a:lnTo>
                <a:lnTo>
                  <a:pt x="1289368" y="2119811"/>
                </a:lnTo>
                <a:lnTo>
                  <a:pt x="1291908" y="2114730"/>
                </a:lnTo>
                <a:lnTo>
                  <a:pt x="1293812" y="2109331"/>
                </a:lnTo>
                <a:lnTo>
                  <a:pt x="1295400" y="2103615"/>
                </a:lnTo>
                <a:lnTo>
                  <a:pt x="1296035" y="2097898"/>
                </a:lnTo>
                <a:lnTo>
                  <a:pt x="1296352" y="2091864"/>
                </a:lnTo>
                <a:lnTo>
                  <a:pt x="1296352" y="1924503"/>
                </a:lnTo>
                <a:lnTo>
                  <a:pt x="1296035" y="1918469"/>
                </a:lnTo>
                <a:lnTo>
                  <a:pt x="1295400" y="1912752"/>
                </a:lnTo>
                <a:lnTo>
                  <a:pt x="1293812" y="1907036"/>
                </a:lnTo>
                <a:lnTo>
                  <a:pt x="1291908" y="1901637"/>
                </a:lnTo>
                <a:lnTo>
                  <a:pt x="1289368" y="1896556"/>
                </a:lnTo>
                <a:lnTo>
                  <a:pt x="1286510" y="1891475"/>
                </a:lnTo>
                <a:lnTo>
                  <a:pt x="1283018" y="1887029"/>
                </a:lnTo>
                <a:lnTo>
                  <a:pt x="1278890" y="1882900"/>
                </a:lnTo>
                <a:lnTo>
                  <a:pt x="1275080" y="1879089"/>
                </a:lnTo>
                <a:lnTo>
                  <a:pt x="1270635" y="1875596"/>
                </a:lnTo>
                <a:lnTo>
                  <a:pt x="1265555" y="1872420"/>
                </a:lnTo>
                <a:lnTo>
                  <a:pt x="1260475" y="1870197"/>
                </a:lnTo>
                <a:lnTo>
                  <a:pt x="1254760" y="1867974"/>
                </a:lnTo>
                <a:lnTo>
                  <a:pt x="1249362" y="1866704"/>
                </a:lnTo>
                <a:lnTo>
                  <a:pt x="1243330" y="1865751"/>
                </a:lnTo>
                <a:lnTo>
                  <a:pt x="1237298" y="1865434"/>
                </a:lnTo>
                <a:lnTo>
                  <a:pt x="1044575" y="1865434"/>
                </a:lnTo>
                <a:close/>
                <a:moveTo>
                  <a:pt x="629285" y="1865434"/>
                </a:moveTo>
                <a:lnTo>
                  <a:pt x="623252" y="1865751"/>
                </a:lnTo>
                <a:lnTo>
                  <a:pt x="617220" y="1866704"/>
                </a:lnTo>
                <a:lnTo>
                  <a:pt x="611822" y="1867974"/>
                </a:lnTo>
                <a:lnTo>
                  <a:pt x="606108" y="1870197"/>
                </a:lnTo>
                <a:lnTo>
                  <a:pt x="601028" y="1872420"/>
                </a:lnTo>
                <a:lnTo>
                  <a:pt x="596265" y="1875596"/>
                </a:lnTo>
                <a:lnTo>
                  <a:pt x="591820" y="1879089"/>
                </a:lnTo>
                <a:lnTo>
                  <a:pt x="587692" y="1882900"/>
                </a:lnTo>
                <a:lnTo>
                  <a:pt x="583565" y="1887029"/>
                </a:lnTo>
                <a:lnTo>
                  <a:pt x="580072" y="1891475"/>
                </a:lnTo>
                <a:lnTo>
                  <a:pt x="577215" y="1896556"/>
                </a:lnTo>
                <a:lnTo>
                  <a:pt x="574675" y="1901637"/>
                </a:lnTo>
                <a:lnTo>
                  <a:pt x="572770" y="1907036"/>
                </a:lnTo>
                <a:lnTo>
                  <a:pt x="571182" y="1912752"/>
                </a:lnTo>
                <a:lnTo>
                  <a:pt x="570548" y="1918469"/>
                </a:lnTo>
                <a:lnTo>
                  <a:pt x="570230" y="1924503"/>
                </a:lnTo>
                <a:lnTo>
                  <a:pt x="570230" y="2091864"/>
                </a:lnTo>
                <a:lnTo>
                  <a:pt x="570548" y="2097898"/>
                </a:lnTo>
                <a:lnTo>
                  <a:pt x="571182" y="2103615"/>
                </a:lnTo>
                <a:lnTo>
                  <a:pt x="572770" y="2109331"/>
                </a:lnTo>
                <a:lnTo>
                  <a:pt x="574675" y="2114730"/>
                </a:lnTo>
                <a:lnTo>
                  <a:pt x="577215" y="2119811"/>
                </a:lnTo>
                <a:lnTo>
                  <a:pt x="580072" y="2124892"/>
                </a:lnTo>
                <a:lnTo>
                  <a:pt x="583565" y="2129338"/>
                </a:lnTo>
                <a:lnTo>
                  <a:pt x="587692" y="2133467"/>
                </a:lnTo>
                <a:lnTo>
                  <a:pt x="591820" y="2137278"/>
                </a:lnTo>
                <a:lnTo>
                  <a:pt x="596265" y="2140453"/>
                </a:lnTo>
                <a:lnTo>
                  <a:pt x="601028" y="2143311"/>
                </a:lnTo>
                <a:lnTo>
                  <a:pt x="606108" y="2146170"/>
                </a:lnTo>
                <a:lnTo>
                  <a:pt x="611822" y="2148393"/>
                </a:lnTo>
                <a:lnTo>
                  <a:pt x="617220" y="2149345"/>
                </a:lnTo>
                <a:lnTo>
                  <a:pt x="623252" y="2150616"/>
                </a:lnTo>
                <a:lnTo>
                  <a:pt x="629285" y="2150933"/>
                </a:lnTo>
                <a:lnTo>
                  <a:pt x="822008" y="2150933"/>
                </a:lnTo>
                <a:lnTo>
                  <a:pt x="828040" y="2150616"/>
                </a:lnTo>
                <a:lnTo>
                  <a:pt x="834072" y="2149345"/>
                </a:lnTo>
                <a:lnTo>
                  <a:pt x="839470" y="2148393"/>
                </a:lnTo>
                <a:lnTo>
                  <a:pt x="844868" y="2146170"/>
                </a:lnTo>
                <a:lnTo>
                  <a:pt x="849948" y="2143311"/>
                </a:lnTo>
                <a:lnTo>
                  <a:pt x="854710" y="2140453"/>
                </a:lnTo>
                <a:lnTo>
                  <a:pt x="859472" y="2137278"/>
                </a:lnTo>
                <a:lnTo>
                  <a:pt x="863600" y="2133467"/>
                </a:lnTo>
                <a:lnTo>
                  <a:pt x="867410" y="2129338"/>
                </a:lnTo>
                <a:lnTo>
                  <a:pt x="870585" y="2124892"/>
                </a:lnTo>
                <a:lnTo>
                  <a:pt x="873760" y="2119811"/>
                </a:lnTo>
                <a:lnTo>
                  <a:pt x="876300" y="2114730"/>
                </a:lnTo>
                <a:lnTo>
                  <a:pt x="878522" y="2109331"/>
                </a:lnTo>
                <a:lnTo>
                  <a:pt x="879792" y="2103615"/>
                </a:lnTo>
                <a:lnTo>
                  <a:pt x="880745" y="2097898"/>
                </a:lnTo>
                <a:lnTo>
                  <a:pt x="881062" y="2091864"/>
                </a:lnTo>
                <a:lnTo>
                  <a:pt x="881062" y="1924503"/>
                </a:lnTo>
                <a:lnTo>
                  <a:pt x="880745" y="1918469"/>
                </a:lnTo>
                <a:lnTo>
                  <a:pt x="879792" y="1912752"/>
                </a:lnTo>
                <a:lnTo>
                  <a:pt x="878522" y="1907036"/>
                </a:lnTo>
                <a:lnTo>
                  <a:pt x="876300" y="1901637"/>
                </a:lnTo>
                <a:lnTo>
                  <a:pt x="873760" y="1896556"/>
                </a:lnTo>
                <a:lnTo>
                  <a:pt x="870585" y="1891475"/>
                </a:lnTo>
                <a:lnTo>
                  <a:pt x="867410" y="1887029"/>
                </a:lnTo>
                <a:lnTo>
                  <a:pt x="863600" y="1882900"/>
                </a:lnTo>
                <a:lnTo>
                  <a:pt x="859472" y="1879089"/>
                </a:lnTo>
                <a:lnTo>
                  <a:pt x="854710" y="1875596"/>
                </a:lnTo>
                <a:lnTo>
                  <a:pt x="849948" y="1872420"/>
                </a:lnTo>
                <a:lnTo>
                  <a:pt x="844868" y="1870197"/>
                </a:lnTo>
                <a:lnTo>
                  <a:pt x="839470" y="1867974"/>
                </a:lnTo>
                <a:lnTo>
                  <a:pt x="834072" y="1866704"/>
                </a:lnTo>
                <a:lnTo>
                  <a:pt x="828040" y="1865751"/>
                </a:lnTo>
                <a:lnTo>
                  <a:pt x="822008" y="1865434"/>
                </a:lnTo>
                <a:lnTo>
                  <a:pt x="629285" y="1865434"/>
                </a:lnTo>
                <a:close/>
                <a:moveTo>
                  <a:pt x="213678" y="1865434"/>
                </a:moveTo>
                <a:lnTo>
                  <a:pt x="207645" y="1865751"/>
                </a:lnTo>
                <a:lnTo>
                  <a:pt x="201612" y="1866704"/>
                </a:lnTo>
                <a:lnTo>
                  <a:pt x="196215" y="1867974"/>
                </a:lnTo>
                <a:lnTo>
                  <a:pt x="190818" y="1870197"/>
                </a:lnTo>
                <a:lnTo>
                  <a:pt x="185738" y="1872420"/>
                </a:lnTo>
                <a:lnTo>
                  <a:pt x="180975" y="1875596"/>
                </a:lnTo>
                <a:lnTo>
                  <a:pt x="175895" y="1879089"/>
                </a:lnTo>
                <a:lnTo>
                  <a:pt x="171768" y="1882900"/>
                </a:lnTo>
                <a:lnTo>
                  <a:pt x="168275" y="1887029"/>
                </a:lnTo>
                <a:lnTo>
                  <a:pt x="164782" y="1891475"/>
                </a:lnTo>
                <a:lnTo>
                  <a:pt x="161925" y="1896556"/>
                </a:lnTo>
                <a:lnTo>
                  <a:pt x="159385" y="1901637"/>
                </a:lnTo>
                <a:lnTo>
                  <a:pt x="157480" y="1907036"/>
                </a:lnTo>
                <a:lnTo>
                  <a:pt x="155892" y="1912752"/>
                </a:lnTo>
                <a:lnTo>
                  <a:pt x="154940" y="1918469"/>
                </a:lnTo>
                <a:lnTo>
                  <a:pt x="154305" y="1924503"/>
                </a:lnTo>
                <a:lnTo>
                  <a:pt x="154305" y="2091864"/>
                </a:lnTo>
                <a:lnTo>
                  <a:pt x="154940" y="2097898"/>
                </a:lnTo>
                <a:lnTo>
                  <a:pt x="155892" y="2103615"/>
                </a:lnTo>
                <a:lnTo>
                  <a:pt x="157480" y="2109331"/>
                </a:lnTo>
                <a:lnTo>
                  <a:pt x="159385" y="2114730"/>
                </a:lnTo>
                <a:lnTo>
                  <a:pt x="161925" y="2119811"/>
                </a:lnTo>
                <a:lnTo>
                  <a:pt x="164782" y="2124892"/>
                </a:lnTo>
                <a:lnTo>
                  <a:pt x="168275" y="2129338"/>
                </a:lnTo>
                <a:lnTo>
                  <a:pt x="171768" y="2133467"/>
                </a:lnTo>
                <a:lnTo>
                  <a:pt x="175895" y="2137278"/>
                </a:lnTo>
                <a:lnTo>
                  <a:pt x="180975" y="2140453"/>
                </a:lnTo>
                <a:lnTo>
                  <a:pt x="185738" y="2143311"/>
                </a:lnTo>
                <a:lnTo>
                  <a:pt x="190818" y="2146170"/>
                </a:lnTo>
                <a:lnTo>
                  <a:pt x="196215" y="2148393"/>
                </a:lnTo>
                <a:lnTo>
                  <a:pt x="201612" y="2149345"/>
                </a:lnTo>
                <a:lnTo>
                  <a:pt x="207645" y="2150616"/>
                </a:lnTo>
                <a:lnTo>
                  <a:pt x="213678" y="2150933"/>
                </a:lnTo>
                <a:lnTo>
                  <a:pt x="406400" y="2150933"/>
                </a:lnTo>
                <a:lnTo>
                  <a:pt x="412432" y="2150616"/>
                </a:lnTo>
                <a:lnTo>
                  <a:pt x="418148" y="2149345"/>
                </a:lnTo>
                <a:lnTo>
                  <a:pt x="423862" y="2148393"/>
                </a:lnTo>
                <a:lnTo>
                  <a:pt x="429260" y="2146170"/>
                </a:lnTo>
                <a:lnTo>
                  <a:pt x="434658" y="2143311"/>
                </a:lnTo>
                <a:lnTo>
                  <a:pt x="439420" y="2140453"/>
                </a:lnTo>
                <a:lnTo>
                  <a:pt x="443865" y="2137278"/>
                </a:lnTo>
                <a:lnTo>
                  <a:pt x="447992" y="2133467"/>
                </a:lnTo>
                <a:lnTo>
                  <a:pt x="452120" y="2129338"/>
                </a:lnTo>
                <a:lnTo>
                  <a:pt x="455295" y="2124892"/>
                </a:lnTo>
                <a:lnTo>
                  <a:pt x="458470" y="2119811"/>
                </a:lnTo>
                <a:lnTo>
                  <a:pt x="460692" y="2114730"/>
                </a:lnTo>
                <a:lnTo>
                  <a:pt x="462915" y="2109331"/>
                </a:lnTo>
                <a:lnTo>
                  <a:pt x="464185" y="2103615"/>
                </a:lnTo>
                <a:lnTo>
                  <a:pt x="465138" y="2097898"/>
                </a:lnTo>
                <a:lnTo>
                  <a:pt x="465455" y="2091864"/>
                </a:lnTo>
                <a:lnTo>
                  <a:pt x="465455" y="1924503"/>
                </a:lnTo>
                <a:lnTo>
                  <a:pt x="465138" y="1918469"/>
                </a:lnTo>
                <a:lnTo>
                  <a:pt x="464185" y="1912752"/>
                </a:lnTo>
                <a:lnTo>
                  <a:pt x="462915" y="1907036"/>
                </a:lnTo>
                <a:lnTo>
                  <a:pt x="460692" y="1901637"/>
                </a:lnTo>
                <a:lnTo>
                  <a:pt x="458470" y="1896556"/>
                </a:lnTo>
                <a:lnTo>
                  <a:pt x="455295" y="1891475"/>
                </a:lnTo>
                <a:lnTo>
                  <a:pt x="452120" y="1887029"/>
                </a:lnTo>
                <a:lnTo>
                  <a:pt x="447992" y="1882900"/>
                </a:lnTo>
                <a:lnTo>
                  <a:pt x="443865" y="1879089"/>
                </a:lnTo>
                <a:lnTo>
                  <a:pt x="439420" y="1875596"/>
                </a:lnTo>
                <a:lnTo>
                  <a:pt x="434658" y="1872420"/>
                </a:lnTo>
                <a:lnTo>
                  <a:pt x="429260" y="1870197"/>
                </a:lnTo>
                <a:lnTo>
                  <a:pt x="423862" y="1867974"/>
                </a:lnTo>
                <a:lnTo>
                  <a:pt x="418148" y="1866704"/>
                </a:lnTo>
                <a:lnTo>
                  <a:pt x="412432" y="1865751"/>
                </a:lnTo>
                <a:lnTo>
                  <a:pt x="406400" y="1865434"/>
                </a:lnTo>
                <a:lnTo>
                  <a:pt x="213678" y="1865434"/>
                </a:lnTo>
                <a:close/>
                <a:moveTo>
                  <a:pt x="1460500" y="1520865"/>
                </a:moveTo>
                <a:lnTo>
                  <a:pt x="1454468" y="1521500"/>
                </a:lnTo>
                <a:lnTo>
                  <a:pt x="1448435" y="1522135"/>
                </a:lnTo>
                <a:lnTo>
                  <a:pt x="1443038" y="1523723"/>
                </a:lnTo>
                <a:lnTo>
                  <a:pt x="1437322" y="1525946"/>
                </a:lnTo>
                <a:lnTo>
                  <a:pt x="1432242" y="1528169"/>
                </a:lnTo>
                <a:lnTo>
                  <a:pt x="1427162" y="1531027"/>
                </a:lnTo>
                <a:lnTo>
                  <a:pt x="1422718" y="1534838"/>
                </a:lnTo>
                <a:lnTo>
                  <a:pt x="1418590" y="1538332"/>
                </a:lnTo>
                <a:lnTo>
                  <a:pt x="1415098" y="1542460"/>
                </a:lnTo>
                <a:lnTo>
                  <a:pt x="1411288" y="1546906"/>
                </a:lnTo>
                <a:lnTo>
                  <a:pt x="1408430" y="1551670"/>
                </a:lnTo>
                <a:lnTo>
                  <a:pt x="1406208" y="1557069"/>
                </a:lnTo>
                <a:lnTo>
                  <a:pt x="1403985" y="1562467"/>
                </a:lnTo>
                <a:lnTo>
                  <a:pt x="1402398" y="1568184"/>
                </a:lnTo>
                <a:lnTo>
                  <a:pt x="1401762" y="1574218"/>
                </a:lnTo>
                <a:lnTo>
                  <a:pt x="1401128" y="1579934"/>
                </a:lnTo>
                <a:lnTo>
                  <a:pt x="1401128" y="1747296"/>
                </a:lnTo>
                <a:lnTo>
                  <a:pt x="1401762" y="1753330"/>
                </a:lnTo>
                <a:lnTo>
                  <a:pt x="1402398" y="1759046"/>
                </a:lnTo>
                <a:lnTo>
                  <a:pt x="1403985" y="1764762"/>
                </a:lnTo>
                <a:lnTo>
                  <a:pt x="1406208" y="1770479"/>
                </a:lnTo>
                <a:lnTo>
                  <a:pt x="1408430" y="1775242"/>
                </a:lnTo>
                <a:lnTo>
                  <a:pt x="1411288" y="1780006"/>
                </a:lnTo>
                <a:lnTo>
                  <a:pt x="1415098" y="1784770"/>
                </a:lnTo>
                <a:lnTo>
                  <a:pt x="1418590" y="1788898"/>
                </a:lnTo>
                <a:lnTo>
                  <a:pt x="1422718" y="1792709"/>
                </a:lnTo>
                <a:lnTo>
                  <a:pt x="1427162" y="1795885"/>
                </a:lnTo>
                <a:lnTo>
                  <a:pt x="1432242" y="1799061"/>
                </a:lnTo>
                <a:lnTo>
                  <a:pt x="1437322" y="1801601"/>
                </a:lnTo>
                <a:lnTo>
                  <a:pt x="1443038" y="1803507"/>
                </a:lnTo>
                <a:lnTo>
                  <a:pt x="1448435" y="1804777"/>
                </a:lnTo>
                <a:lnTo>
                  <a:pt x="1454468" y="1805730"/>
                </a:lnTo>
                <a:lnTo>
                  <a:pt x="1460500" y="1806047"/>
                </a:lnTo>
                <a:lnTo>
                  <a:pt x="1653222" y="1806047"/>
                </a:lnTo>
                <a:lnTo>
                  <a:pt x="1659255" y="1805730"/>
                </a:lnTo>
                <a:lnTo>
                  <a:pt x="1664970" y="1804777"/>
                </a:lnTo>
                <a:lnTo>
                  <a:pt x="1670685" y="1803507"/>
                </a:lnTo>
                <a:lnTo>
                  <a:pt x="1676082" y="1801601"/>
                </a:lnTo>
                <a:lnTo>
                  <a:pt x="1681162" y="1799061"/>
                </a:lnTo>
                <a:lnTo>
                  <a:pt x="1685925" y="1795885"/>
                </a:lnTo>
                <a:lnTo>
                  <a:pt x="1690688" y="1792709"/>
                </a:lnTo>
                <a:lnTo>
                  <a:pt x="1694815" y="1788898"/>
                </a:lnTo>
                <a:lnTo>
                  <a:pt x="1698625" y="1784770"/>
                </a:lnTo>
                <a:lnTo>
                  <a:pt x="1701800" y="1780006"/>
                </a:lnTo>
                <a:lnTo>
                  <a:pt x="1704658" y="1775242"/>
                </a:lnTo>
                <a:lnTo>
                  <a:pt x="1707515" y="1770479"/>
                </a:lnTo>
                <a:lnTo>
                  <a:pt x="1709420" y="1764762"/>
                </a:lnTo>
                <a:lnTo>
                  <a:pt x="1710690" y="1759046"/>
                </a:lnTo>
                <a:lnTo>
                  <a:pt x="1711960" y="1753330"/>
                </a:lnTo>
                <a:lnTo>
                  <a:pt x="1712278" y="1747296"/>
                </a:lnTo>
                <a:lnTo>
                  <a:pt x="1712278" y="1579934"/>
                </a:lnTo>
                <a:lnTo>
                  <a:pt x="1711960" y="1574218"/>
                </a:lnTo>
                <a:lnTo>
                  <a:pt x="1710690" y="1568184"/>
                </a:lnTo>
                <a:lnTo>
                  <a:pt x="1709420" y="1562467"/>
                </a:lnTo>
                <a:lnTo>
                  <a:pt x="1707515" y="1557069"/>
                </a:lnTo>
                <a:lnTo>
                  <a:pt x="1704658" y="1551670"/>
                </a:lnTo>
                <a:lnTo>
                  <a:pt x="1701800" y="1546906"/>
                </a:lnTo>
                <a:lnTo>
                  <a:pt x="1698625" y="1542460"/>
                </a:lnTo>
                <a:lnTo>
                  <a:pt x="1694815" y="1538332"/>
                </a:lnTo>
                <a:lnTo>
                  <a:pt x="1690688" y="1534838"/>
                </a:lnTo>
                <a:lnTo>
                  <a:pt x="1685925" y="1531027"/>
                </a:lnTo>
                <a:lnTo>
                  <a:pt x="1681162" y="1528169"/>
                </a:lnTo>
                <a:lnTo>
                  <a:pt x="1676082" y="1525946"/>
                </a:lnTo>
                <a:lnTo>
                  <a:pt x="1670685" y="1523723"/>
                </a:lnTo>
                <a:lnTo>
                  <a:pt x="1664970" y="1522135"/>
                </a:lnTo>
                <a:lnTo>
                  <a:pt x="1659255" y="1521500"/>
                </a:lnTo>
                <a:lnTo>
                  <a:pt x="1653222" y="1520865"/>
                </a:lnTo>
                <a:lnTo>
                  <a:pt x="1460500" y="1520865"/>
                </a:lnTo>
                <a:close/>
                <a:moveTo>
                  <a:pt x="1044575" y="1520865"/>
                </a:moveTo>
                <a:lnTo>
                  <a:pt x="1038542" y="1521500"/>
                </a:lnTo>
                <a:lnTo>
                  <a:pt x="1032828" y="1522135"/>
                </a:lnTo>
                <a:lnTo>
                  <a:pt x="1027112" y="1523723"/>
                </a:lnTo>
                <a:lnTo>
                  <a:pt x="1022032" y="1525946"/>
                </a:lnTo>
                <a:lnTo>
                  <a:pt x="1016635" y="1528169"/>
                </a:lnTo>
                <a:lnTo>
                  <a:pt x="1011872" y="1531027"/>
                </a:lnTo>
                <a:lnTo>
                  <a:pt x="1007110" y="1534838"/>
                </a:lnTo>
                <a:lnTo>
                  <a:pt x="1002982" y="1538332"/>
                </a:lnTo>
                <a:lnTo>
                  <a:pt x="999172" y="1542460"/>
                </a:lnTo>
                <a:lnTo>
                  <a:pt x="995998" y="1546906"/>
                </a:lnTo>
                <a:lnTo>
                  <a:pt x="992822" y="1551670"/>
                </a:lnTo>
                <a:lnTo>
                  <a:pt x="990282" y="1557069"/>
                </a:lnTo>
                <a:lnTo>
                  <a:pt x="988378" y="1562467"/>
                </a:lnTo>
                <a:lnTo>
                  <a:pt x="987108" y="1568184"/>
                </a:lnTo>
                <a:lnTo>
                  <a:pt x="985838" y="1574218"/>
                </a:lnTo>
                <a:lnTo>
                  <a:pt x="985838" y="1579934"/>
                </a:lnTo>
                <a:lnTo>
                  <a:pt x="985838" y="1747296"/>
                </a:lnTo>
                <a:lnTo>
                  <a:pt x="985838" y="1753330"/>
                </a:lnTo>
                <a:lnTo>
                  <a:pt x="987108" y="1759046"/>
                </a:lnTo>
                <a:lnTo>
                  <a:pt x="988378" y="1764762"/>
                </a:lnTo>
                <a:lnTo>
                  <a:pt x="990282" y="1770479"/>
                </a:lnTo>
                <a:lnTo>
                  <a:pt x="992822" y="1775242"/>
                </a:lnTo>
                <a:lnTo>
                  <a:pt x="995998" y="1780006"/>
                </a:lnTo>
                <a:lnTo>
                  <a:pt x="999172" y="1784770"/>
                </a:lnTo>
                <a:lnTo>
                  <a:pt x="1002982" y="1788898"/>
                </a:lnTo>
                <a:lnTo>
                  <a:pt x="1007110" y="1792709"/>
                </a:lnTo>
                <a:lnTo>
                  <a:pt x="1011872" y="1795885"/>
                </a:lnTo>
                <a:lnTo>
                  <a:pt x="1016635" y="1799061"/>
                </a:lnTo>
                <a:lnTo>
                  <a:pt x="1022032" y="1801601"/>
                </a:lnTo>
                <a:lnTo>
                  <a:pt x="1027112" y="1803507"/>
                </a:lnTo>
                <a:lnTo>
                  <a:pt x="1032828" y="1804777"/>
                </a:lnTo>
                <a:lnTo>
                  <a:pt x="1038542" y="1805730"/>
                </a:lnTo>
                <a:lnTo>
                  <a:pt x="1044575" y="1806047"/>
                </a:lnTo>
                <a:lnTo>
                  <a:pt x="1237298" y="1806047"/>
                </a:lnTo>
                <a:lnTo>
                  <a:pt x="1243330" y="1805730"/>
                </a:lnTo>
                <a:lnTo>
                  <a:pt x="1249362" y="1804777"/>
                </a:lnTo>
                <a:lnTo>
                  <a:pt x="1254760" y="1803507"/>
                </a:lnTo>
                <a:lnTo>
                  <a:pt x="1260475" y="1801601"/>
                </a:lnTo>
                <a:lnTo>
                  <a:pt x="1265555" y="1799061"/>
                </a:lnTo>
                <a:lnTo>
                  <a:pt x="1270635" y="1795885"/>
                </a:lnTo>
                <a:lnTo>
                  <a:pt x="1275080" y="1792709"/>
                </a:lnTo>
                <a:lnTo>
                  <a:pt x="1278890" y="1788898"/>
                </a:lnTo>
                <a:lnTo>
                  <a:pt x="1283018" y="1784770"/>
                </a:lnTo>
                <a:lnTo>
                  <a:pt x="1286510" y="1780006"/>
                </a:lnTo>
                <a:lnTo>
                  <a:pt x="1289368" y="1775242"/>
                </a:lnTo>
                <a:lnTo>
                  <a:pt x="1291908" y="1770479"/>
                </a:lnTo>
                <a:lnTo>
                  <a:pt x="1293812" y="1764762"/>
                </a:lnTo>
                <a:lnTo>
                  <a:pt x="1295400" y="1759046"/>
                </a:lnTo>
                <a:lnTo>
                  <a:pt x="1296035" y="1753330"/>
                </a:lnTo>
                <a:lnTo>
                  <a:pt x="1296352" y="1747296"/>
                </a:lnTo>
                <a:lnTo>
                  <a:pt x="1296352" y="1579934"/>
                </a:lnTo>
                <a:lnTo>
                  <a:pt x="1296035" y="1574218"/>
                </a:lnTo>
                <a:lnTo>
                  <a:pt x="1295400" y="1568184"/>
                </a:lnTo>
                <a:lnTo>
                  <a:pt x="1293812" y="1562467"/>
                </a:lnTo>
                <a:lnTo>
                  <a:pt x="1291908" y="1557069"/>
                </a:lnTo>
                <a:lnTo>
                  <a:pt x="1289368" y="1551670"/>
                </a:lnTo>
                <a:lnTo>
                  <a:pt x="1286510" y="1546906"/>
                </a:lnTo>
                <a:lnTo>
                  <a:pt x="1283018" y="1542460"/>
                </a:lnTo>
                <a:lnTo>
                  <a:pt x="1278890" y="1538332"/>
                </a:lnTo>
                <a:lnTo>
                  <a:pt x="1275080" y="1534838"/>
                </a:lnTo>
                <a:lnTo>
                  <a:pt x="1270635" y="1531027"/>
                </a:lnTo>
                <a:lnTo>
                  <a:pt x="1265555" y="1528169"/>
                </a:lnTo>
                <a:lnTo>
                  <a:pt x="1260475" y="1525946"/>
                </a:lnTo>
                <a:lnTo>
                  <a:pt x="1254760" y="1523723"/>
                </a:lnTo>
                <a:lnTo>
                  <a:pt x="1249362" y="1522135"/>
                </a:lnTo>
                <a:lnTo>
                  <a:pt x="1243330" y="1521500"/>
                </a:lnTo>
                <a:lnTo>
                  <a:pt x="1237298" y="1520865"/>
                </a:lnTo>
                <a:lnTo>
                  <a:pt x="1044575" y="1520865"/>
                </a:lnTo>
                <a:close/>
                <a:moveTo>
                  <a:pt x="629285" y="1520865"/>
                </a:moveTo>
                <a:lnTo>
                  <a:pt x="623252" y="1521500"/>
                </a:lnTo>
                <a:lnTo>
                  <a:pt x="617220" y="1522135"/>
                </a:lnTo>
                <a:lnTo>
                  <a:pt x="611822" y="1523723"/>
                </a:lnTo>
                <a:lnTo>
                  <a:pt x="606108" y="1525946"/>
                </a:lnTo>
                <a:lnTo>
                  <a:pt x="601028" y="1528169"/>
                </a:lnTo>
                <a:lnTo>
                  <a:pt x="596265" y="1531027"/>
                </a:lnTo>
                <a:lnTo>
                  <a:pt x="591820" y="1534838"/>
                </a:lnTo>
                <a:lnTo>
                  <a:pt x="587692" y="1538332"/>
                </a:lnTo>
                <a:lnTo>
                  <a:pt x="583565" y="1542460"/>
                </a:lnTo>
                <a:lnTo>
                  <a:pt x="580072" y="1546906"/>
                </a:lnTo>
                <a:lnTo>
                  <a:pt x="577215" y="1551670"/>
                </a:lnTo>
                <a:lnTo>
                  <a:pt x="574675" y="1557069"/>
                </a:lnTo>
                <a:lnTo>
                  <a:pt x="572770" y="1562467"/>
                </a:lnTo>
                <a:lnTo>
                  <a:pt x="571182" y="1568184"/>
                </a:lnTo>
                <a:lnTo>
                  <a:pt x="570548" y="1574218"/>
                </a:lnTo>
                <a:lnTo>
                  <a:pt x="570230" y="1579934"/>
                </a:lnTo>
                <a:lnTo>
                  <a:pt x="570230" y="1747296"/>
                </a:lnTo>
                <a:lnTo>
                  <a:pt x="570548" y="1753330"/>
                </a:lnTo>
                <a:lnTo>
                  <a:pt x="571182" y="1759046"/>
                </a:lnTo>
                <a:lnTo>
                  <a:pt x="572770" y="1764762"/>
                </a:lnTo>
                <a:lnTo>
                  <a:pt x="574675" y="1770479"/>
                </a:lnTo>
                <a:lnTo>
                  <a:pt x="577215" y="1775242"/>
                </a:lnTo>
                <a:lnTo>
                  <a:pt x="580072" y="1780006"/>
                </a:lnTo>
                <a:lnTo>
                  <a:pt x="583565" y="1784770"/>
                </a:lnTo>
                <a:lnTo>
                  <a:pt x="587692" y="1788898"/>
                </a:lnTo>
                <a:lnTo>
                  <a:pt x="591820" y="1792709"/>
                </a:lnTo>
                <a:lnTo>
                  <a:pt x="596265" y="1795885"/>
                </a:lnTo>
                <a:lnTo>
                  <a:pt x="601028" y="1799061"/>
                </a:lnTo>
                <a:lnTo>
                  <a:pt x="606108" y="1801601"/>
                </a:lnTo>
                <a:lnTo>
                  <a:pt x="611822" y="1803507"/>
                </a:lnTo>
                <a:lnTo>
                  <a:pt x="617220" y="1804777"/>
                </a:lnTo>
                <a:lnTo>
                  <a:pt x="623252" y="1805730"/>
                </a:lnTo>
                <a:lnTo>
                  <a:pt x="629285" y="1806047"/>
                </a:lnTo>
                <a:lnTo>
                  <a:pt x="822008" y="1806047"/>
                </a:lnTo>
                <a:lnTo>
                  <a:pt x="828040" y="1805730"/>
                </a:lnTo>
                <a:lnTo>
                  <a:pt x="834072" y="1804777"/>
                </a:lnTo>
                <a:lnTo>
                  <a:pt x="839470" y="1803507"/>
                </a:lnTo>
                <a:lnTo>
                  <a:pt x="844868" y="1801601"/>
                </a:lnTo>
                <a:lnTo>
                  <a:pt x="849948" y="1799061"/>
                </a:lnTo>
                <a:lnTo>
                  <a:pt x="854710" y="1795885"/>
                </a:lnTo>
                <a:lnTo>
                  <a:pt x="859472" y="1792709"/>
                </a:lnTo>
                <a:lnTo>
                  <a:pt x="863600" y="1788898"/>
                </a:lnTo>
                <a:lnTo>
                  <a:pt x="867410" y="1784770"/>
                </a:lnTo>
                <a:lnTo>
                  <a:pt x="870585" y="1780006"/>
                </a:lnTo>
                <a:lnTo>
                  <a:pt x="873760" y="1775242"/>
                </a:lnTo>
                <a:lnTo>
                  <a:pt x="876300" y="1770479"/>
                </a:lnTo>
                <a:lnTo>
                  <a:pt x="878522" y="1764762"/>
                </a:lnTo>
                <a:lnTo>
                  <a:pt x="879792" y="1759046"/>
                </a:lnTo>
                <a:lnTo>
                  <a:pt x="880745" y="1753330"/>
                </a:lnTo>
                <a:lnTo>
                  <a:pt x="881062" y="1747296"/>
                </a:lnTo>
                <a:lnTo>
                  <a:pt x="881062" y="1579934"/>
                </a:lnTo>
                <a:lnTo>
                  <a:pt x="880745" y="1574218"/>
                </a:lnTo>
                <a:lnTo>
                  <a:pt x="879792" y="1568184"/>
                </a:lnTo>
                <a:lnTo>
                  <a:pt x="878522" y="1562467"/>
                </a:lnTo>
                <a:lnTo>
                  <a:pt x="876300" y="1557069"/>
                </a:lnTo>
                <a:lnTo>
                  <a:pt x="873760" y="1551670"/>
                </a:lnTo>
                <a:lnTo>
                  <a:pt x="870585" y="1546906"/>
                </a:lnTo>
                <a:lnTo>
                  <a:pt x="867410" y="1542460"/>
                </a:lnTo>
                <a:lnTo>
                  <a:pt x="863600" y="1538332"/>
                </a:lnTo>
                <a:lnTo>
                  <a:pt x="859472" y="1534838"/>
                </a:lnTo>
                <a:lnTo>
                  <a:pt x="854710" y="1531027"/>
                </a:lnTo>
                <a:lnTo>
                  <a:pt x="849948" y="1528169"/>
                </a:lnTo>
                <a:lnTo>
                  <a:pt x="844868" y="1525946"/>
                </a:lnTo>
                <a:lnTo>
                  <a:pt x="839470" y="1523723"/>
                </a:lnTo>
                <a:lnTo>
                  <a:pt x="834072" y="1522135"/>
                </a:lnTo>
                <a:lnTo>
                  <a:pt x="828040" y="1521500"/>
                </a:lnTo>
                <a:lnTo>
                  <a:pt x="822008" y="1520865"/>
                </a:lnTo>
                <a:lnTo>
                  <a:pt x="629285" y="1520865"/>
                </a:lnTo>
                <a:close/>
                <a:moveTo>
                  <a:pt x="213678" y="1520865"/>
                </a:moveTo>
                <a:lnTo>
                  <a:pt x="207645" y="1521500"/>
                </a:lnTo>
                <a:lnTo>
                  <a:pt x="201612" y="1522135"/>
                </a:lnTo>
                <a:lnTo>
                  <a:pt x="196215" y="1523723"/>
                </a:lnTo>
                <a:lnTo>
                  <a:pt x="190818" y="1525946"/>
                </a:lnTo>
                <a:lnTo>
                  <a:pt x="185738" y="1528169"/>
                </a:lnTo>
                <a:lnTo>
                  <a:pt x="180975" y="1531027"/>
                </a:lnTo>
                <a:lnTo>
                  <a:pt x="175895" y="1534838"/>
                </a:lnTo>
                <a:lnTo>
                  <a:pt x="171768" y="1538332"/>
                </a:lnTo>
                <a:lnTo>
                  <a:pt x="168275" y="1542460"/>
                </a:lnTo>
                <a:lnTo>
                  <a:pt x="164782" y="1546906"/>
                </a:lnTo>
                <a:lnTo>
                  <a:pt x="161925" y="1551670"/>
                </a:lnTo>
                <a:lnTo>
                  <a:pt x="159385" y="1557069"/>
                </a:lnTo>
                <a:lnTo>
                  <a:pt x="157480" y="1562467"/>
                </a:lnTo>
                <a:lnTo>
                  <a:pt x="155892" y="1568184"/>
                </a:lnTo>
                <a:lnTo>
                  <a:pt x="154940" y="1574218"/>
                </a:lnTo>
                <a:lnTo>
                  <a:pt x="154305" y="1579934"/>
                </a:lnTo>
                <a:lnTo>
                  <a:pt x="154305" y="1747296"/>
                </a:lnTo>
                <a:lnTo>
                  <a:pt x="154940" y="1753330"/>
                </a:lnTo>
                <a:lnTo>
                  <a:pt x="155892" y="1759046"/>
                </a:lnTo>
                <a:lnTo>
                  <a:pt x="157480" y="1764762"/>
                </a:lnTo>
                <a:lnTo>
                  <a:pt x="159385" y="1770479"/>
                </a:lnTo>
                <a:lnTo>
                  <a:pt x="161925" y="1775242"/>
                </a:lnTo>
                <a:lnTo>
                  <a:pt x="164782" y="1780006"/>
                </a:lnTo>
                <a:lnTo>
                  <a:pt x="168275" y="1784770"/>
                </a:lnTo>
                <a:lnTo>
                  <a:pt x="171768" y="1788898"/>
                </a:lnTo>
                <a:lnTo>
                  <a:pt x="175895" y="1792709"/>
                </a:lnTo>
                <a:lnTo>
                  <a:pt x="180975" y="1795885"/>
                </a:lnTo>
                <a:lnTo>
                  <a:pt x="185738" y="1799061"/>
                </a:lnTo>
                <a:lnTo>
                  <a:pt x="190818" y="1801601"/>
                </a:lnTo>
                <a:lnTo>
                  <a:pt x="196215" y="1803507"/>
                </a:lnTo>
                <a:lnTo>
                  <a:pt x="201612" y="1804777"/>
                </a:lnTo>
                <a:lnTo>
                  <a:pt x="207645" y="1805730"/>
                </a:lnTo>
                <a:lnTo>
                  <a:pt x="213678" y="1806047"/>
                </a:lnTo>
                <a:lnTo>
                  <a:pt x="406400" y="1806047"/>
                </a:lnTo>
                <a:lnTo>
                  <a:pt x="412432" y="1805730"/>
                </a:lnTo>
                <a:lnTo>
                  <a:pt x="418148" y="1804777"/>
                </a:lnTo>
                <a:lnTo>
                  <a:pt x="423862" y="1803507"/>
                </a:lnTo>
                <a:lnTo>
                  <a:pt x="429260" y="1801601"/>
                </a:lnTo>
                <a:lnTo>
                  <a:pt x="434658" y="1799061"/>
                </a:lnTo>
                <a:lnTo>
                  <a:pt x="439420" y="1795885"/>
                </a:lnTo>
                <a:lnTo>
                  <a:pt x="443865" y="1792709"/>
                </a:lnTo>
                <a:lnTo>
                  <a:pt x="447992" y="1788898"/>
                </a:lnTo>
                <a:lnTo>
                  <a:pt x="452120" y="1784770"/>
                </a:lnTo>
                <a:lnTo>
                  <a:pt x="455295" y="1780006"/>
                </a:lnTo>
                <a:lnTo>
                  <a:pt x="458470" y="1775242"/>
                </a:lnTo>
                <a:lnTo>
                  <a:pt x="460692" y="1770479"/>
                </a:lnTo>
                <a:lnTo>
                  <a:pt x="462915" y="1764762"/>
                </a:lnTo>
                <a:lnTo>
                  <a:pt x="464185" y="1759046"/>
                </a:lnTo>
                <a:lnTo>
                  <a:pt x="465138" y="1753330"/>
                </a:lnTo>
                <a:lnTo>
                  <a:pt x="465455" y="1747296"/>
                </a:lnTo>
                <a:lnTo>
                  <a:pt x="465455" y="1579934"/>
                </a:lnTo>
                <a:lnTo>
                  <a:pt x="465138" y="1574218"/>
                </a:lnTo>
                <a:lnTo>
                  <a:pt x="464185" y="1568184"/>
                </a:lnTo>
                <a:lnTo>
                  <a:pt x="462915" y="1562467"/>
                </a:lnTo>
                <a:lnTo>
                  <a:pt x="460692" y="1557069"/>
                </a:lnTo>
                <a:lnTo>
                  <a:pt x="458470" y="1551670"/>
                </a:lnTo>
                <a:lnTo>
                  <a:pt x="455295" y="1546906"/>
                </a:lnTo>
                <a:lnTo>
                  <a:pt x="452120" y="1542460"/>
                </a:lnTo>
                <a:lnTo>
                  <a:pt x="447992" y="1538332"/>
                </a:lnTo>
                <a:lnTo>
                  <a:pt x="443865" y="1534838"/>
                </a:lnTo>
                <a:lnTo>
                  <a:pt x="439420" y="1531027"/>
                </a:lnTo>
                <a:lnTo>
                  <a:pt x="434658" y="1528169"/>
                </a:lnTo>
                <a:lnTo>
                  <a:pt x="429260" y="1525946"/>
                </a:lnTo>
                <a:lnTo>
                  <a:pt x="423862" y="1523723"/>
                </a:lnTo>
                <a:lnTo>
                  <a:pt x="418148" y="1522135"/>
                </a:lnTo>
                <a:lnTo>
                  <a:pt x="412432" y="1521500"/>
                </a:lnTo>
                <a:lnTo>
                  <a:pt x="406400" y="1520865"/>
                </a:lnTo>
                <a:lnTo>
                  <a:pt x="213678" y="1520865"/>
                </a:lnTo>
                <a:close/>
                <a:moveTo>
                  <a:pt x="1460500" y="1176614"/>
                </a:moveTo>
                <a:lnTo>
                  <a:pt x="1454468" y="1176932"/>
                </a:lnTo>
                <a:lnTo>
                  <a:pt x="1448435" y="1177567"/>
                </a:lnTo>
                <a:lnTo>
                  <a:pt x="1443038" y="1179155"/>
                </a:lnTo>
                <a:lnTo>
                  <a:pt x="1437322" y="1181060"/>
                </a:lnTo>
                <a:lnTo>
                  <a:pt x="1432242" y="1183601"/>
                </a:lnTo>
                <a:lnTo>
                  <a:pt x="1427162" y="1186459"/>
                </a:lnTo>
                <a:lnTo>
                  <a:pt x="1422718" y="1189952"/>
                </a:lnTo>
                <a:lnTo>
                  <a:pt x="1418590" y="1194081"/>
                </a:lnTo>
                <a:lnTo>
                  <a:pt x="1415098" y="1197892"/>
                </a:lnTo>
                <a:lnTo>
                  <a:pt x="1411288" y="1202338"/>
                </a:lnTo>
                <a:lnTo>
                  <a:pt x="1408430" y="1207419"/>
                </a:lnTo>
                <a:lnTo>
                  <a:pt x="1406208" y="1212500"/>
                </a:lnTo>
                <a:lnTo>
                  <a:pt x="1403985" y="1218216"/>
                </a:lnTo>
                <a:lnTo>
                  <a:pt x="1402398" y="1223615"/>
                </a:lnTo>
                <a:lnTo>
                  <a:pt x="1401762" y="1229649"/>
                </a:lnTo>
                <a:lnTo>
                  <a:pt x="1401128" y="1235683"/>
                </a:lnTo>
                <a:lnTo>
                  <a:pt x="1401128" y="1402727"/>
                </a:lnTo>
                <a:lnTo>
                  <a:pt x="1401762" y="1408761"/>
                </a:lnTo>
                <a:lnTo>
                  <a:pt x="1402398" y="1414160"/>
                </a:lnTo>
                <a:lnTo>
                  <a:pt x="1403985" y="1420194"/>
                </a:lnTo>
                <a:lnTo>
                  <a:pt x="1406208" y="1425593"/>
                </a:lnTo>
                <a:lnTo>
                  <a:pt x="1408430" y="1430674"/>
                </a:lnTo>
                <a:lnTo>
                  <a:pt x="1411288" y="1435437"/>
                </a:lnTo>
                <a:lnTo>
                  <a:pt x="1415098" y="1439884"/>
                </a:lnTo>
                <a:lnTo>
                  <a:pt x="1418590" y="1444330"/>
                </a:lnTo>
                <a:lnTo>
                  <a:pt x="1422718" y="1448140"/>
                </a:lnTo>
                <a:lnTo>
                  <a:pt x="1427162" y="1451634"/>
                </a:lnTo>
                <a:lnTo>
                  <a:pt x="1432242" y="1454492"/>
                </a:lnTo>
                <a:lnTo>
                  <a:pt x="1437322" y="1457033"/>
                </a:lnTo>
                <a:lnTo>
                  <a:pt x="1443038" y="1458938"/>
                </a:lnTo>
                <a:lnTo>
                  <a:pt x="1448435" y="1460526"/>
                </a:lnTo>
                <a:lnTo>
                  <a:pt x="1454468" y="1461479"/>
                </a:lnTo>
                <a:lnTo>
                  <a:pt x="1460500" y="1461796"/>
                </a:lnTo>
                <a:lnTo>
                  <a:pt x="1653222" y="1461796"/>
                </a:lnTo>
                <a:lnTo>
                  <a:pt x="1659255" y="1461479"/>
                </a:lnTo>
                <a:lnTo>
                  <a:pt x="1664970" y="1460526"/>
                </a:lnTo>
                <a:lnTo>
                  <a:pt x="1670685" y="1458938"/>
                </a:lnTo>
                <a:lnTo>
                  <a:pt x="1676082" y="1457033"/>
                </a:lnTo>
                <a:lnTo>
                  <a:pt x="1681162" y="1454492"/>
                </a:lnTo>
                <a:lnTo>
                  <a:pt x="1685925" y="1451634"/>
                </a:lnTo>
                <a:lnTo>
                  <a:pt x="1690688" y="1448140"/>
                </a:lnTo>
                <a:lnTo>
                  <a:pt x="1694815" y="1444330"/>
                </a:lnTo>
                <a:lnTo>
                  <a:pt x="1698625" y="1439884"/>
                </a:lnTo>
                <a:lnTo>
                  <a:pt x="1701800" y="1435437"/>
                </a:lnTo>
                <a:lnTo>
                  <a:pt x="1704658" y="1430674"/>
                </a:lnTo>
                <a:lnTo>
                  <a:pt x="1707515" y="1425593"/>
                </a:lnTo>
                <a:lnTo>
                  <a:pt x="1709420" y="1420194"/>
                </a:lnTo>
                <a:lnTo>
                  <a:pt x="1710690" y="1414160"/>
                </a:lnTo>
                <a:lnTo>
                  <a:pt x="1711960" y="1408761"/>
                </a:lnTo>
                <a:lnTo>
                  <a:pt x="1712278" y="1402727"/>
                </a:lnTo>
                <a:lnTo>
                  <a:pt x="1712278" y="1235683"/>
                </a:lnTo>
                <a:lnTo>
                  <a:pt x="1711960" y="1229649"/>
                </a:lnTo>
                <a:lnTo>
                  <a:pt x="1710690" y="1223615"/>
                </a:lnTo>
                <a:lnTo>
                  <a:pt x="1709420" y="1218216"/>
                </a:lnTo>
                <a:lnTo>
                  <a:pt x="1707515" y="1212500"/>
                </a:lnTo>
                <a:lnTo>
                  <a:pt x="1704658" y="1207419"/>
                </a:lnTo>
                <a:lnTo>
                  <a:pt x="1701800" y="1202338"/>
                </a:lnTo>
                <a:lnTo>
                  <a:pt x="1698625" y="1197892"/>
                </a:lnTo>
                <a:lnTo>
                  <a:pt x="1694815" y="1194081"/>
                </a:lnTo>
                <a:lnTo>
                  <a:pt x="1690688" y="1189952"/>
                </a:lnTo>
                <a:lnTo>
                  <a:pt x="1685925" y="1186459"/>
                </a:lnTo>
                <a:lnTo>
                  <a:pt x="1681162" y="1183601"/>
                </a:lnTo>
                <a:lnTo>
                  <a:pt x="1676082" y="1181060"/>
                </a:lnTo>
                <a:lnTo>
                  <a:pt x="1670685" y="1179155"/>
                </a:lnTo>
                <a:lnTo>
                  <a:pt x="1664970" y="1177567"/>
                </a:lnTo>
                <a:lnTo>
                  <a:pt x="1659255" y="1176932"/>
                </a:lnTo>
                <a:lnTo>
                  <a:pt x="1653222" y="1176614"/>
                </a:lnTo>
                <a:lnTo>
                  <a:pt x="1460500" y="1176614"/>
                </a:lnTo>
                <a:close/>
                <a:moveTo>
                  <a:pt x="1044575" y="1176614"/>
                </a:moveTo>
                <a:lnTo>
                  <a:pt x="1038542" y="1176932"/>
                </a:lnTo>
                <a:lnTo>
                  <a:pt x="1032828" y="1177567"/>
                </a:lnTo>
                <a:lnTo>
                  <a:pt x="1027112" y="1179155"/>
                </a:lnTo>
                <a:lnTo>
                  <a:pt x="1022032" y="1181060"/>
                </a:lnTo>
                <a:lnTo>
                  <a:pt x="1016635" y="1183601"/>
                </a:lnTo>
                <a:lnTo>
                  <a:pt x="1011872" y="1186459"/>
                </a:lnTo>
                <a:lnTo>
                  <a:pt x="1007110" y="1189952"/>
                </a:lnTo>
                <a:lnTo>
                  <a:pt x="1002982" y="1194081"/>
                </a:lnTo>
                <a:lnTo>
                  <a:pt x="999172" y="1197892"/>
                </a:lnTo>
                <a:lnTo>
                  <a:pt x="995998" y="1202338"/>
                </a:lnTo>
                <a:lnTo>
                  <a:pt x="992822" y="1207419"/>
                </a:lnTo>
                <a:lnTo>
                  <a:pt x="990282" y="1212500"/>
                </a:lnTo>
                <a:lnTo>
                  <a:pt x="988378" y="1218216"/>
                </a:lnTo>
                <a:lnTo>
                  <a:pt x="987108" y="1223615"/>
                </a:lnTo>
                <a:lnTo>
                  <a:pt x="985838" y="1229649"/>
                </a:lnTo>
                <a:lnTo>
                  <a:pt x="985838" y="1235683"/>
                </a:lnTo>
                <a:lnTo>
                  <a:pt x="985838" y="1402727"/>
                </a:lnTo>
                <a:lnTo>
                  <a:pt x="985838" y="1408761"/>
                </a:lnTo>
                <a:lnTo>
                  <a:pt x="987108" y="1414160"/>
                </a:lnTo>
                <a:lnTo>
                  <a:pt x="988378" y="1420194"/>
                </a:lnTo>
                <a:lnTo>
                  <a:pt x="990282" y="1425593"/>
                </a:lnTo>
                <a:lnTo>
                  <a:pt x="992822" y="1430674"/>
                </a:lnTo>
                <a:lnTo>
                  <a:pt x="995998" y="1435437"/>
                </a:lnTo>
                <a:lnTo>
                  <a:pt x="999172" y="1439884"/>
                </a:lnTo>
                <a:lnTo>
                  <a:pt x="1002982" y="1444330"/>
                </a:lnTo>
                <a:lnTo>
                  <a:pt x="1007110" y="1448140"/>
                </a:lnTo>
                <a:lnTo>
                  <a:pt x="1011872" y="1451634"/>
                </a:lnTo>
                <a:lnTo>
                  <a:pt x="1016635" y="1454492"/>
                </a:lnTo>
                <a:lnTo>
                  <a:pt x="1022032" y="1457033"/>
                </a:lnTo>
                <a:lnTo>
                  <a:pt x="1027112" y="1458938"/>
                </a:lnTo>
                <a:lnTo>
                  <a:pt x="1032828" y="1460526"/>
                </a:lnTo>
                <a:lnTo>
                  <a:pt x="1038542" y="1461479"/>
                </a:lnTo>
                <a:lnTo>
                  <a:pt x="1044575" y="1461796"/>
                </a:lnTo>
                <a:lnTo>
                  <a:pt x="1237298" y="1461796"/>
                </a:lnTo>
                <a:lnTo>
                  <a:pt x="1243330" y="1461479"/>
                </a:lnTo>
                <a:lnTo>
                  <a:pt x="1249362" y="1460526"/>
                </a:lnTo>
                <a:lnTo>
                  <a:pt x="1254760" y="1458938"/>
                </a:lnTo>
                <a:lnTo>
                  <a:pt x="1260475" y="1457033"/>
                </a:lnTo>
                <a:lnTo>
                  <a:pt x="1265555" y="1454492"/>
                </a:lnTo>
                <a:lnTo>
                  <a:pt x="1270635" y="1451634"/>
                </a:lnTo>
                <a:lnTo>
                  <a:pt x="1275080" y="1448140"/>
                </a:lnTo>
                <a:lnTo>
                  <a:pt x="1278890" y="1444330"/>
                </a:lnTo>
                <a:lnTo>
                  <a:pt x="1283018" y="1439884"/>
                </a:lnTo>
                <a:lnTo>
                  <a:pt x="1286510" y="1435437"/>
                </a:lnTo>
                <a:lnTo>
                  <a:pt x="1289368" y="1430674"/>
                </a:lnTo>
                <a:lnTo>
                  <a:pt x="1291908" y="1425593"/>
                </a:lnTo>
                <a:lnTo>
                  <a:pt x="1293812" y="1420194"/>
                </a:lnTo>
                <a:lnTo>
                  <a:pt x="1295400" y="1414160"/>
                </a:lnTo>
                <a:lnTo>
                  <a:pt x="1296035" y="1408761"/>
                </a:lnTo>
                <a:lnTo>
                  <a:pt x="1296352" y="1402727"/>
                </a:lnTo>
                <a:lnTo>
                  <a:pt x="1296352" y="1235683"/>
                </a:lnTo>
                <a:lnTo>
                  <a:pt x="1296035" y="1229649"/>
                </a:lnTo>
                <a:lnTo>
                  <a:pt x="1295400" y="1223615"/>
                </a:lnTo>
                <a:lnTo>
                  <a:pt x="1293812" y="1218216"/>
                </a:lnTo>
                <a:lnTo>
                  <a:pt x="1291908" y="1212500"/>
                </a:lnTo>
                <a:lnTo>
                  <a:pt x="1289368" y="1207419"/>
                </a:lnTo>
                <a:lnTo>
                  <a:pt x="1286510" y="1202338"/>
                </a:lnTo>
                <a:lnTo>
                  <a:pt x="1283018" y="1197892"/>
                </a:lnTo>
                <a:lnTo>
                  <a:pt x="1278890" y="1194081"/>
                </a:lnTo>
                <a:lnTo>
                  <a:pt x="1275080" y="1189952"/>
                </a:lnTo>
                <a:lnTo>
                  <a:pt x="1270635" y="1186459"/>
                </a:lnTo>
                <a:lnTo>
                  <a:pt x="1265555" y="1183601"/>
                </a:lnTo>
                <a:lnTo>
                  <a:pt x="1260475" y="1181060"/>
                </a:lnTo>
                <a:lnTo>
                  <a:pt x="1254760" y="1179155"/>
                </a:lnTo>
                <a:lnTo>
                  <a:pt x="1249362" y="1177567"/>
                </a:lnTo>
                <a:lnTo>
                  <a:pt x="1243330" y="1176932"/>
                </a:lnTo>
                <a:lnTo>
                  <a:pt x="1237298" y="1176614"/>
                </a:lnTo>
                <a:lnTo>
                  <a:pt x="1044575" y="1176614"/>
                </a:lnTo>
                <a:close/>
                <a:moveTo>
                  <a:pt x="629285" y="1176614"/>
                </a:moveTo>
                <a:lnTo>
                  <a:pt x="623252" y="1176932"/>
                </a:lnTo>
                <a:lnTo>
                  <a:pt x="617220" y="1177567"/>
                </a:lnTo>
                <a:lnTo>
                  <a:pt x="611822" y="1179155"/>
                </a:lnTo>
                <a:lnTo>
                  <a:pt x="606108" y="1181060"/>
                </a:lnTo>
                <a:lnTo>
                  <a:pt x="601028" y="1183601"/>
                </a:lnTo>
                <a:lnTo>
                  <a:pt x="596265" y="1186459"/>
                </a:lnTo>
                <a:lnTo>
                  <a:pt x="591820" y="1189952"/>
                </a:lnTo>
                <a:lnTo>
                  <a:pt x="587692" y="1194081"/>
                </a:lnTo>
                <a:lnTo>
                  <a:pt x="583565" y="1197892"/>
                </a:lnTo>
                <a:lnTo>
                  <a:pt x="580072" y="1202338"/>
                </a:lnTo>
                <a:lnTo>
                  <a:pt x="577215" y="1207419"/>
                </a:lnTo>
                <a:lnTo>
                  <a:pt x="574675" y="1212500"/>
                </a:lnTo>
                <a:lnTo>
                  <a:pt x="572770" y="1218216"/>
                </a:lnTo>
                <a:lnTo>
                  <a:pt x="571182" y="1223615"/>
                </a:lnTo>
                <a:lnTo>
                  <a:pt x="570548" y="1229649"/>
                </a:lnTo>
                <a:lnTo>
                  <a:pt x="570230" y="1235683"/>
                </a:lnTo>
                <a:lnTo>
                  <a:pt x="570230" y="1402727"/>
                </a:lnTo>
                <a:lnTo>
                  <a:pt x="570548" y="1408761"/>
                </a:lnTo>
                <a:lnTo>
                  <a:pt x="571182" y="1414160"/>
                </a:lnTo>
                <a:lnTo>
                  <a:pt x="572770" y="1420194"/>
                </a:lnTo>
                <a:lnTo>
                  <a:pt x="574675" y="1425593"/>
                </a:lnTo>
                <a:lnTo>
                  <a:pt x="577215" y="1430674"/>
                </a:lnTo>
                <a:lnTo>
                  <a:pt x="580072" y="1435437"/>
                </a:lnTo>
                <a:lnTo>
                  <a:pt x="583565" y="1439884"/>
                </a:lnTo>
                <a:lnTo>
                  <a:pt x="587692" y="1444330"/>
                </a:lnTo>
                <a:lnTo>
                  <a:pt x="591820" y="1448140"/>
                </a:lnTo>
                <a:lnTo>
                  <a:pt x="596265" y="1451634"/>
                </a:lnTo>
                <a:lnTo>
                  <a:pt x="601028" y="1454492"/>
                </a:lnTo>
                <a:lnTo>
                  <a:pt x="606108" y="1457033"/>
                </a:lnTo>
                <a:lnTo>
                  <a:pt x="611822" y="1458938"/>
                </a:lnTo>
                <a:lnTo>
                  <a:pt x="617220" y="1460526"/>
                </a:lnTo>
                <a:lnTo>
                  <a:pt x="623252" y="1461479"/>
                </a:lnTo>
                <a:lnTo>
                  <a:pt x="629285" y="1461796"/>
                </a:lnTo>
                <a:lnTo>
                  <a:pt x="822008" y="1461796"/>
                </a:lnTo>
                <a:lnTo>
                  <a:pt x="828040" y="1461479"/>
                </a:lnTo>
                <a:lnTo>
                  <a:pt x="834072" y="1460526"/>
                </a:lnTo>
                <a:lnTo>
                  <a:pt x="839470" y="1458938"/>
                </a:lnTo>
                <a:lnTo>
                  <a:pt x="844868" y="1457033"/>
                </a:lnTo>
                <a:lnTo>
                  <a:pt x="849948" y="1454492"/>
                </a:lnTo>
                <a:lnTo>
                  <a:pt x="854710" y="1451634"/>
                </a:lnTo>
                <a:lnTo>
                  <a:pt x="859472" y="1448140"/>
                </a:lnTo>
                <a:lnTo>
                  <a:pt x="863600" y="1444330"/>
                </a:lnTo>
                <a:lnTo>
                  <a:pt x="867410" y="1439884"/>
                </a:lnTo>
                <a:lnTo>
                  <a:pt x="870585" y="1435437"/>
                </a:lnTo>
                <a:lnTo>
                  <a:pt x="873760" y="1430674"/>
                </a:lnTo>
                <a:lnTo>
                  <a:pt x="876300" y="1425593"/>
                </a:lnTo>
                <a:lnTo>
                  <a:pt x="878522" y="1420194"/>
                </a:lnTo>
                <a:lnTo>
                  <a:pt x="879792" y="1414160"/>
                </a:lnTo>
                <a:lnTo>
                  <a:pt x="880745" y="1408761"/>
                </a:lnTo>
                <a:lnTo>
                  <a:pt x="881062" y="1402727"/>
                </a:lnTo>
                <a:lnTo>
                  <a:pt x="881062" y="1235683"/>
                </a:lnTo>
                <a:lnTo>
                  <a:pt x="880745" y="1229649"/>
                </a:lnTo>
                <a:lnTo>
                  <a:pt x="879792" y="1223615"/>
                </a:lnTo>
                <a:lnTo>
                  <a:pt x="878522" y="1218216"/>
                </a:lnTo>
                <a:lnTo>
                  <a:pt x="876300" y="1212500"/>
                </a:lnTo>
                <a:lnTo>
                  <a:pt x="873760" y="1207419"/>
                </a:lnTo>
                <a:lnTo>
                  <a:pt x="870585" y="1202338"/>
                </a:lnTo>
                <a:lnTo>
                  <a:pt x="867410" y="1197892"/>
                </a:lnTo>
                <a:lnTo>
                  <a:pt x="863600" y="1194081"/>
                </a:lnTo>
                <a:lnTo>
                  <a:pt x="859472" y="1189952"/>
                </a:lnTo>
                <a:lnTo>
                  <a:pt x="854710" y="1186459"/>
                </a:lnTo>
                <a:lnTo>
                  <a:pt x="849948" y="1183601"/>
                </a:lnTo>
                <a:lnTo>
                  <a:pt x="844868" y="1181060"/>
                </a:lnTo>
                <a:lnTo>
                  <a:pt x="839470" y="1179155"/>
                </a:lnTo>
                <a:lnTo>
                  <a:pt x="834072" y="1177567"/>
                </a:lnTo>
                <a:lnTo>
                  <a:pt x="828040" y="1176932"/>
                </a:lnTo>
                <a:lnTo>
                  <a:pt x="822008" y="1176614"/>
                </a:lnTo>
                <a:lnTo>
                  <a:pt x="629285" y="1176614"/>
                </a:lnTo>
                <a:close/>
                <a:moveTo>
                  <a:pt x="213678" y="1176614"/>
                </a:moveTo>
                <a:lnTo>
                  <a:pt x="207645" y="1176932"/>
                </a:lnTo>
                <a:lnTo>
                  <a:pt x="201612" y="1177567"/>
                </a:lnTo>
                <a:lnTo>
                  <a:pt x="196215" y="1179155"/>
                </a:lnTo>
                <a:lnTo>
                  <a:pt x="190818" y="1181060"/>
                </a:lnTo>
                <a:lnTo>
                  <a:pt x="185738" y="1183601"/>
                </a:lnTo>
                <a:lnTo>
                  <a:pt x="180975" y="1186459"/>
                </a:lnTo>
                <a:lnTo>
                  <a:pt x="175895" y="1189952"/>
                </a:lnTo>
                <a:lnTo>
                  <a:pt x="171768" y="1194081"/>
                </a:lnTo>
                <a:lnTo>
                  <a:pt x="168275" y="1197892"/>
                </a:lnTo>
                <a:lnTo>
                  <a:pt x="164782" y="1202338"/>
                </a:lnTo>
                <a:lnTo>
                  <a:pt x="161925" y="1207419"/>
                </a:lnTo>
                <a:lnTo>
                  <a:pt x="159385" y="1212500"/>
                </a:lnTo>
                <a:lnTo>
                  <a:pt x="157480" y="1218216"/>
                </a:lnTo>
                <a:lnTo>
                  <a:pt x="155892" y="1223615"/>
                </a:lnTo>
                <a:lnTo>
                  <a:pt x="154940" y="1229649"/>
                </a:lnTo>
                <a:lnTo>
                  <a:pt x="154305" y="1235683"/>
                </a:lnTo>
                <a:lnTo>
                  <a:pt x="154305" y="1402727"/>
                </a:lnTo>
                <a:lnTo>
                  <a:pt x="154940" y="1408761"/>
                </a:lnTo>
                <a:lnTo>
                  <a:pt x="155892" y="1414160"/>
                </a:lnTo>
                <a:lnTo>
                  <a:pt x="157480" y="1420194"/>
                </a:lnTo>
                <a:lnTo>
                  <a:pt x="159385" y="1425593"/>
                </a:lnTo>
                <a:lnTo>
                  <a:pt x="161925" y="1430674"/>
                </a:lnTo>
                <a:lnTo>
                  <a:pt x="164782" y="1435437"/>
                </a:lnTo>
                <a:lnTo>
                  <a:pt x="168275" y="1439884"/>
                </a:lnTo>
                <a:lnTo>
                  <a:pt x="171768" y="1444330"/>
                </a:lnTo>
                <a:lnTo>
                  <a:pt x="175895" y="1448140"/>
                </a:lnTo>
                <a:lnTo>
                  <a:pt x="180975" y="1451634"/>
                </a:lnTo>
                <a:lnTo>
                  <a:pt x="185738" y="1454492"/>
                </a:lnTo>
                <a:lnTo>
                  <a:pt x="190818" y="1457033"/>
                </a:lnTo>
                <a:lnTo>
                  <a:pt x="196215" y="1458938"/>
                </a:lnTo>
                <a:lnTo>
                  <a:pt x="201612" y="1460526"/>
                </a:lnTo>
                <a:lnTo>
                  <a:pt x="207645" y="1461479"/>
                </a:lnTo>
                <a:lnTo>
                  <a:pt x="213678" y="1461796"/>
                </a:lnTo>
                <a:lnTo>
                  <a:pt x="406400" y="1461796"/>
                </a:lnTo>
                <a:lnTo>
                  <a:pt x="412432" y="1461479"/>
                </a:lnTo>
                <a:lnTo>
                  <a:pt x="418148" y="1460526"/>
                </a:lnTo>
                <a:lnTo>
                  <a:pt x="423862" y="1458938"/>
                </a:lnTo>
                <a:lnTo>
                  <a:pt x="429260" y="1457033"/>
                </a:lnTo>
                <a:lnTo>
                  <a:pt x="434658" y="1454492"/>
                </a:lnTo>
                <a:lnTo>
                  <a:pt x="439420" y="1451634"/>
                </a:lnTo>
                <a:lnTo>
                  <a:pt x="443865" y="1448140"/>
                </a:lnTo>
                <a:lnTo>
                  <a:pt x="447992" y="1444330"/>
                </a:lnTo>
                <a:lnTo>
                  <a:pt x="452120" y="1439884"/>
                </a:lnTo>
                <a:lnTo>
                  <a:pt x="455295" y="1435437"/>
                </a:lnTo>
                <a:lnTo>
                  <a:pt x="458470" y="1430674"/>
                </a:lnTo>
                <a:lnTo>
                  <a:pt x="460692" y="1425593"/>
                </a:lnTo>
                <a:lnTo>
                  <a:pt x="462915" y="1420194"/>
                </a:lnTo>
                <a:lnTo>
                  <a:pt x="464185" y="1414160"/>
                </a:lnTo>
                <a:lnTo>
                  <a:pt x="465138" y="1408761"/>
                </a:lnTo>
                <a:lnTo>
                  <a:pt x="465455" y="1402727"/>
                </a:lnTo>
                <a:lnTo>
                  <a:pt x="465455" y="1235683"/>
                </a:lnTo>
                <a:lnTo>
                  <a:pt x="465138" y="1229649"/>
                </a:lnTo>
                <a:lnTo>
                  <a:pt x="464185" y="1223615"/>
                </a:lnTo>
                <a:lnTo>
                  <a:pt x="462915" y="1218216"/>
                </a:lnTo>
                <a:lnTo>
                  <a:pt x="460692" y="1212500"/>
                </a:lnTo>
                <a:lnTo>
                  <a:pt x="458470" y="1207419"/>
                </a:lnTo>
                <a:lnTo>
                  <a:pt x="455295" y="1202338"/>
                </a:lnTo>
                <a:lnTo>
                  <a:pt x="452120" y="1197892"/>
                </a:lnTo>
                <a:lnTo>
                  <a:pt x="447992" y="1194081"/>
                </a:lnTo>
                <a:lnTo>
                  <a:pt x="443865" y="1189952"/>
                </a:lnTo>
                <a:lnTo>
                  <a:pt x="439420" y="1186459"/>
                </a:lnTo>
                <a:lnTo>
                  <a:pt x="434658" y="1183601"/>
                </a:lnTo>
                <a:lnTo>
                  <a:pt x="429260" y="1181060"/>
                </a:lnTo>
                <a:lnTo>
                  <a:pt x="423862" y="1179155"/>
                </a:lnTo>
                <a:lnTo>
                  <a:pt x="418148" y="1177567"/>
                </a:lnTo>
                <a:lnTo>
                  <a:pt x="412432" y="1176932"/>
                </a:lnTo>
                <a:lnTo>
                  <a:pt x="406400" y="1176614"/>
                </a:lnTo>
                <a:lnTo>
                  <a:pt x="213678" y="1176614"/>
                </a:lnTo>
                <a:close/>
                <a:moveTo>
                  <a:pt x="1474305" y="668337"/>
                </a:moveTo>
                <a:lnTo>
                  <a:pt x="1465743" y="668972"/>
                </a:lnTo>
                <a:lnTo>
                  <a:pt x="1458450" y="669607"/>
                </a:lnTo>
                <a:lnTo>
                  <a:pt x="1451157" y="671195"/>
                </a:lnTo>
                <a:lnTo>
                  <a:pt x="1444815" y="673417"/>
                </a:lnTo>
                <a:lnTo>
                  <a:pt x="1439741" y="675957"/>
                </a:lnTo>
                <a:lnTo>
                  <a:pt x="1437204" y="677862"/>
                </a:lnTo>
                <a:lnTo>
                  <a:pt x="1434985" y="679450"/>
                </a:lnTo>
                <a:lnTo>
                  <a:pt x="1432765" y="681355"/>
                </a:lnTo>
                <a:lnTo>
                  <a:pt x="1430862" y="683260"/>
                </a:lnTo>
                <a:lnTo>
                  <a:pt x="1429277" y="685482"/>
                </a:lnTo>
                <a:lnTo>
                  <a:pt x="1427374" y="688022"/>
                </a:lnTo>
                <a:lnTo>
                  <a:pt x="1424837" y="693102"/>
                </a:lnTo>
                <a:lnTo>
                  <a:pt x="1422300" y="698500"/>
                </a:lnTo>
                <a:lnTo>
                  <a:pt x="1420398" y="704532"/>
                </a:lnTo>
                <a:lnTo>
                  <a:pt x="1418495" y="710882"/>
                </a:lnTo>
                <a:lnTo>
                  <a:pt x="1417544" y="717232"/>
                </a:lnTo>
                <a:lnTo>
                  <a:pt x="1416276" y="724217"/>
                </a:lnTo>
                <a:lnTo>
                  <a:pt x="1415958" y="731520"/>
                </a:lnTo>
                <a:lnTo>
                  <a:pt x="1415641" y="739140"/>
                </a:lnTo>
                <a:lnTo>
                  <a:pt x="1415641" y="789305"/>
                </a:lnTo>
                <a:lnTo>
                  <a:pt x="1415958" y="794385"/>
                </a:lnTo>
                <a:lnTo>
                  <a:pt x="1416593" y="800100"/>
                </a:lnTo>
                <a:lnTo>
                  <a:pt x="1417861" y="804862"/>
                </a:lnTo>
                <a:lnTo>
                  <a:pt x="1419447" y="809942"/>
                </a:lnTo>
                <a:lnTo>
                  <a:pt x="1421032" y="814387"/>
                </a:lnTo>
                <a:lnTo>
                  <a:pt x="1423886" y="818832"/>
                </a:lnTo>
                <a:lnTo>
                  <a:pt x="1426423" y="823277"/>
                </a:lnTo>
                <a:lnTo>
                  <a:pt x="1429594" y="827405"/>
                </a:lnTo>
                <a:lnTo>
                  <a:pt x="1433399" y="830897"/>
                </a:lnTo>
                <a:lnTo>
                  <a:pt x="1437838" y="834072"/>
                </a:lnTo>
                <a:lnTo>
                  <a:pt x="1442278" y="836612"/>
                </a:lnTo>
                <a:lnTo>
                  <a:pt x="1447669" y="838835"/>
                </a:lnTo>
                <a:lnTo>
                  <a:pt x="1452742" y="840740"/>
                </a:lnTo>
                <a:lnTo>
                  <a:pt x="1458767" y="842010"/>
                </a:lnTo>
                <a:lnTo>
                  <a:pt x="1465109" y="842645"/>
                </a:lnTo>
                <a:lnTo>
                  <a:pt x="1472085" y="842962"/>
                </a:lnTo>
                <a:lnTo>
                  <a:pt x="1479062" y="842645"/>
                </a:lnTo>
                <a:lnTo>
                  <a:pt x="1485404" y="842010"/>
                </a:lnTo>
                <a:lnTo>
                  <a:pt x="1491429" y="840740"/>
                </a:lnTo>
                <a:lnTo>
                  <a:pt x="1496819" y="838835"/>
                </a:lnTo>
                <a:lnTo>
                  <a:pt x="1501576" y="836295"/>
                </a:lnTo>
                <a:lnTo>
                  <a:pt x="1506015" y="833437"/>
                </a:lnTo>
                <a:lnTo>
                  <a:pt x="1509821" y="829945"/>
                </a:lnTo>
                <a:lnTo>
                  <a:pt x="1512992" y="826135"/>
                </a:lnTo>
                <a:lnTo>
                  <a:pt x="1515845" y="822007"/>
                </a:lnTo>
                <a:lnTo>
                  <a:pt x="1518065" y="817880"/>
                </a:lnTo>
                <a:lnTo>
                  <a:pt x="1520285" y="813435"/>
                </a:lnTo>
                <a:lnTo>
                  <a:pt x="1521870" y="808990"/>
                </a:lnTo>
                <a:lnTo>
                  <a:pt x="1523139" y="804862"/>
                </a:lnTo>
                <a:lnTo>
                  <a:pt x="1524090" y="800417"/>
                </a:lnTo>
                <a:lnTo>
                  <a:pt x="1524724" y="795972"/>
                </a:lnTo>
                <a:lnTo>
                  <a:pt x="1524724" y="791527"/>
                </a:lnTo>
                <a:lnTo>
                  <a:pt x="1524724" y="735965"/>
                </a:lnTo>
                <a:lnTo>
                  <a:pt x="1524724" y="729297"/>
                </a:lnTo>
                <a:lnTo>
                  <a:pt x="1524090" y="722630"/>
                </a:lnTo>
                <a:lnTo>
                  <a:pt x="1523139" y="716597"/>
                </a:lnTo>
                <a:lnTo>
                  <a:pt x="1522188" y="710565"/>
                </a:lnTo>
                <a:lnTo>
                  <a:pt x="1520285" y="704850"/>
                </a:lnTo>
                <a:lnTo>
                  <a:pt x="1518382" y="699135"/>
                </a:lnTo>
                <a:lnTo>
                  <a:pt x="1516163" y="693737"/>
                </a:lnTo>
                <a:lnTo>
                  <a:pt x="1513626" y="688657"/>
                </a:lnTo>
                <a:lnTo>
                  <a:pt x="1510455" y="683577"/>
                </a:lnTo>
                <a:lnTo>
                  <a:pt x="1506967" y="679450"/>
                </a:lnTo>
                <a:lnTo>
                  <a:pt x="1502844" y="676275"/>
                </a:lnTo>
                <a:lnTo>
                  <a:pt x="1498088" y="673417"/>
                </a:lnTo>
                <a:lnTo>
                  <a:pt x="1492697" y="671195"/>
                </a:lnTo>
                <a:lnTo>
                  <a:pt x="1487306" y="669607"/>
                </a:lnTo>
                <a:lnTo>
                  <a:pt x="1480964" y="668972"/>
                </a:lnTo>
                <a:lnTo>
                  <a:pt x="1474305" y="668337"/>
                </a:lnTo>
                <a:close/>
                <a:moveTo>
                  <a:pt x="1465743" y="598487"/>
                </a:moveTo>
                <a:lnTo>
                  <a:pt x="1473037" y="598487"/>
                </a:lnTo>
                <a:lnTo>
                  <a:pt x="1483818" y="599122"/>
                </a:lnTo>
                <a:lnTo>
                  <a:pt x="1494600" y="600075"/>
                </a:lnTo>
                <a:lnTo>
                  <a:pt x="1505381" y="601980"/>
                </a:lnTo>
                <a:lnTo>
                  <a:pt x="1516480" y="604202"/>
                </a:lnTo>
                <a:lnTo>
                  <a:pt x="1521870" y="605790"/>
                </a:lnTo>
                <a:lnTo>
                  <a:pt x="1526944" y="607377"/>
                </a:lnTo>
                <a:lnTo>
                  <a:pt x="1532018" y="609600"/>
                </a:lnTo>
                <a:lnTo>
                  <a:pt x="1537408" y="611822"/>
                </a:lnTo>
                <a:lnTo>
                  <a:pt x="1542165" y="614680"/>
                </a:lnTo>
                <a:lnTo>
                  <a:pt x="1546921" y="617537"/>
                </a:lnTo>
                <a:lnTo>
                  <a:pt x="1551678" y="620395"/>
                </a:lnTo>
                <a:lnTo>
                  <a:pt x="1556117" y="623887"/>
                </a:lnTo>
                <a:lnTo>
                  <a:pt x="1560557" y="627697"/>
                </a:lnTo>
                <a:lnTo>
                  <a:pt x="1564679" y="631507"/>
                </a:lnTo>
                <a:lnTo>
                  <a:pt x="1568484" y="635635"/>
                </a:lnTo>
                <a:lnTo>
                  <a:pt x="1572290" y="640080"/>
                </a:lnTo>
                <a:lnTo>
                  <a:pt x="1575778" y="645160"/>
                </a:lnTo>
                <a:lnTo>
                  <a:pt x="1578949" y="650240"/>
                </a:lnTo>
                <a:lnTo>
                  <a:pt x="1582120" y="655320"/>
                </a:lnTo>
                <a:lnTo>
                  <a:pt x="1584974" y="661035"/>
                </a:lnTo>
                <a:lnTo>
                  <a:pt x="1587510" y="667067"/>
                </a:lnTo>
                <a:lnTo>
                  <a:pt x="1589730" y="673417"/>
                </a:lnTo>
                <a:lnTo>
                  <a:pt x="1591633" y="680085"/>
                </a:lnTo>
                <a:lnTo>
                  <a:pt x="1592901" y="687070"/>
                </a:lnTo>
                <a:lnTo>
                  <a:pt x="1594170" y="694372"/>
                </a:lnTo>
                <a:lnTo>
                  <a:pt x="1594804" y="702310"/>
                </a:lnTo>
                <a:lnTo>
                  <a:pt x="1595121" y="710565"/>
                </a:lnTo>
                <a:lnTo>
                  <a:pt x="1595438" y="718820"/>
                </a:lnTo>
                <a:lnTo>
                  <a:pt x="1595438" y="796925"/>
                </a:lnTo>
                <a:lnTo>
                  <a:pt x="1595121" y="804862"/>
                </a:lnTo>
                <a:lnTo>
                  <a:pt x="1594804" y="812482"/>
                </a:lnTo>
                <a:lnTo>
                  <a:pt x="1594170" y="819785"/>
                </a:lnTo>
                <a:lnTo>
                  <a:pt x="1592901" y="826770"/>
                </a:lnTo>
                <a:lnTo>
                  <a:pt x="1591633" y="833437"/>
                </a:lnTo>
                <a:lnTo>
                  <a:pt x="1589730" y="839787"/>
                </a:lnTo>
                <a:lnTo>
                  <a:pt x="1587510" y="845185"/>
                </a:lnTo>
                <a:lnTo>
                  <a:pt x="1584974" y="850900"/>
                </a:lnTo>
                <a:lnTo>
                  <a:pt x="1582120" y="855980"/>
                </a:lnTo>
                <a:lnTo>
                  <a:pt x="1579266" y="861377"/>
                </a:lnTo>
                <a:lnTo>
                  <a:pt x="1575778" y="865822"/>
                </a:lnTo>
                <a:lnTo>
                  <a:pt x="1572607" y="870267"/>
                </a:lnTo>
                <a:lnTo>
                  <a:pt x="1568801" y="874395"/>
                </a:lnTo>
                <a:lnTo>
                  <a:pt x="1565313" y="878522"/>
                </a:lnTo>
                <a:lnTo>
                  <a:pt x="1561191" y="881697"/>
                </a:lnTo>
                <a:lnTo>
                  <a:pt x="1556752" y="885190"/>
                </a:lnTo>
                <a:lnTo>
                  <a:pt x="1552629" y="888365"/>
                </a:lnTo>
                <a:lnTo>
                  <a:pt x="1547873" y="891222"/>
                </a:lnTo>
                <a:lnTo>
                  <a:pt x="1543116" y="894080"/>
                </a:lnTo>
                <a:lnTo>
                  <a:pt x="1538360" y="896302"/>
                </a:lnTo>
                <a:lnTo>
                  <a:pt x="1533286" y="898525"/>
                </a:lnTo>
                <a:lnTo>
                  <a:pt x="1527895" y="900747"/>
                </a:lnTo>
                <a:lnTo>
                  <a:pt x="1522822" y="902017"/>
                </a:lnTo>
                <a:lnTo>
                  <a:pt x="1517431" y="903922"/>
                </a:lnTo>
                <a:lnTo>
                  <a:pt x="1506650" y="906145"/>
                </a:lnTo>
                <a:lnTo>
                  <a:pt x="1495551" y="908050"/>
                </a:lnTo>
                <a:lnTo>
                  <a:pt x="1484135" y="909320"/>
                </a:lnTo>
                <a:lnTo>
                  <a:pt x="1473037" y="909637"/>
                </a:lnTo>
                <a:lnTo>
                  <a:pt x="1458767" y="908685"/>
                </a:lnTo>
                <a:lnTo>
                  <a:pt x="1451474" y="908367"/>
                </a:lnTo>
                <a:lnTo>
                  <a:pt x="1444815" y="907732"/>
                </a:lnTo>
                <a:lnTo>
                  <a:pt x="1438156" y="906462"/>
                </a:lnTo>
                <a:lnTo>
                  <a:pt x="1431813" y="905510"/>
                </a:lnTo>
                <a:lnTo>
                  <a:pt x="1425789" y="903922"/>
                </a:lnTo>
                <a:lnTo>
                  <a:pt x="1419764" y="902652"/>
                </a:lnTo>
                <a:lnTo>
                  <a:pt x="1413739" y="900747"/>
                </a:lnTo>
                <a:lnTo>
                  <a:pt x="1408348" y="898842"/>
                </a:lnTo>
                <a:lnTo>
                  <a:pt x="1402640" y="896620"/>
                </a:lnTo>
                <a:lnTo>
                  <a:pt x="1397567" y="894080"/>
                </a:lnTo>
                <a:lnTo>
                  <a:pt x="1392176" y="891222"/>
                </a:lnTo>
                <a:lnTo>
                  <a:pt x="1387419" y="888365"/>
                </a:lnTo>
                <a:lnTo>
                  <a:pt x="1382663" y="885190"/>
                </a:lnTo>
                <a:lnTo>
                  <a:pt x="1378223" y="881697"/>
                </a:lnTo>
                <a:lnTo>
                  <a:pt x="1373784" y="878522"/>
                </a:lnTo>
                <a:lnTo>
                  <a:pt x="1369979" y="874712"/>
                </a:lnTo>
                <a:lnTo>
                  <a:pt x="1366173" y="870585"/>
                </a:lnTo>
                <a:lnTo>
                  <a:pt x="1362685" y="866140"/>
                </a:lnTo>
                <a:lnTo>
                  <a:pt x="1359514" y="861695"/>
                </a:lnTo>
                <a:lnTo>
                  <a:pt x="1356660" y="856932"/>
                </a:lnTo>
                <a:lnTo>
                  <a:pt x="1354124" y="851852"/>
                </a:lnTo>
                <a:lnTo>
                  <a:pt x="1351904" y="846772"/>
                </a:lnTo>
                <a:lnTo>
                  <a:pt x="1349684" y="841692"/>
                </a:lnTo>
                <a:lnTo>
                  <a:pt x="1347782" y="835660"/>
                </a:lnTo>
                <a:lnTo>
                  <a:pt x="1346196" y="829627"/>
                </a:lnTo>
                <a:lnTo>
                  <a:pt x="1345245" y="823595"/>
                </a:lnTo>
                <a:lnTo>
                  <a:pt x="1343976" y="817562"/>
                </a:lnTo>
                <a:lnTo>
                  <a:pt x="1343342" y="810895"/>
                </a:lnTo>
                <a:lnTo>
                  <a:pt x="1343025" y="803910"/>
                </a:lnTo>
                <a:lnTo>
                  <a:pt x="1343025" y="796925"/>
                </a:lnTo>
                <a:lnTo>
                  <a:pt x="1343025" y="725805"/>
                </a:lnTo>
                <a:lnTo>
                  <a:pt x="1343025" y="717867"/>
                </a:lnTo>
                <a:lnTo>
                  <a:pt x="1343342" y="709930"/>
                </a:lnTo>
                <a:lnTo>
                  <a:pt x="1343976" y="702945"/>
                </a:lnTo>
                <a:lnTo>
                  <a:pt x="1345245" y="695642"/>
                </a:lnTo>
                <a:lnTo>
                  <a:pt x="1346196" y="688975"/>
                </a:lnTo>
                <a:lnTo>
                  <a:pt x="1347782" y="682307"/>
                </a:lnTo>
                <a:lnTo>
                  <a:pt x="1349684" y="675957"/>
                </a:lnTo>
                <a:lnTo>
                  <a:pt x="1351904" y="669925"/>
                </a:lnTo>
                <a:lnTo>
                  <a:pt x="1354124" y="663892"/>
                </a:lnTo>
                <a:lnTo>
                  <a:pt x="1356660" y="658495"/>
                </a:lnTo>
                <a:lnTo>
                  <a:pt x="1359514" y="652780"/>
                </a:lnTo>
                <a:lnTo>
                  <a:pt x="1362685" y="648017"/>
                </a:lnTo>
                <a:lnTo>
                  <a:pt x="1366173" y="643255"/>
                </a:lnTo>
                <a:lnTo>
                  <a:pt x="1369979" y="638492"/>
                </a:lnTo>
                <a:lnTo>
                  <a:pt x="1373784" y="634365"/>
                </a:lnTo>
                <a:lnTo>
                  <a:pt x="1378223" y="630237"/>
                </a:lnTo>
                <a:lnTo>
                  <a:pt x="1382663" y="626427"/>
                </a:lnTo>
                <a:lnTo>
                  <a:pt x="1387419" y="622617"/>
                </a:lnTo>
                <a:lnTo>
                  <a:pt x="1392176" y="619442"/>
                </a:lnTo>
                <a:lnTo>
                  <a:pt x="1397567" y="616585"/>
                </a:lnTo>
                <a:lnTo>
                  <a:pt x="1402640" y="613410"/>
                </a:lnTo>
                <a:lnTo>
                  <a:pt x="1408348" y="610870"/>
                </a:lnTo>
                <a:lnTo>
                  <a:pt x="1413739" y="608647"/>
                </a:lnTo>
                <a:lnTo>
                  <a:pt x="1419764" y="606425"/>
                </a:lnTo>
                <a:lnTo>
                  <a:pt x="1425789" y="604520"/>
                </a:lnTo>
                <a:lnTo>
                  <a:pt x="1431813" y="602932"/>
                </a:lnTo>
                <a:lnTo>
                  <a:pt x="1438156" y="601662"/>
                </a:lnTo>
                <a:lnTo>
                  <a:pt x="1444815" y="600392"/>
                </a:lnTo>
                <a:lnTo>
                  <a:pt x="1451474" y="599757"/>
                </a:lnTo>
                <a:lnTo>
                  <a:pt x="1458767" y="599122"/>
                </a:lnTo>
                <a:lnTo>
                  <a:pt x="1465743" y="598487"/>
                </a:lnTo>
                <a:close/>
                <a:moveTo>
                  <a:pt x="1106983" y="316052"/>
                </a:moveTo>
                <a:lnTo>
                  <a:pt x="1098697" y="316688"/>
                </a:lnTo>
                <a:lnTo>
                  <a:pt x="1090730" y="317643"/>
                </a:lnTo>
                <a:lnTo>
                  <a:pt x="1083719" y="319234"/>
                </a:lnTo>
                <a:lnTo>
                  <a:pt x="1077664" y="321461"/>
                </a:lnTo>
                <a:lnTo>
                  <a:pt x="1072246" y="324006"/>
                </a:lnTo>
                <a:lnTo>
                  <a:pt x="1069696" y="325597"/>
                </a:lnTo>
                <a:lnTo>
                  <a:pt x="1067465" y="327506"/>
                </a:lnTo>
                <a:lnTo>
                  <a:pt x="1065553" y="329096"/>
                </a:lnTo>
                <a:lnTo>
                  <a:pt x="1063641" y="331323"/>
                </a:lnTo>
                <a:lnTo>
                  <a:pt x="1061729" y="333550"/>
                </a:lnTo>
                <a:lnTo>
                  <a:pt x="1060135" y="335777"/>
                </a:lnTo>
                <a:lnTo>
                  <a:pt x="1057267" y="341186"/>
                </a:lnTo>
                <a:lnTo>
                  <a:pt x="1055036" y="346595"/>
                </a:lnTo>
                <a:lnTo>
                  <a:pt x="1052805" y="352639"/>
                </a:lnTo>
                <a:lnTo>
                  <a:pt x="1051212" y="359002"/>
                </a:lnTo>
                <a:lnTo>
                  <a:pt x="1049937" y="365683"/>
                </a:lnTo>
                <a:lnTo>
                  <a:pt x="1048981" y="372683"/>
                </a:lnTo>
                <a:lnTo>
                  <a:pt x="1048344" y="380636"/>
                </a:lnTo>
                <a:lnTo>
                  <a:pt x="1048344" y="388272"/>
                </a:lnTo>
                <a:lnTo>
                  <a:pt x="1048344" y="438222"/>
                </a:lnTo>
                <a:lnTo>
                  <a:pt x="1048344" y="444266"/>
                </a:lnTo>
                <a:lnTo>
                  <a:pt x="1048981" y="449993"/>
                </a:lnTo>
                <a:lnTo>
                  <a:pt x="1050256" y="455083"/>
                </a:lnTo>
                <a:lnTo>
                  <a:pt x="1051531" y="459856"/>
                </a:lnTo>
                <a:lnTo>
                  <a:pt x="1053443" y="464628"/>
                </a:lnTo>
                <a:lnTo>
                  <a:pt x="1055992" y="469082"/>
                </a:lnTo>
                <a:lnTo>
                  <a:pt x="1059179" y="473218"/>
                </a:lnTo>
                <a:lnTo>
                  <a:pt x="1062366" y="477354"/>
                </a:lnTo>
                <a:lnTo>
                  <a:pt x="1066190" y="480854"/>
                </a:lnTo>
                <a:lnTo>
                  <a:pt x="1070334" y="484035"/>
                </a:lnTo>
                <a:lnTo>
                  <a:pt x="1075114" y="486580"/>
                </a:lnTo>
                <a:lnTo>
                  <a:pt x="1080213" y="488489"/>
                </a:lnTo>
                <a:lnTo>
                  <a:pt x="1085950" y="490398"/>
                </a:lnTo>
                <a:lnTo>
                  <a:pt x="1092005" y="491671"/>
                </a:lnTo>
                <a:lnTo>
                  <a:pt x="1098697" y="492307"/>
                </a:lnTo>
                <a:lnTo>
                  <a:pt x="1105709" y="492625"/>
                </a:lnTo>
                <a:lnTo>
                  <a:pt x="1112401" y="492307"/>
                </a:lnTo>
                <a:lnTo>
                  <a:pt x="1118775" y="491671"/>
                </a:lnTo>
                <a:lnTo>
                  <a:pt x="1124830" y="490080"/>
                </a:lnTo>
                <a:lnTo>
                  <a:pt x="1129930" y="488489"/>
                </a:lnTo>
                <a:lnTo>
                  <a:pt x="1134391" y="486262"/>
                </a:lnTo>
                <a:lnTo>
                  <a:pt x="1138853" y="483399"/>
                </a:lnTo>
                <a:lnTo>
                  <a:pt x="1142677" y="479899"/>
                </a:lnTo>
                <a:lnTo>
                  <a:pt x="1145546" y="476399"/>
                </a:lnTo>
                <a:lnTo>
                  <a:pt x="1148733" y="472263"/>
                </a:lnTo>
                <a:lnTo>
                  <a:pt x="1150963" y="467809"/>
                </a:lnTo>
                <a:lnTo>
                  <a:pt x="1153194" y="463673"/>
                </a:lnTo>
                <a:lnTo>
                  <a:pt x="1154469" y="459219"/>
                </a:lnTo>
                <a:lnTo>
                  <a:pt x="1156063" y="454765"/>
                </a:lnTo>
                <a:lnTo>
                  <a:pt x="1156700" y="450311"/>
                </a:lnTo>
                <a:lnTo>
                  <a:pt x="1157656" y="445539"/>
                </a:lnTo>
                <a:lnTo>
                  <a:pt x="1157656" y="440449"/>
                </a:lnTo>
                <a:lnTo>
                  <a:pt x="1157656" y="385091"/>
                </a:lnTo>
                <a:lnTo>
                  <a:pt x="1157656" y="378409"/>
                </a:lnTo>
                <a:lnTo>
                  <a:pt x="1157337" y="371728"/>
                </a:lnTo>
                <a:lnTo>
                  <a:pt x="1156063" y="365047"/>
                </a:lnTo>
                <a:lnTo>
                  <a:pt x="1154788" y="359002"/>
                </a:lnTo>
                <a:lnTo>
                  <a:pt x="1153513" y="352957"/>
                </a:lnTo>
                <a:lnTo>
                  <a:pt x="1151282" y="347549"/>
                </a:lnTo>
                <a:lnTo>
                  <a:pt x="1149051" y="341822"/>
                </a:lnTo>
                <a:lnTo>
                  <a:pt x="1146502" y="336732"/>
                </a:lnTo>
                <a:lnTo>
                  <a:pt x="1143315" y="331960"/>
                </a:lnTo>
                <a:lnTo>
                  <a:pt x="1139809" y="327824"/>
                </a:lnTo>
                <a:lnTo>
                  <a:pt x="1135666" y="324324"/>
                </a:lnTo>
                <a:lnTo>
                  <a:pt x="1130567" y="321461"/>
                </a:lnTo>
                <a:lnTo>
                  <a:pt x="1125468" y="319234"/>
                </a:lnTo>
                <a:lnTo>
                  <a:pt x="1120050" y="317643"/>
                </a:lnTo>
                <a:lnTo>
                  <a:pt x="1113676" y="316688"/>
                </a:lnTo>
                <a:lnTo>
                  <a:pt x="1106983" y="316052"/>
                </a:lnTo>
                <a:close/>
                <a:moveTo>
                  <a:pt x="1098379" y="247650"/>
                </a:moveTo>
                <a:lnTo>
                  <a:pt x="1105709" y="247650"/>
                </a:lnTo>
                <a:lnTo>
                  <a:pt x="1116544" y="247968"/>
                </a:lnTo>
                <a:lnTo>
                  <a:pt x="1127380" y="249241"/>
                </a:lnTo>
                <a:lnTo>
                  <a:pt x="1138216" y="250832"/>
                </a:lnTo>
                <a:lnTo>
                  <a:pt x="1149370" y="253377"/>
                </a:lnTo>
                <a:lnTo>
                  <a:pt x="1154469" y="254649"/>
                </a:lnTo>
                <a:lnTo>
                  <a:pt x="1160206" y="256558"/>
                </a:lnTo>
                <a:lnTo>
                  <a:pt x="1164986" y="258467"/>
                </a:lnTo>
                <a:lnTo>
                  <a:pt x="1170085" y="261012"/>
                </a:lnTo>
                <a:lnTo>
                  <a:pt x="1175184" y="263558"/>
                </a:lnTo>
                <a:lnTo>
                  <a:pt x="1179965" y="266421"/>
                </a:lnTo>
                <a:lnTo>
                  <a:pt x="1184745" y="269602"/>
                </a:lnTo>
                <a:lnTo>
                  <a:pt x="1189207" y="273102"/>
                </a:lnTo>
                <a:lnTo>
                  <a:pt x="1193669" y="276602"/>
                </a:lnTo>
                <a:lnTo>
                  <a:pt x="1197812" y="280419"/>
                </a:lnTo>
                <a:lnTo>
                  <a:pt x="1201955" y="284873"/>
                </a:lnTo>
                <a:lnTo>
                  <a:pt x="1205779" y="289328"/>
                </a:lnTo>
                <a:lnTo>
                  <a:pt x="1208966" y="294100"/>
                </a:lnTo>
                <a:lnTo>
                  <a:pt x="1212472" y="299190"/>
                </a:lnTo>
                <a:lnTo>
                  <a:pt x="1215340" y="304599"/>
                </a:lnTo>
                <a:lnTo>
                  <a:pt x="1217889" y="310326"/>
                </a:lnTo>
                <a:lnTo>
                  <a:pt x="1220439" y="316052"/>
                </a:lnTo>
                <a:lnTo>
                  <a:pt x="1222670" y="322415"/>
                </a:lnTo>
                <a:lnTo>
                  <a:pt x="1224582" y="329096"/>
                </a:lnTo>
                <a:lnTo>
                  <a:pt x="1226175" y="336414"/>
                </a:lnTo>
                <a:lnTo>
                  <a:pt x="1227450" y="343731"/>
                </a:lnTo>
                <a:lnTo>
                  <a:pt x="1228088" y="351685"/>
                </a:lnTo>
                <a:lnTo>
                  <a:pt x="1228725" y="359639"/>
                </a:lnTo>
                <a:lnTo>
                  <a:pt x="1228725" y="368229"/>
                </a:lnTo>
                <a:lnTo>
                  <a:pt x="1228725" y="446493"/>
                </a:lnTo>
                <a:lnTo>
                  <a:pt x="1228725" y="454447"/>
                </a:lnTo>
                <a:lnTo>
                  <a:pt x="1228088" y="462083"/>
                </a:lnTo>
                <a:lnTo>
                  <a:pt x="1227450" y="469082"/>
                </a:lnTo>
                <a:lnTo>
                  <a:pt x="1226175" y="476399"/>
                </a:lnTo>
                <a:lnTo>
                  <a:pt x="1224582" y="482762"/>
                </a:lnTo>
                <a:lnTo>
                  <a:pt x="1222670" y="488807"/>
                </a:lnTo>
                <a:lnTo>
                  <a:pt x="1220439" y="494852"/>
                </a:lnTo>
                <a:lnTo>
                  <a:pt x="1217889" y="500579"/>
                </a:lnTo>
                <a:lnTo>
                  <a:pt x="1215340" y="505669"/>
                </a:lnTo>
                <a:lnTo>
                  <a:pt x="1212472" y="510441"/>
                </a:lnTo>
                <a:lnTo>
                  <a:pt x="1208966" y="515532"/>
                </a:lnTo>
                <a:lnTo>
                  <a:pt x="1205779" y="519986"/>
                </a:lnTo>
                <a:lnTo>
                  <a:pt x="1201955" y="523804"/>
                </a:lnTo>
                <a:lnTo>
                  <a:pt x="1198130" y="527621"/>
                </a:lnTo>
                <a:lnTo>
                  <a:pt x="1193987" y="531439"/>
                </a:lnTo>
                <a:lnTo>
                  <a:pt x="1189844" y="534621"/>
                </a:lnTo>
                <a:lnTo>
                  <a:pt x="1185382" y="538120"/>
                </a:lnTo>
                <a:lnTo>
                  <a:pt x="1180602" y="540666"/>
                </a:lnTo>
                <a:lnTo>
                  <a:pt x="1176140" y="543529"/>
                </a:lnTo>
                <a:lnTo>
                  <a:pt x="1171360" y="546074"/>
                </a:lnTo>
                <a:lnTo>
                  <a:pt x="1166261" y="548301"/>
                </a:lnTo>
                <a:lnTo>
                  <a:pt x="1160843" y="549892"/>
                </a:lnTo>
                <a:lnTo>
                  <a:pt x="1155744" y="551801"/>
                </a:lnTo>
                <a:lnTo>
                  <a:pt x="1150326" y="553392"/>
                </a:lnTo>
                <a:lnTo>
                  <a:pt x="1139172" y="555937"/>
                </a:lnTo>
                <a:lnTo>
                  <a:pt x="1128017" y="557527"/>
                </a:lnTo>
                <a:lnTo>
                  <a:pt x="1116863" y="558482"/>
                </a:lnTo>
                <a:lnTo>
                  <a:pt x="1105709" y="558800"/>
                </a:lnTo>
                <a:lnTo>
                  <a:pt x="1091049" y="558482"/>
                </a:lnTo>
                <a:lnTo>
                  <a:pt x="1084037" y="558164"/>
                </a:lnTo>
                <a:lnTo>
                  <a:pt x="1077345" y="557527"/>
                </a:lnTo>
                <a:lnTo>
                  <a:pt x="1070652" y="556255"/>
                </a:lnTo>
                <a:lnTo>
                  <a:pt x="1064278" y="555300"/>
                </a:lnTo>
                <a:lnTo>
                  <a:pt x="1057904" y="553710"/>
                </a:lnTo>
                <a:lnTo>
                  <a:pt x="1052168" y="552119"/>
                </a:lnTo>
                <a:lnTo>
                  <a:pt x="1046113" y="550528"/>
                </a:lnTo>
                <a:lnTo>
                  <a:pt x="1040376" y="548301"/>
                </a:lnTo>
                <a:lnTo>
                  <a:pt x="1034958" y="546074"/>
                </a:lnTo>
                <a:lnTo>
                  <a:pt x="1029541" y="543529"/>
                </a:lnTo>
                <a:lnTo>
                  <a:pt x="1024441" y="540666"/>
                </a:lnTo>
                <a:lnTo>
                  <a:pt x="1019661" y="537802"/>
                </a:lnTo>
                <a:lnTo>
                  <a:pt x="1014881" y="534621"/>
                </a:lnTo>
                <a:lnTo>
                  <a:pt x="1010100" y="531439"/>
                </a:lnTo>
                <a:lnTo>
                  <a:pt x="1006276" y="527940"/>
                </a:lnTo>
                <a:lnTo>
                  <a:pt x="1002133" y="523804"/>
                </a:lnTo>
                <a:lnTo>
                  <a:pt x="998308" y="519986"/>
                </a:lnTo>
                <a:lnTo>
                  <a:pt x="994484" y="515850"/>
                </a:lnTo>
                <a:lnTo>
                  <a:pt x="991616" y="511396"/>
                </a:lnTo>
                <a:lnTo>
                  <a:pt x="988748" y="506305"/>
                </a:lnTo>
                <a:lnTo>
                  <a:pt x="985879" y="501533"/>
                </a:lnTo>
                <a:lnTo>
                  <a:pt x="983648" y="496443"/>
                </a:lnTo>
                <a:lnTo>
                  <a:pt x="981418" y="490716"/>
                </a:lnTo>
                <a:lnTo>
                  <a:pt x="979824" y="485308"/>
                </a:lnTo>
                <a:lnTo>
                  <a:pt x="978231" y="479263"/>
                </a:lnTo>
                <a:lnTo>
                  <a:pt x="976956" y="473218"/>
                </a:lnTo>
                <a:lnTo>
                  <a:pt x="976000" y="466855"/>
                </a:lnTo>
                <a:lnTo>
                  <a:pt x="975044" y="460174"/>
                </a:lnTo>
                <a:lnTo>
                  <a:pt x="974725" y="453493"/>
                </a:lnTo>
                <a:lnTo>
                  <a:pt x="974725" y="446493"/>
                </a:lnTo>
                <a:lnTo>
                  <a:pt x="974725" y="373955"/>
                </a:lnTo>
                <a:lnTo>
                  <a:pt x="974725" y="366002"/>
                </a:lnTo>
                <a:lnTo>
                  <a:pt x="975044" y="358684"/>
                </a:lnTo>
                <a:lnTo>
                  <a:pt x="976000" y="351049"/>
                </a:lnTo>
                <a:lnTo>
                  <a:pt x="976956" y="344049"/>
                </a:lnTo>
                <a:lnTo>
                  <a:pt x="978231" y="337368"/>
                </a:lnTo>
                <a:lnTo>
                  <a:pt x="979824" y="331005"/>
                </a:lnTo>
                <a:lnTo>
                  <a:pt x="981418" y="324642"/>
                </a:lnTo>
                <a:lnTo>
                  <a:pt x="983648" y="318915"/>
                </a:lnTo>
                <a:lnTo>
                  <a:pt x="985879" y="312871"/>
                </a:lnTo>
                <a:lnTo>
                  <a:pt x="988748" y="307144"/>
                </a:lnTo>
                <a:lnTo>
                  <a:pt x="991616" y="302054"/>
                </a:lnTo>
                <a:lnTo>
                  <a:pt x="994484" y="296963"/>
                </a:lnTo>
                <a:lnTo>
                  <a:pt x="998308" y="291873"/>
                </a:lnTo>
                <a:lnTo>
                  <a:pt x="1002133" y="287419"/>
                </a:lnTo>
                <a:lnTo>
                  <a:pt x="1006276" y="283283"/>
                </a:lnTo>
                <a:lnTo>
                  <a:pt x="1010100" y="279465"/>
                </a:lnTo>
                <a:lnTo>
                  <a:pt x="1014881" y="275329"/>
                </a:lnTo>
                <a:lnTo>
                  <a:pt x="1019661" y="271829"/>
                </a:lnTo>
                <a:lnTo>
                  <a:pt x="1024441" y="268648"/>
                </a:lnTo>
                <a:lnTo>
                  <a:pt x="1029541" y="265148"/>
                </a:lnTo>
                <a:lnTo>
                  <a:pt x="1034958" y="262603"/>
                </a:lnTo>
                <a:lnTo>
                  <a:pt x="1040376" y="260058"/>
                </a:lnTo>
                <a:lnTo>
                  <a:pt x="1046113" y="257831"/>
                </a:lnTo>
                <a:lnTo>
                  <a:pt x="1052168" y="255604"/>
                </a:lnTo>
                <a:lnTo>
                  <a:pt x="1057904" y="253695"/>
                </a:lnTo>
                <a:lnTo>
                  <a:pt x="1064278" y="252104"/>
                </a:lnTo>
                <a:lnTo>
                  <a:pt x="1070652" y="250832"/>
                </a:lnTo>
                <a:lnTo>
                  <a:pt x="1077345" y="249559"/>
                </a:lnTo>
                <a:lnTo>
                  <a:pt x="1084037" y="248923"/>
                </a:lnTo>
                <a:lnTo>
                  <a:pt x="1091049" y="247968"/>
                </a:lnTo>
                <a:lnTo>
                  <a:pt x="1098379" y="247650"/>
                </a:lnTo>
                <a:close/>
                <a:moveTo>
                  <a:pt x="1435735" y="244475"/>
                </a:moveTo>
                <a:lnTo>
                  <a:pt x="1488122" y="244475"/>
                </a:lnTo>
                <a:lnTo>
                  <a:pt x="1493838" y="244793"/>
                </a:lnTo>
                <a:lnTo>
                  <a:pt x="1496060" y="245110"/>
                </a:lnTo>
                <a:lnTo>
                  <a:pt x="1497648" y="246063"/>
                </a:lnTo>
                <a:lnTo>
                  <a:pt x="1499235" y="246698"/>
                </a:lnTo>
                <a:lnTo>
                  <a:pt x="1500505" y="247968"/>
                </a:lnTo>
                <a:lnTo>
                  <a:pt x="1501140" y="248920"/>
                </a:lnTo>
                <a:lnTo>
                  <a:pt x="1501775" y="250190"/>
                </a:lnTo>
                <a:lnTo>
                  <a:pt x="1501775" y="252095"/>
                </a:lnTo>
                <a:lnTo>
                  <a:pt x="1501458" y="253683"/>
                </a:lnTo>
                <a:lnTo>
                  <a:pt x="1500505" y="258128"/>
                </a:lnTo>
                <a:lnTo>
                  <a:pt x="1497648" y="264160"/>
                </a:lnTo>
                <a:lnTo>
                  <a:pt x="1493838" y="271780"/>
                </a:lnTo>
                <a:lnTo>
                  <a:pt x="1178878" y="883603"/>
                </a:lnTo>
                <a:lnTo>
                  <a:pt x="1175068" y="890588"/>
                </a:lnTo>
                <a:lnTo>
                  <a:pt x="1171575" y="896621"/>
                </a:lnTo>
                <a:lnTo>
                  <a:pt x="1168718" y="901066"/>
                </a:lnTo>
                <a:lnTo>
                  <a:pt x="1165860" y="904241"/>
                </a:lnTo>
                <a:lnTo>
                  <a:pt x="1164590" y="905511"/>
                </a:lnTo>
                <a:lnTo>
                  <a:pt x="1163002" y="906463"/>
                </a:lnTo>
                <a:lnTo>
                  <a:pt x="1161098" y="907416"/>
                </a:lnTo>
                <a:lnTo>
                  <a:pt x="1159192" y="908051"/>
                </a:lnTo>
                <a:lnTo>
                  <a:pt x="1154748" y="909321"/>
                </a:lnTo>
                <a:lnTo>
                  <a:pt x="1149668" y="909638"/>
                </a:lnTo>
                <a:lnTo>
                  <a:pt x="1098232" y="909638"/>
                </a:lnTo>
                <a:lnTo>
                  <a:pt x="1091565" y="909321"/>
                </a:lnTo>
                <a:lnTo>
                  <a:pt x="1089025" y="908368"/>
                </a:lnTo>
                <a:lnTo>
                  <a:pt x="1086485" y="907733"/>
                </a:lnTo>
                <a:lnTo>
                  <a:pt x="1084580" y="907098"/>
                </a:lnTo>
                <a:lnTo>
                  <a:pt x="1082675" y="905828"/>
                </a:lnTo>
                <a:lnTo>
                  <a:pt x="1081405" y="904876"/>
                </a:lnTo>
                <a:lnTo>
                  <a:pt x="1080452" y="903288"/>
                </a:lnTo>
                <a:lnTo>
                  <a:pt x="1079818" y="901383"/>
                </a:lnTo>
                <a:lnTo>
                  <a:pt x="1079500" y="899478"/>
                </a:lnTo>
                <a:lnTo>
                  <a:pt x="1079500" y="896938"/>
                </a:lnTo>
                <a:lnTo>
                  <a:pt x="1080135" y="894398"/>
                </a:lnTo>
                <a:lnTo>
                  <a:pt x="1080770" y="891223"/>
                </a:lnTo>
                <a:lnTo>
                  <a:pt x="1082040" y="888048"/>
                </a:lnTo>
                <a:lnTo>
                  <a:pt x="1085850" y="880111"/>
                </a:lnTo>
                <a:lnTo>
                  <a:pt x="1399540" y="269558"/>
                </a:lnTo>
                <a:lnTo>
                  <a:pt x="1403350" y="262573"/>
                </a:lnTo>
                <a:lnTo>
                  <a:pt x="1407160" y="257175"/>
                </a:lnTo>
                <a:lnTo>
                  <a:pt x="1410335" y="252730"/>
                </a:lnTo>
                <a:lnTo>
                  <a:pt x="1413510" y="249555"/>
                </a:lnTo>
                <a:lnTo>
                  <a:pt x="1414780" y="248603"/>
                </a:lnTo>
                <a:lnTo>
                  <a:pt x="1416685" y="247333"/>
                </a:lnTo>
                <a:lnTo>
                  <a:pt x="1418908" y="246698"/>
                </a:lnTo>
                <a:lnTo>
                  <a:pt x="1421448" y="246063"/>
                </a:lnTo>
                <a:lnTo>
                  <a:pt x="1427798" y="244793"/>
                </a:lnTo>
                <a:lnTo>
                  <a:pt x="1435735" y="244475"/>
                </a:lnTo>
                <a:close/>
                <a:moveTo>
                  <a:pt x="207645" y="180383"/>
                </a:moveTo>
                <a:lnTo>
                  <a:pt x="201612" y="181653"/>
                </a:lnTo>
                <a:lnTo>
                  <a:pt x="196215" y="183241"/>
                </a:lnTo>
                <a:lnTo>
                  <a:pt x="190818" y="184829"/>
                </a:lnTo>
                <a:lnTo>
                  <a:pt x="185738" y="187687"/>
                </a:lnTo>
                <a:lnTo>
                  <a:pt x="180975" y="190545"/>
                </a:lnTo>
                <a:lnTo>
                  <a:pt x="175895" y="193721"/>
                </a:lnTo>
                <a:lnTo>
                  <a:pt x="171768" y="197532"/>
                </a:lnTo>
                <a:lnTo>
                  <a:pt x="168275" y="201660"/>
                </a:lnTo>
                <a:lnTo>
                  <a:pt x="164782" y="206424"/>
                </a:lnTo>
                <a:lnTo>
                  <a:pt x="161925" y="211187"/>
                </a:lnTo>
                <a:lnTo>
                  <a:pt x="159385" y="216586"/>
                </a:lnTo>
                <a:lnTo>
                  <a:pt x="157480" y="221667"/>
                </a:lnTo>
                <a:lnTo>
                  <a:pt x="155892" y="227384"/>
                </a:lnTo>
                <a:lnTo>
                  <a:pt x="154940" y="233417"/>
                </a:lnTo>
                <a:lnTo>
                  <a:pt x="154305" y="239134"/>
                </a:lnTo>
                <a:lnTo>
                  <a:pt x="154305" y="922872"/>
                </a:lnTo>
                <a:lnTo>
                  <a:pt x="154940" y="929224"/>
                </a:lnTo>
                <a:lnTo>
                  <a:pt x="155892" y="934940"/>
                </a:lnTo>
                <a:lnTo>
                  <a:pt x="157480" y="940339"/>
                </a:lnTo>
                <a:lnTo>
                  <a:pt x="159385" y="946055"/>
                </a:lnTo>
                <a:lnTo>
                  <a:pt x="161925" y="951136"/>
                </a:lnTo>
                <a:lnTo>
                  <a:pt x="164782" y="956217"/>
                </a:lnTo>
                <a:lnTo>
                  <a:pt x="168275" y="960663"/>
                </a:lnTo>
                <a:lnTo>
                  <a:pt x="171768" y="965109"/>
                </a:lnTo>
                <a:lnTo>
                  <a:pt x="175895" y="968603"/>
                </a:lnTo>
                <a:lnTo>
                  <a:pt x="180975" y="972096"/>
                </a:lnTo>
                <a:lnTo>
                  <a:pt x="185738" y="974954"/>
                </a:lnTo>
                <a:lnTo>
                  <a:pt x="190818" y="977495"/>
                </a:lnTo>
                <a:lnTo>
                  <a:pt x="196215" y="979400"/>
                </a:lnTo>
                <a:lnTo>
                  <a:pt x="201612" y="980988"/>
                </a:lnTo>
                <a:lnTo>
                  <a:pt x="207645" y="982258"/>
                </a:lnTo>
                <a:lnTo>
                  <a:pt x="213678" y="982258"/>
                </a:lnTo>
                <a:lnTo>
                  <a:pt x="1653222" y="982258"/>
                </a:lnTo>
                <a:lnTo>
                  <a:pt x="1659255" y="982258"/>
                </a:lnTo>
                <a:lnTo>
                  <a:pt x="1664970" y="980988"/>
                </a:lnTo>
                <a:lnTo>
                  <a:pt x="1670685" y="979400"/>
                </a:lnTo>
                <a:lnTo>
                  <a:pt x="1676082" y="977495"/>
                </a:lnTo>
                <a:lnTo>
                  <a:pt x="1681162" y="974954"/>
                </a:lnTo>
                <a:lnTo>
                  <a:pt x="1685925" y="972096"/>
                </a:lnTo>
                <a:lnTo>
                  <a:pt x="1690688" y="968603"/>
                </a:lnTo>
                <a:lnTo>
                  <a:pt x="1694815" y="965109"/>
                </a:lnTo>
                <a:lnTo>
                  <a:pt x="1698625" y="960663"/>
                </a:lnTo>
                <a:lnTo>
                  <a:pt x="1701800" y="956217"/>
                </a:lnTo>
                <a:lnTo>
                  <a:pt x="1704658" y="951136"/>
                </a:lnTo>
                <a:lnTo>
                  <a:pt x="1707515" y="946055"/>
                </a:lnTo>
                <a:lnTo>
                  <a:pt x="1709420" y="940339"/>
                </a:lnTo>
                <a:lnTo>
                  <a:pt x="1710690" y="934940"/>
                </a:lnTo>
                <a:lnTo>
                  <a:pt x="1711960" y="929224"/>
                </a:lnTo>
                <a:lnTo>
                  <a:pt x="1712278" y="922872"/>
                </a:lnTo>
                <a:lnTo>
                  <a:pt x="1712278" y="239134"/>
                </a:lnTo>
                <a:lnTo>
                  <a:pt x="1711960" y="233417"/>
                </a:lnTo>
                <a:lnTo>
                  <a:pt x="1710690" y="227384"/>
                </a:lnTo>
                <a:lnTo>
                  <a:pt x="1709420" y="221667"/>
                </a:lnTo>
                <a:lnTo>
                  <a:pt x="1707515" y="216586"/>
                </a:lnTo>
                <a:lnTo>
                  <a:pt x="1704658" y="211187"/>
                </a:lnTo>
                <a:lnTo>
                  <a:pt x="1701800" y="206424"/>
                </a:lnTo>
                <a:lnTo>
                  <a:pt x="1698625" y="201660"/>
                </a:lnTo>
                <a:lnTo>
                  <a:pt x="1694815" y="197532"/>
                </a:lnTo>
                <a:lnTo>
                  <a:pt x="1690688" y="193721"/>
                </a:lnTo>
                <a:lnTo>
                  <a:pt x="1685925" y="190545"/>
                </a:lnTo>
                <a:lnTo>
                  <a:pt x="1681162" y="187687"/>
                </a:lnTo>
                <a:lnTo>
                  <a:pt x="1676082" y="184829"/>
                </a:lnTo>
                <a:lnTo>
                  <a:pt x="1670685" y="183241"/>
                </a:lnTo>
                <a:lnTo>
                  <a:pt x="1664970" y="181653"/>
                </a:lnTo>
                <a:lnTo>
                  <a:pt x="1659255" y="180383"/>
                </a:lnTo>
                <a:lnTo>
                  <a:pt x="1653222" y="180383"/>
                </a:lnTo>
                <a:lnTo>
                  <a:pt x="213678" y="180383"/>
                </a:lnTo>
                <a:lnTo>
                  <a:pt x="207645" y="180383"/>
                </a:lnTo>
                <a:close/>
                <a:moveTo>
                  <a:pt x="78740" y="0"/>
                </a:moveTo>
                <a:lnTo>
                  <a:pt x="1788160" y="0"/>
                </a:lnTo>
                <a:lnTo>
                  <a:pt x="1795780" y="318"/>
                </a:lnTo>
                <a:lnTo>
                  <a:pt x="1803718" y="1270"/>
                </a:lnTo>
                <a:lnTo>
                  <a:pt x="1811338" y="3493"/>
                </a:lnTo>
                <a:lnTo>
                  <a:pt x="1818640" y="6352"/>
                </a:lnTo>
                <a:lnTo>
                  <a:pt x="1825625" y="9527"/>
                </a:lnTo>
                <a:lnTo>
                  <a:pt x="1831975" y="13338"/>
                </a:lnTo>
                <a:lnTo>
                  <a:pt x="1837690" y="18102"/>
                </a:lnTo>
                <a:lnTo>
                  <a:pt x="1843722" y="22865"/>
                </a:lnTo>
                <a:lnTo>
                  <a:pt x="1848485" y="28582"/>
                </a:lnTo>
                <a:lnTo>
                  <a:pt x="1852930" y="34933"/>
                </a:lnTo>
                <a:lnTo>
                  <a:pt x="1857058" y="41285"/>
                </a:lnTo>
                <a:lnTo>
                  <a:pt x="1860550" y="48271"/>
                </a:lnTo>
                <a:lnTo>
                  <a:pt x="1863090" y="55258"/>
                </a:lnTo>
                <a:lnTo>
                  <a:pt x="1865312" y="62562"/>
                </a:lnTo>
                <a:lnTo>
                  <a:pt x="1866582" y="70502"/>
                </a:lnTo>
                <a:lnTo>
                  <a:pt x="1866900" y="78759"/>
                </a:lnTo>
                <a:lnTo>
                  <a:pt x="1866900" y="2624755"/>
                </a:lnTo>
                <a:lnTo>
                  <a:pt x="1866582" y="2633012"/>
                </a:lnTo>
                <a:lnTo>
                  <a:pt x="1865312" y="2640633"/>
                </a:lnTo>
                <a:lnTo>
                  <a:pt x="1863090" y="2648255"/>
                </a:lnTo>
                <a:lnTo>
                  <a:pt x="1860550" y="2655559"/>
                </a:lnTo>
                <a:lnTo>
                  <a:pt x="1857058" y="2662228"/>
                </a:lnTo>
                <a:lnTo>
                  <a:pt x="1852930" y="2668580"/>
                </a:lnTo>
                <a:lnTo>
                  <a:pt x="1848485" y="2674931"/>
                </a:lnTo>
                <a:lnTo>
                  <a:pt x="1843722" y="2680330"/>
                </a:lnTo>
                <a:lnTo>
                  <a:pt x="1837690" y="2685729"/>
                </a:lnTo>
                <a:lnTo>
                  <a:pt x="1831975" y="2690175"/>
                </a:lnTo>
                <a:lnTo>
                  <a:pt x="1825625" y="2693986"/>
                </a:lnTo>
                <a:lnTo>
                  <a:pt x="1818640" y="2697162"/>
                </a:lnTo>
                <a:lnTo>
                  <a:pt x="1811338" y="2700020"/>
                </a:lnTo>
                <a:lnTo>
                  <a:pt x="1803718" y="2701925"/>
                </a:lnTo>
                <a:lnTo>
                  <a:pt x="1795780" y="2703196"/>
                </a:lnTo>
                <a:lnTo>
                  <a:pt x="1788160" y="2703513"/>
                </a:lnTo>
                <a:lnTo>
                  <a:pt x="78740" y="2703513"/>
                </a:lnTo>
                <a:lnTo>
                  <a:pt x="70802" y="2703196"/>
                </a:lnTo>
                <a:lnTo>
                  <a:pt x="63182" y="2701925"/>
                </a:lnTo>
                <a:lnTo>
                  <a:pt x="55562" y="2700020"/>
                </a:lnTo>
                <a:lnTo>
                  <a:pt x="48260" y="2697162"/>
                </a:lnTo>
                <a:lnTo>
                  <a:pt x="41592" y="2693986"/>
                </a:lnTo>
                <a:lnTo>
                  <a:pt x="34925" y="2690175"/>
                </a:lnTo>
                <a:lnTo>
                  <a:pt x="28892" y="2685729"/>
                </a:lnTo>
                <a:lnTo>
                  <a:pt x="23178" y="2680330"/>
                </a:lnTo>
                <a:lnTo>
                  <a:pt x="18098" y="2674931"/>
                </a:lnTo>
                <a:lnTo>
                  <a:pt x="13652" y="2668580"/>
                </a:lnTo>
                <a:lnTo>
                  <a:pt x="9525" y="2662228"/>
                </a:lnTo>
                <a:lnTo>
                  <a:pt x="6350" y="2655559"/>
                </a:lnTo>
                <a:lnTo>
                  <a:pt x="3492" y="2648255"/>
                </a:lnTo>
                <a:lnTo>
                  <a:pt x="1905" y="2640633"/>
                </a:lnTo>
                <a:lnTo>
                  <a:pt x="318" y="2633012"/>
                </a:lnTo>
                <a:lnTo>
                  <a:pt x="0" y="2624755"/>
                </a:lnTo>
                <a:lnTo>
                  <a:pt x="0" y="78759"/>
                </a:lnTo>
                <a:lnTo>
                  <a:pt x="318" y="70502"/>
                </a:lnTo>
                <a:lnTo>
                  <a:pt x="1905" y="62562"/>
                </a:lnTo>
                <a:lnTo>
                  <a:pt x="3492" y="55258"/>
                </a:lnTo>
                <a:lnTo>
                  <a:pt x="6350" y="48271"/>
                </a:lnTo>
                <a:lnTo>
                  <a:pt x="9525" y="41285"/>
                </a:lnTo>
                <a:lnTo>
                  <a:pt x="13652" y="34933"/>
                </a:lnTo>
                <a:lnTo>
                  <a:pt x="18098" y="28582"/>
                </a:lnTo>
                <a:lnTo>
                  <a:pt x="23178" y="22865"/>
                </a:lnTo>
                <a:lnTo>
                  <a:pt x="28892" y="18102"/>
                </a:lnTo>
                <a:lnTo>
                  <a:pt x="34925" y="13338"/>
                </a:lnTo>
                <a:lnTo>
                  <a:pt x="41592" y="9527"/>
                </a:lnTo>
                <a:lnTo>
                  <a:pt x="48260" y="6352"/>
                </a:lnTo>
                <a:lnTo>
                  <a:pt x="55562" y="3493"/>
                </a:lnTo>
                <a:lnTo>
                  <a:pt x="63182" y="1270"/>
                </a:lnTo>
                <a:lnTo>
                  <a:pt x="70802" y="318"/>
                </a:lnTo>
                <a:lnTo>
                  <a:pt x="78740" y="0"/>
                </a:lnTo>
                <a:close/>
              </a:path>
            </a:pathLst>
          </a:custGeom>
          <a:solidFill>
            <a:schemeClr val="bg1"/>
          </a:solidFill>
          <a:ln>
            <a:noFill/>
          </a:ln>
        </p:spPr>
        <p:txBody>
          <a:bodyPr anchor="ctr">
            <a:scene3d>
              <a:camera prst="orthographicFront"/>
              <a:lightRig rig="threePt" dir="t"/>
            </a:scene3d>
            <a:sp3d>
              <a:contourClr>
                <a:srgbClr val="FFFFFF"/>
              </a:contourClr>
            </a:sp3d>
          </a:bodyPr>
          <a:lstStyle/>
          <a:p>
            <a:pPr algn="ctr">
              <a:defRPr/>
            </a:pPr>
            <a:endParaRPr lang="zh-CN" altLang="en-US" dirty="0">
              <a:solidFill>
                <a:srgbClr val="FFFFFF"/>
              </a:solidFill>
            </a:endParaRPr>
          </a:p>
        </p:txBody>
      </p:sp>
      <p:sp>
        <p:nvSpPr>
          <p:cNvPr id="44" name="KSO_Shape"/>
          <p:cNvSpPr/>
          <p:nvPr>
            <p:custDataLst>
              <p:tags r:id="rId16"/>
            </p:custDataLst>
          </p:nvPr>
        </p:nvSpPr>
        <p:spPr>
          <a:xfrm>
            <a:off x="3964832" y="4582317"/>
            <a:ext cx="98868" cy="370755"/>
          </a:xfrm>
          <a:custGeom>
            <a:avLst/>
            <a:gdLst>
              <a:gd name="connsiteX0" fmla="*/ 68824 w 586846"/>
              <a:gd name="connsiteY0" fmla="*/ 1723528 h 2207149"/>
              <a:gd name="connsiteX1" fmla="*/ 229234 w 586846"/>
              <a:gd name="connsiteY1" fmla="*/ 1999898 h 2207149"/>
              <a:gd name="connsiteX2" fmla="*/ 395081 w 586846"/>
              <a:gd name="connsiteY2" fmla="*/ 1968031 h 2207149"/>
              <a:gd name="connsiteX3" fmla="*/ 530795 w 586846"/>
              <a:gd name="connsiteY3" fmla="*/ 1725944 h 2207149"/>
              <a:gd name="connsiteX4" fmla="*/ 306023 w 586846"/>
              <a:gd name="connsiteY4" fmla="*/ 76465 h 2207149"/>
              <a:gd name="connsiteX5" fmla="*/ 306023 w 586846"/>
              <a:gd name="connsiteY5" fmla="*/ 1514740 h 2207149"/>
              <a:gd name="connsiteX6" fmla="*/ 529167 w 586846"/>
              <a:gd name="connsiteY6" fmla="*/ 1514740 h 2207149"/>
              <a:gd name="connsiteX7" fmla="*/ 529167 w 586846"/>
              <a:gd name="connsiteY7" fmla="*/ 155048 h 2207149"/>
              <a:gd name="connsiteX8" fmla="*/ 450584 w 586846"/>
              <a:gd name="connsiteY8" fmla="*/ 76465 h 2207149"/>
              <a:gd name="connsiteX9" fmla="*/ 136262 w 586846"/>
              <a:gd name="connsiteY9" fmla="*/ 76465 h 2207149"/>
              <a:gd name="connsiteX10" fmla="*/ 57679 w 586846"/>
              <a:gd name="connsiteY10" fmla="*/ 155048 h 2207149"/>
              <a:gd name="connsiteX11" fmla="*/ 57679 w 586846"/>
              <a:gd name="connsiteY11" fmla="*/ 1514740 h 2207149"/>
              <a:gd name="connsiteX12" fmla="*/ 280823 w 586846"/>
              <a:gd name="connsiteY12" fmla="*/ 1514740 h 2207149"/>
              <a:gd name="connsiteX13" fmla="*/ 280823 w 586846"/>
              <a:gd name="connsiteY13" fmla="*/ 76465 h 2207149"/>
              <a:gd name="connsiteX14" fmla="*/ 97810 w 586846"/>
              <a:gd name="connsiteY14" fmla="*/ 0 h 2207149"/>
              <a:gd name="connsiteX15" fmla="*/ 489036 w 586846"/>
              <a:gd name="connsiteY15" fmla="*/ 0 h 2207149"/>
              <a:gd name="connsiteX16" fmla="*/ 586846 w 586846"/>
              <a:gd name="connsiteY16" fmla="*/ 97810 h 2207149"/>
              <a:gd name="connsiteX17" fmla="*/ 586846 w 586846"/>
              <a:gd name="connsiteY17" fmla="*/ 1690953 h 2207149"/>
              <a:gd name="connsiteX18" fmla="*/ 586517 w 586846"/>
              <a:gd name="connsiteY18" fmla="*/ 1690953 h 2207149"/>
              <a:gd name="connsiteX19" fmla="*/ 586514 w 586846"/>
              <a:gd name="connsiteY19" fmla="*/ 1691828 h 2207149"/>
              <a:gd name="connsiteX20" fmla="*/ 586823 w 586846"/>
              <a:gd name="connsiteY20" fmla="*/ 1691829 h 2207149"/>
              <a:gd name="connsiteX21" fmla="*/ 586812 w 586846"/>
              <a:gd name="connsiteY21" fmla="*/ 1694880 h 2207149"/>
              <a:gd name="connsiteX22" fmla="*/ 299633 w 586846"/>
              <a:gd name="connsiteY22" fmla="*/ 2207149 h 2207149"/>
              <a:gd name="connsiteX23" fmla="*/ 23 w 586846"/>
              <a:gd name="connsiteY23" fmla="*/ 1690953 h 2207149"/>
              <a:gd name="connsiteX24" fmla="*/ 0 w 586846"/>
              <a:gd name="connsiteY24" fmla="*/ 1690953 h 2207149"/>
              <a:gd name="connsiteX25" fmla="*/ 0 w 586846"/>
              <a:gd name="connsiteY25" fmla="*/ 97810 h 2207149"/>
              <a:gd name="connsiteX26" fmla="*/ 97810 w 586846"/>
              <a:gd name="connsiteY26" fmla="*/ 0 h 220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586846" h="2207149">
                <a:moveTo>
                  <a:pt x="68824" y="1723528"/>
                </a:moveTo>
                <a:lnTo>
                  <a:pt x="229234" y="1999898"/>
                </a:lnTo>
                <a:lnTo>
                  <a:pt x="395081" y="1968031"/>
                </a:lnTo>
                <a:lnTo>
                  <a:pt x="530795" y="1725944"/>
                </a:lnTo>
                <a:close/>
                <a:moveTo>
                  <a:pt x="306023" y="76465"/>
                </a:moveTo>
                <a:lnTo>
                  <a:pt x="306023" y="1514740"/>
                </a:lnTo>
                <a:lnTo>
                  <a:pt x="529167" y="1514740"/>
                </a:lnTo>
                <a:lnTo>
                  <a:pt x="529167" y="155048"/>
                </a:lnTo>
                <a:cubicBezTo>
                  <a:pt x="529167" y="111648"/>
                  <a:pt x="493984" y="76465"/>
                  <a:pt x="450584" y="76465"/>
                </a:cubicBezTo>
                <a:close/>
                <a:moveTo>
                  <a:pt x="136262" y="76465"/>
                </a:moveTo>
                <a:cubicBezTo>
                  <a:pt x="92862" y="76465"/>
                  <a:pt x="57679" y="111648"/>
                  <a:pt x="57679" y="155048"/>
                </a:cubicBezTo>
                <a:lnTo>
                  <a:pt x="57679" y="1514740"/>
                </a:lnTo>
                <a:lnTo>
                  <a:pt x="280823" y="1514740"/>
                </a:lnTo>
                <a:lnTo>
                  <a:pt x="280823" y="76465"/>
                </a:lnTo>
                <a:close/>
                <a:moveTo>
                  <a:pt x="97810" y="0"/>
                </a:moveTo>
                <a:lnTo>
                  <a:pt x="489036" y="0"/>
                </a:lnTo>
                <a:cubicBezTo>
                  <a:pt x="543055" y="0"/>
                  <a:pt x="586846" y="43791"/>
                  <a:pt x="586846" y="97810"/>
                </a:cubicBezTo>
                <a:lnTo>
                  <a:pt x="586846" y="1690953"/>
                </a:lnTo>
                <a:lnTo>
                  <a:pt x="586517" y="1690953"/>
                </a:lnTo>
                <a:lnTo>
                  <a:pt x="586514" y="1691828"/>
                </a:lnTo>
                <a:lnTo>
                  <a:pt x="586823" y="1691829"/>
                </a:lnTo>
                <a:lnTo>
                  <a:pt x="586812" y="1694880"/>
                </a:lnTo>
                <a:lnTo>
                  <a:pt x="299633" y="2207149"/>
                </a:lnTo>
                <a:lnTo>
                  <a:pt x="23" y="1690953"/>
                </a:lnTo>
                <a:lnTo>
                  <a:pt x="0" y="1690953"/>
                </a:lnTo>
                <a:lnTo>
                  <a:pt x="0" y="97810"/>
                </a:lnTo>
                <a:cubicBezTo>
                  <a:pt x="0" y="43791"/>
                  <a:pt x="43791" y="0"/>
                  <a:pt x="9781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p>
            <a:pPr eaLnBrk="1" hangingPunct="1">
              <a:spcBef>
                <a:spcPts val="0"/>
              </a:spcBef>
              <a:spcAft>
                <a:spcPts val="0"/>
              </a:spcAft>
              <a:defRPr/>
            </a:pPr>
            <a:endParaRPr lang="zh-CN" altLang="en-US">
              <a:solidFill>
                <a:srgbClr val="FFFFFF"/>
              </a:solidFill>
            </a:endParaRPr>
          </a:p>
        </p:txBody>
      </p:sp>
      <p:sp>
        <p:nvSpPr>
          <p:cNvPr id="45" name="KSO_Shape"/>
          <p:cNvSpPr/>
          <p:nvPr>
            <p:custDataLst>
              <p:tags r:id="rId17"/>
            </p:custDataLst>
          </p:nvPr>
        </p:nvSpPr>
        <p:spPr bwMode="auto">
          <a:xfrm>
            <a:off x="2194931" y="3199416"/>
            <a:ext cx="276932" cy="387318"/>
          </a:xfrm>
          <a:custGeom>
            <a:avLst/>
            <a:gdLst>
              <a:gd name="T0" fmla="*/ 2147483646 w 4228"/>
              <a:gd name="T1" fmla="*/ 2147483646 h 5910"/>
              <a:gd name="T2" fmla="*/ 2147483646 w 4228"/>
              <a:gd name="T3" fmla="*/ 2147483646 h 5910"/>
              <a:gd name="T4" fmla="*/ 2147483646 w 4228"/>
              <a:gd name="T5" fmla="*/ 2147483646 h 5910"/>
              <a:gd name="T6" fmla="*/ 2147483646 w 4228"/>
              <a:gd name="T7" fmla="*/ 2147483646 h 5910"/>
              <a:gd name="T8" fmla="*/ 2147483646 w 4228"/>
              <a:gd name="T9" fmla="*/ 736754076 h 5910"/>
              <a:gd name="T10" fmla="*/ 2147483646 w 4228"/>
              <a:gd name="T11" fmla="*/ 468900117 h 5910"/>
              <a:gd name="T12" fmla="*/ 2147483646 w 4228"/>
              <a:gd name="T13" fmla="*/ 2147483646 h 5910"/>
              <a:gd name="T14" fmla="*/ 2147483646 w 4228"/>
              <a:gd name="T15" fmla="*/ 2147483646 h 5910"/>
              <a:gd name="T16" fmla="*/ 769768890 w 4228"/>
              <a:gd name="T17" fmla="*/ 2147483646 h 5910"/>
              <a:gd name="T18" fmla="*/ 502005176 w 4228"/>
              <a:gd name="T19" fmla="*/ 2147483646 h 5910"/>
              <a:gd name="T20" fmla="*/ 2147483646 w 4228"/>
              <a:gd name="T21" fmla="*/ 2147483646 h 5910"/>
              <a:gd name="T22" fmla="*/ 2147483646 w 4228"/>
              <a:gd name="T23" fmla="*/ 2147483646 h 5910"/>
              <a:gd name="T24" fmla="*/ 2147483646 w 4228"/>
              <a:gd name="T25" fmla="*/ 2147483646 h 5910"/>
              <a:gd name="T26" fmla="*/ 2147483646 w 4228"/>
              <a:gd name="T27" fmla="*/ 2147483646 h 5910"/>
              <a:gd name="T28" fmla="*/ 2147483646 w 4228"/>
              <a:gd name="T29" fmla="*/ 2147483646 h 5910"/>
              <a:gd name="T30" fmla="*/ 2147483646 w 4228"/>
              <a:gd name="T31" fmla="*/ 2147483646 h 5910"/>
              <a:gd name="T32" fmla="*/ 2147483646 w 4228"/>
              <a:gd name="T33" fmla="*/ 2147483646 h 5910"/>
              <a:gd name="T34" fmla="*/ 2147483646 w 4228"/>
              <a:gd name="T35" fmla="*/ 2147483646 h 5910"/>
              <a:gd name="T36" fmla="*/ 2147483646 w 4228"/>
              <a:gd name="T37" fmla="*/ 2147483646 h 5910"/>
              <a:gd name="T38" fmla="*/ 2147483646 w 4228"/>
              <a:gd name="T39" fmla="*/ 2147483646 h 5910"/>
              <a:gd name="T40" fmla="*/ 2147483646 w 4228"/>
              <a:gd name="T41" fmla="*/ 2147483646 h 5910"/>
              <a:gd name="T42" fmla="*/ 2147483646 w 4228"/>
              <a:gd name="T43" fmla="*/ 2147483646 h 5910"/>
              <a:gd name="T44" fmla="*/ 2147483646 w 4228"/>
              <a:gd name="T45" fmla="*/ 2147483646 h 5910"/>
              <a:gd name="T46" fmla="*/ 2147483646 w 4228"/>
              <a:gd name="T47" fmla="*/ 2147483646 h 5910"/>
              <a:gd name="T48" fmla="*/ 2147483646 w 4228"/>
              <a:gd name="T49" fmla="*/ 2147483646 h 5910"/>
              <a:gd name="T50" fmla="*/ 2147483646 w 4228"/>
              <a:gd name="T51" fmla="*/ 2147483646 h 5910"/>
              <a:gd name="T52" fmla="*/ 2147483646 w 4228"/>
              <a:gd name="T53" fmla="*/ 2147483646 h 5910"/>
              <a:gd name="T54" fmla="*/ 2147483646 w 4228"/>
              <a:gd name="T55" fmla="*/ 2147483646 h 5910"/>
              <a:gd name="T56" fmla="*/ 2147483646 w 4228"/>
              <a:gd name="T57" fmla="*/ 2147483646 h 5910"/>
              <a:gd name="T58" fmla="*/ 2147483646 w 4228"/>
              <a:gd name="T59" fmla="*/ 2147483646 h 5910"/>
              <a:gd name="T60" fmla="*/ 2147483646 w 4228"/>
              <a:gd name="T61" fmla="*/ 2147483646 h 5910"/>
              <a:gd name="T62" fmla="*/ 2147483646 w 4228"/>
              <a:gd name="T63" fmla="*/ 2147483646 h 5910"/>
              <a:gd name="T64" fmla="*/ 2147483646 w 4228"/>
              <a:gd name="T65" fmla="*/ 2147483646 h 5910"/>
              <a:gd name="T66" fmla="*/ 2147483646 w 4228"/>
              <a:gd name="T67" fmla="*/ 2147483646 h 5910"/>
              <a:gd name="T68" fmla="*/ 2147483646 w 4228"/>
              <a:gd name="T69" fmla="*/ 2147483646 h 5910"/>
              <a:gd name="T70" fmla="*/ 2147483646 w 4228"/>
              <a:gd name="T71" fmla="*/ 2147483646 h 5910"/>
              <a:gd name="T72" fmla="*/ 2147483646 w 4228"/>
              <a:gd name="T73" fmla="*/ 2147483646 h 5910"/>
              <a:gd name="T74" fmla="*/ 2147483646 w 4228"/>
              <a:gd name="T75" fmla="*/ 2147483646 h 5910"/>
              <a:gd name="T76" fmla="*/ 2147483646 w 4228"/>
              <a:gd name="T77" fmla="*/ 2147483646 h 5910"/>
              <a:gd name="T78" fmla="*/ 2147483646 w 4228"/>
              <a:gd name="T79" fmla="*/ 2147483646 h 5910"/>
              <a:gd name="T80" fmla="*/ 2147483646 w 4228"/>
              <a:gd name="T81" fmla="*/ 2147483646 h 5910"/>
              <a:gd name="T82" fmla="*/ 2147483646 w 4228"/>
              <a:gd name="T83" fmla="*/ 2147483646 h 5910"/>
              <a:gd name="T84" fmla="*/ 2147483646 w 4228"/>
              <a:gd name="T85" fmla="*/ 2147483646 h 5910"/>
              <a:gd name="T86" fmla="*/ 2147483646 w 4228"/>
              <a:gd name="T87" fmla="*/ 2147483646 h 5910"/>
              <a:gd name="T88" fmla="*/ 2147483646 w 4228"/>
              <a:gd name="T89" fmla="*/ 2147483646 h 5910"/>
              <a:gd name="T90" fmla="*/ 2147483646 w 4228"/>
              <a:gd name="T91" fmla="*/ 2147483646 h 5910"/>
              <a:gd name="T92" fmla="*/ 2147483646 w 4228"/>
              <a:gd name="T93" fmla="*/ 2147483646 h 5910"/>
              <a:gd name="T94" fmla="*/ 2147483646 w 4228"/>
              <a:gd name="T95" fmla="*/ 2147483646 h 5910"/>
              <a:gd name="T96" fmla="*/ 2147483646 w 4228"/>
              <a:gd name="T97" fmla="*/ 2147483646 h 5910"/>
              <a:gd name="T98" fmla="*/ 2147483646 w 4228"/>
              <a:gd name="T99" fmla="*/ 2147483646 h 5910"/>
              <a:gd name="T100" fmla="*/ 2147483646 w 4228"/>
              <a:gd name="T101" fmla="*/ 2147483646 h 5910"/>
              <a:gd name="T102" fmla="*/ 2147483646 w 4228"/>
              <a:gd name="T103" fmla="*/ 2147483646 h 5910"/>
              <a:gd name="T104" fmla="*/ 2147483646 w 4228"/>
              <a:gd name="T105" fmla="*/ 2147483646 h 5910"/>
              <a:gd name="T106" fmla="*/ 2147483646 w 4228"/>
              <a:gd name="T107" fmla="*/ 2147483646 h 5910"/>
              <a:gd name="T108" fmla="*/ 2147483646 w 4228"/>
              <a:gd name="T109" fmla="*/ 2147483646 h 5910"/>
              <a:gd name="T110" fmla="*/ 2147483646 w 4228"/>
              <a:gd name="T111" fmla="*/ 2147483646 h 5910"/>
              <a:gd name="T112" fmla="*/ 2147483646 w 4228"/>
              <a:gd name="T113" fmla="*/ 2147483646 h 5910"/>
              <a:gd name="T114" fmla="*/ 2147483646 w 4228"/>
              <a:gd name="T115" fmla="*/ 2147483646 h 5910"/>
              <a:gd name="T116" fmla="*/ 2147483646 w 4228"/>
              <a:gd name="T117" fmla="*/ 2147483646 h 5910"/>
              <a:gd name="T118" fmla="*/ 2147483646 w 4228"/>
              <a:gd name="T119" fmla="*/ 2147483646 h 5910"/>
              <a:gd name="T120" fmla="*/ 2147483646 w 4228"/>
              <a:gd name="T121" fmla="*/ 2147483646 h 5910"/>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4228" h="5910">
                <a:moveTo>
                  <a:pt x="3998" y="2785"/>
                </a:moveTo>
                <a:lnTo>
                  <a:pt x="3815" y="2602"/>
                </a:lnTo>
                <a:lnTo>
                  <a:pt x="2840" y="1627"/>
                </a:lnTo>
                <a:lnTo>
                  <a:pt x="3127" y="1341"/>
                </a:lnTo>
                <a:lnTo>
                  <a:pt x="3155" y="1312"/>
                </a:lnTo>
                <a:lnTo>
                  <a:pt x="3181" y="1282"/>
                </a:lnTo>
                <a:lnTo>
                  <a:pt x="3205" y="1251"/>
                </a:lnTo>
                <a:lnTo>
                  <a:pt x="3227" y="1219"/>
                </a:lnTo>
                <a:lnTo>
                  <a:pt x="3247" y="1185"/>
                </a:lnTo>
                <a:lnTo>
                  <a:pt x="3266" y="1151"/>
                </a:lnTo>
                <a:lnTo>
                  <a:pt x="3284" y="1116"/>
                </a:lnTo>
                <a:lnTo>
                  <a:pt x="3299" y="1081"/>
                </a:lnTo>
                <a:lnTo>
                  <a:pt x="3313" y="1046"/>
                </a:lnTo>
                <a:lnTo>
                  <a:pt x="3324" y="1009"/>
                </a:lnTo>
                <a:lnTo>
                  <a:pt x="3335" y="972"/>
                </a:lnTo>
                <a:lnTo>
                  <a:pt x="3342" y="935"/>
                </a:lnTo>
                <a:lnTo>
                  <a:pt x="3349" y="898"/>
                </a:lnTo>
                <a:lnTo>
                  <a:pt x="3353" y="861"/>
                </a:lnTo>
                <a:lnTo>
                  <a:pt x="3356" y="823"/>
                </a:lnTo>
                <a:lnTo>
                  <a:pt x="3357" y="786"/>
                </a:lnTo>
                <a:lnTo>
                  <a:pt x="3356" y="748"/>
                </a:lnTo>
                <a:lnTo>
                  <a:pt x="3353" y="710"/>
                </a:lnTo>
                <a:lnTo>
                  <a:pt x="3349" y="673"/>
                </a:lnTo>
                <a:lnTo>
                  <a:pt x="3342" y="635"/>
                </a:lnTo>
                <a:lnTo>
                  <a:pt x="3335" y="598"/>
                </a:lnTo>
                <a:lnTo>
                  <a:pt x="3324" y="562"/>
                </a:lnTo>
                <a:lnTo>
                  <a:pt x="3313" y="526"/>
                </a:lnTo>
                <a:lnTo>
                  <a:pt x="3299" y="489"/>
                </a:lnTo>
                <a:lnTo>
                  <a:pt x="3284" y="455"/>
                </a:lnTo>
                <a:lnTo>
                  <a:pt x="3266" y="420"/>
                </a:lnTo>
                <a:lnTo>
                  <a:pt x="3247" y="385"/>
                </a:lnTo>
                <a:lnTo>
                  <a:pt x="3227" y="353"/>
                </a:lnTo>
                <a:lnTo>
                  <a:pt x="3205" y="321"/>
                </a:lnTo>
                <a:lnTo>
                  <a:pt x="3181" y="290"/>
                </a:lnTo>
                <a:lnTo>
                  <a:pt x="3155" y="258"/>
                </a:lnTo>
                <a:lnTo>
                  <a:pt x="3127" y="229"/>
                </a:lnTo>
                <a:lnTo>
                  <a:pt x="3097" y="201"/>
                </a:lnTo>
                <a:lnTo>
                  <a:pt x="3067" y="176"/>
                </a:lnTo>
                <a:lnTo>
                  <a:pt x="3036" y="151"/>
                </a:lnTo>
                <a:lnTo>
                  <a:pt x="3003" y="129"/>
                </a:lnTo>
                <a:lnTo>
                  <a:pt x="2970" y="108"/>
                </a:lnTo>
                <a:lnTo>
                  <a:pt x="2936" y="89"/>
                </a:lnTo>
                <a:lnTo>
                  <a:pt x="2902" y="72"/>
                </a:lnTo>
                <a:lnTo>
                  <a:pt x="2866" y="56"/>
                </a:lnTo>
                <a:lnTo>
                  <a:pt x="2830" y="43"/>
                </a:lnTo>
                <a:lnTo>
                  <a:pt x="2795" y="32"/>
                </a:lnTo>
                <a:lnTo>
                  <a:pt x="2758" y="22"/>
                </a:lnTo>
                <a:lnTo>
                  <a:pt x="2720" y="14"/>
                </a:lnTo>
                <a:lnTo>
                  <a:pt x="2683" y="7"/>
                </a:lnTo>
                <a:lnTo>
                  <a:pt x="2645" y="3"/>
                </a:lnTo>
                <a:lnTo>
                  <a:pt x="2608" y="0"/>
                </a:lnTo>
                <a:lnTo>
                  <a:pt x="2570" y="0"/>
                </a:lnTo>
                <a:lnTo>
                  <a:pt x="2532" y="0"/>
                </a:lnTo>
                <a:lnTo>
                  <a:pt x="2496" y="3"/>
                </a:lnTo>
                <a:lnTo>
                  <a:pt x="2458" y="7"/>
                </a:lnTo>
                <a:lnTo>
                  <a:pt x="2421" y="14"/>
                </a:lnTo>
                <a:lnTo>
                  <a:pt x="2383" y="22"/>
                </a:lnTo>
                <a:lnTo>
                  <a:pt x="2346" y="32"/>
                </a:lnTo>
                <a:lnTo>
                  <a:pt x="2310" y="43"/>
                </a:lnTo>
                <a:lnTo>
                  <a:pt x="2275" y="56"/>
                </a:lnTo>
                <a:lnTo>
                  <a:pt x="2239" y="72"/>
                </a:lnTo>
                <a:lnTo>
                  <a:pt x="2205" y="89"/>
                </a:lnTo>
                <a:lnTo>
                  <a:pt x="2171" y="108"/>
                </a:lnTo>
                <a:lnTo>
                  <a:pt x="2138" y="129"/>
                </a:lnTo>
                <a:lnTo>
                  <a:pt x="2105" y="151"/>
                </a:lnTo>
                <a:lnTo>
                  <a:pt x="2074" y="176"/>
                </a:lnTo>
                <a:lnTo>
                  <a:pt x="2044" y="201"/>
                </a:lnTo>
                <a:lnTo>
                  <a:pt x="2015" y="229"/>
                </a:lnTo>
                <a:lnTo>
                  <a:pt x="301" y="1950"/>
                </a:lnTo>
                <a:lnTo>
                  <a:pt x="284" y="1965"/>
                </a:lnTo>
                <a:lnTo>
                  <a:pt x="266" y="1980"/>
                </a:lnTo>
                <a:lnTo>
                  <a:pt x="248" y="1996"/>
                </a:lnTo>
                <a:lnTo>
                  <a:pt x="231" y="2013"/>
                </a:lnTo>
                <a:lnTo>
                  <a:pt x="203" y="2042"/>
                </a:lnTo>
                <a:lnTo>
                  <a:pt x="177" y="2072"/>
                </a:lnTo>
                <a:lnTo>
                  <a:pt x="153" y="2104"/>
                </a:lnTo>
                <a:lnTo>
                  <a:pt x="131" y="2135"/>
                </a:lnTo>
                <a:lnTo>
                  <a:pt x="110" y="2169"/>
                </a:lnTo>
                <a:lnTo>
                  <a:pt x="91" y="2203"/>
                </a:lnTo>
                <a:lnTo>
                  <a:pt x="74" y="2238"/>
                </a:lnTo>
                <a:lnTo>
                  <a:pt x="58" y="2273"/>
                </a:lnTo>
                <a:lnTo>
                  <a:pt x="45" y="2308"/>
                </a:lnTo>
                <a:lnTo>
                  <a:pt x="33" y="2345"/>
                </a:lnTo>
                <a:lnTo>
                  <a:pt x="23" y="2382"/>
                </a:lnTo>
                <a:lnTo>
                  <a:pt x="15" y="2419"/>
                </a:lnTo>
                <a:lnTo>
                  <a:pt x="9" y="2456"/>
                </a:lnTo>
                <a:lnTo>
                  <a:pt x="5" y="2493"/>
                </a:lnTo>
                <a:lnTo>
                  <a:pt x="1" y="2531"/>
                </a:lnTo>
                <a:lnTo>
                  <a:pt x="0" y="2569"/>
                </a:lnTo>
                <a:lnTo>
                  <a:pt x="1" y="2606"/>
                </a:lnTo>
                <a:lnTo>
                  <a:pt x="5" y="2644"/>
                </a:lnTo>
                <a:lnTo>
                  <a:pt x="9" y="2681"/>
                </a:lnTo>
                <a:lnTo>
                  <a:pt x="15" y="2719"/>
                </a:lnTo>
                <a:lnTo>
                  <a:pt x="23" y="2756"/>
                </a:lnTo>
                <a:lnTo>
                  <a:pt x="33" y="2792"/>
                </a:lnTo>
                <a:lnTo>
                  <a:pt x="45" y="2829"/>
                </a:lnTo>
                <a:lnTo>
                  <a:pt x="58" y="2865"/>
                </a:lnTo>
                <a:lnTo>
                  <a:pt x="74" y="2899"/>
                </a:lnTo>
                <a:lnTo>
                  <a:pt x="91" y="2934"/>
                </a:lnTo>
                <a:lnTo>
                  <a:pt x="110" y="2969"/>
                </a:lnTo>
                <a:lnTo>
                  <a:pt x="131" y="3001"/>
                </a:lnTo>
                <a:lnTo>
                  <a:pt x="153" y="3033"/>
                </a:lnTo>
                <a:lnTo>
                  <a:pt x="177" y="3065"/>
                </a:lnTo>
                <a:lnTo>
                  <a:pt x="203" y="3096"/>
                </a:lnTo>
                <a:lnTo>
                  <a:pt x="231" y="3125"/>
                </a:lnTo>
                <a:lnTo>
                  <a:pt x="1388" y="4281"/>
                </a:lnTo>
                <a:lnTo>
                  <a:pt x="1102" y="4567"/>
                </a:lnTo>
                <a:lnTo>
                  <a:pt x="1075" y="4597"/>
                </a:lnTo>
                <a:lnTo>
                  <a:pt x="1048" y="4627"/>
                </a:lnTo>
                <a:lnTo>
                  <a:pt x="1024" y="4658"/>
                </a:lnTo>
                <a:lnTo>
                  <a:pt x="1001" y="4691"/>
                </a:lnTo>
                <a:lnTo>
                  <a:pt x="981" y="4724"/>
                </a:lnTo>
                <a:lnTo>
                  <a:pt x="962" y="4758"/>
                </a:lnTo>
                <a:lnTo>
                  <a:pt x="945" y="4792"/>
                </a:lnTo>
                <a:lnTo>
                  <a:pt x="930" y="4828"/>
                </a:lnTo>
                <a:lnTo>
                  <a:pt x="916" y="4864"/>
                </a:lnTo>
                <a:lnTo>
                  <a:pt x="904" y="4899"/>
                </a:lnTo>
                <a:lnTo>
                  <a:pt x="894" y="4936"/>
                </a:lnTo>
                <a:lnTo>
                  <a:pt x="886" y="4973"/>
                </a:lnTo>
                <a:lnTo>
                  <a:pt x="879" y="5011"/>
                </a:lnTo>
                <a:lnTo>
                  <a:pt x="875" y="5048"/>
                </a:lnTo>
                <a:lnTo>
                  <a:pt x="873" y="5086"/>
                </a:lnTo>
                <a:lnTo>
                  <a:pt x="872" y="5123"/>
                </a:lnTo>
                <a:lnTo>
                  <a:pt x="873" y="5161"/>
                </a:lnTo>
                <a:lnTo>
                  <a:pt x="875" y="5198"/>
                </a:lnTo>
                <a:lnTo>
                  <a:pt x="880" y="5236"/>
                </a:lnTo>
                <a:lnTo>
                  <a:pt x="886" y="5273"/>
                </a:lnTo>
                <a:lnTo>
                  <a:pt x="894" y="5311"/>
                </a:lnTo>
                <a:lnTo>
                  <a:pt x="904" y="5347"/>
                </a:lnTo>
                <a:lnTo>
                  <a:pt x="916" y="5383"/>
                </a:lnTo>
                <a:lnTo>
                  <a:pt x="930" y="5419"/>
                </a:lnTo>
                <a:lnTo>
                  <a:pt x="945" y="5455"/>
                </a:lnTo>
                <a:lnTo>
                  <a:pt x="962" y="5489"/>
                </a:lnTo>
                <a:lnTo>
                  <a:pt x="981" y="5523"/>
                </a:lnTo>
                <a:lnTo>
                  <a:pt x="1002" y="5556"/>
                </a:lnTo>
                <a:lnTo>
                  <a:pt x="1024" y="5589"/>
                </a:lnTo>
                <a:lnTo>
                  <a:pt x="1049" y="5620"/>
                </a:lnTo>
                <a:lnTo>
                  <a:pt x="1075" y="5650"/>
                </a:lnTo>
                <a:lnTo>
                  <a:pt x="1102" y="5679"/>
                </a:lnTo>
                <a:lnTo>
                  <a:pt x="1131" y="5707"/>
                </a:lnTo>
                <a:lnTo>
                  <a:pt x="1162" y="5734"/>
                </a:lnTo>
                <a:lnTo>
                  <a:pt x="1193" y="5757"/>
                </a:lnTo>
                <a:lnTo>
                  <a:pt x="1225" y="5779"/>
                </a:lnTo>
                <a:lnTo>
                  <a:pt x="1259" y="5800"/>
                </a:lnTo>
                <a:lnTo>
                  <a:pt x="1292" y="5819"/>
                </a:lnTo>
                <a:lnTo>
                  <a:pt x="1327" y="5836"/>
                </a:lnTo>
                <a:lnTo>
                  <a:pt x="1362" y="5852"/>
                </a:lnTo>
                <a:lnTo>
                  <a:pt x="1398" y="5865"/>
                </a:lnTo>
                <a:lnTo>
                  <a:pt x="1434" y="5877"/>
                </a:lnTo>
                <a:lnTo>
                  <a:pt x="1471" y="5887"/>
                </a:lnTo>
                <a:lnTo>
                  <a:pt x="1507" y="5895"/>
                </a:lnTo>
                <a:lnTo>
                  <a:pt x="1545" y="5902"/>
                </a:lnTo>
                <a:lnTo>
                  <a:pt x="1582" y="5906"/>
                </a:lnTo>
                <a:lnTo>
                  <a:pt x="1620" y="5909"/>
                </a:lnTo>
                <a:lnTo>
                  <a:pt x="1658" y="5910"/>
                </a:lnTo>
                <a:lnTo>
                  <a:pt x="1696" y="5909"/>
                </a:lnTo>
                <a:lnTo>
                  <a:pt x="1734" y="5906"/>
                </a:lnTo>
                <a:lnTo>
                  <a:pt x="1771" y="5902"/>
                </a:lnTo>
                <a:lnTo>
                  <a:pt x="1809" y="5895"/>
                </a:lnTo>
                <a:lnTo>
                  <a:pt x="1845" y="5887"/>
                </a:lnTo>
                <a:lnTo>
                  <a:pt x="1882" y="5877"/>
                </a:lnTo>
                <a:lnTo>
                  <a:pt x="1918" y="5865"/>
                </a:lnTo>
                <a:lnTo>
                  <a:pt x="1954" y="5852"/>
                </a:lnTo>
                <a:lnTo>
                  <a:pt x="1989" y="5836"/>
                </a:lnTo>
                <a:lnTo>
                  <a:pt x="2024" y="5819"/>
                </a:lnTo>
                <a:lnTo>
                  <a:pt x="2057" y="5800"/>
                </a:lnTo>
                <a:lnTo>
                  <a:pt x="2091" y="5780"/>
                </a:lnTo>
                <a:lnTo>
                  <a:pt x="2123" y="5757"/>
                </a:lnTo>
                <a:lnTo>
                  <a:pt x="2154" y="5734"/>
                </a:lnTo>
                <a:lnTo>
                  <a:pt x="2184" y="5707"/>
                </a:lnTo>
                <a:lnTo>
                  <a:pt x="2215" y="5679"/>
                </a:lnTo>
                <a:lnTo>
                  <a:pt x="3998" y="3897"/>
                </a:lnTo>
                <a:lnTo>
                  <a:pt x="4026" y="3866"/>
                </a:lnTo>
                <a:lnTo>
                  <a:pt x="4052" y="3836"/>
                </a:lnTo>
                <a:lnTo>
                  <a:pt x="4076" y="3805"/>
                </a:lnTo>
                <a:lnTo>
                  <a:pt x="4099" y="3773"/>
                </a:lnTo>
                <a:lnTo>
                  <a:pt x="4119" y="3739"/>
                </a:lnTo>
                <a:lnTo>
                  <a:pt x="4138" y="3706"/>
                </a:lnTo>
                <a:lnTo>
                  <a:pt x="4156" y="3671"/>
                </a:lnTo>
                <a:lnTo>
                  <a:pt x="4170" y="3636"/>
                </a:lnTo>
                <a:lnTo>
                  <a:pt x="4185" y="3600"/>
                </a:lnTo>
                <a:lnTo>
                  <a:pt x="4196" y="3564"/>
                </a:lnTo>
                <a:lnTo>
                  <a:pt x="4206" y="3527"/>
                </a:lnTo>
                <a:lnTo>
                  <a:pt x="4214" y="3489"/>
                </a:lnTo>
                <a:lnTo>
                  <a:pt x="4220" y="3453"/>
                </a:lnTo>
                <a:lnTo>
                  <a:pt x="4225" y="3415"/>
                </a:lnTo>
                <a:lnTo>
                  <a:pt x="4227" y="3378"/>
                </a:lnTo>
                <a:lnTo>
                  <a:pt x="4228" y="3340"/>
                </a:lnTo>
                <a:lnTo>
                  <a:pt x="4227" y="3302"/>
                </a:lnTo>
                <a:lnTo>
                  <a:pt x="4225" y="3265"/>
                </a:lnTo>
                <a:lnTo>
                  <a:pt x="4220" y="3227"/>
                </a:lnTo>
                <a:lnTo>
                  <a:pt x="4214" y="3191"/>
                </a:lnTo>
                <a:lnTo>
                  <a:pt x="4206" y="3153"/>
                </a:lnTo>
                <a:lnTo>
                  <a:pt x="4196" y="3116"/>
                </a:lnTo>
                <a:lnTo>
                  <a:pt x="4185" y="3080"/>
                </a:lnTo>
                <a:lnTo>
                  <a:pt x="4170" y="3044"/>
                </a:lnTo>
                <a:lnTo>
                  <a:pt x="4156" y="3009"/>
                </a:lnTo>
                <a:lnTo>
                  <a:pt x="4138" y="2974"/>
                </a:lnTo>
                <a:lnTo>
                  <a:pt x="4119" y="2941"/>
                </a:lnTo>
                <a:lnTo>
                  <a:pt x="4099" y="2907"/>
                </a:lnTo>
                <a:lnTo>
                  <a:pt x="4076" y="2875"/>
                </a:lnTo>
                <a:lnTo>
                  <a:pt x="4052" y="2844"/>
                </a:lnTo>
                <a:lnTo>
                  <a:pt x="4026" y="2814"/>
                </a:lnTo>
                <a:lnTo>
                  <a:pt x="3998" y="2785"/>
                </a:lnTo>
                <a:close/>
                <a:moveTo>
                  <a:pt x="2285" y="499"/>
                </a:moveTo>
                <a:lnTo>
                  <a:pt x="2285" y="499"/>
                </a:lnTo>
                <a:lnTo>
                  <a:pt x="2300" y="485"/>
                </a:lnTo>
                <a:lnTo>
                  <a:pt x="2316" y="471"/>
                </a:lnTo>
                <a:lnTo>
                  <a:pt x="2332" y="459"/>
                </a:lnTo>
                <a:lnTo>
                  <a:pt x="2348" y="448"/>
                </a:lnTo>
                <a:lnTo>
                  <a:pt x="2365" y="437"/>
                </a:lnTo>
                <a:lnTo>
                  <a:pt x="2383" y="428"/>
                </a:lnTo>
                <a:lnTo>
                  <a:pt x="2401" y="419"/>
                </a:lnTo>
                <a:lnTo>
                  <a:pt x="2419" y="411"/>
                </a:lnTo>
                <a:lnTo>
                  <a:pt x="2437" y="404"/>
                </a:lnTo>
                <a:lnTo>
                  <a:pt x="2456" y="398"/>
                </a:lnTo>
                <a:lnTo>
                  <a:pt x="2474" y="393"/>
                </a:lnTo>
                <a:lnTo>
                  <a:pt x="2493" y="389"/>
                </a:lnTo>
                <a:lnTo>
                  <a:pt x="2512" y="385"/>
                </a:lnTo>
                <a:lnTo>
                  <a:pt x="2531" y="383"/>
                </a:lnTo>
                <a:lnTo>
                  <a:pt x="2551" y="382"/>
                </a:lnTo>
                <a:lnTo>
                  <a:pt x="2570" y="381"/>
                </a:lnTo>
                <a:lnTo>
                  <a:pt x="2590" y="382"/>
                </a:lnTo>
                <a:lnTo>
                  <a:pt x="2609" y="383"/>
                </a:lnTo>
                <a:lnTo>
                  <a:pt x="2628" y="385"/>
                </a:lnTo>
                <a:lnTo>
                  <a:pt x="2647" y="389"/>
                </a:lnTo>
                <a:lnTo>
                  <a:pt x="2667" y="393"/>
                </a:lnTo>
                <a:lnTo>
                  <a:pt x="2685" y="398"/>
                </a:lnTo>
                <a:lnTo>
                  <a:pt x="2704" y="404"/>
                </a:lnTo>
                <a:lnTo>
                  <a:pt x="2722" y="411"/>
                </a:lnTo>
                <a:lnTo>
                  <a:pt x="2741" y="419"/>
                </a:lnTo>
                <a:lnTo>
                  <a:pt x="2759" y="428"/>
                </a:lnTo>
                <a:lnTo>
                  <a:pt x="2776" y="437"/>
                </a:lnTo>
                <a:lnTo>
                  <a:pt x="2792" y="448"/>
                </a:lnTo>
                <a:lnTo>
                  <a:pt x="2809" y="459"/>
                </a:lnTo>
                <a:lnTo>
                  <a:pt x="2826" y="471"/>
                </a:lnTo>
                <a:lnTo>
                  <a:pt x="2841" y="485"/>
                </a:lnTo>
                <a:lnTo>
                  <a:pt x="2856" y="499"/>
                </a:lnTo>
                <a:lnTo>
                  <a:pt x="2870" y="515"/>
                </a:lnTo>
                <a:lnTo>
                  <a:pt x="2884" y="530"/>
                </a:lnTo>
                <a:lnTo>
                  <a:pt x="2896" y="546"/>
                </a:lnTo>
                <a:lnTo>
                  <a:pt x="2908" y="563"/>
                </a:lnTo>
                <a:lnTo>
                  <a:pt x="2918" y="581"/>
                </a:lnTo>
                <a:lnTo>
                  <a:pt x="2928" y="597"/>
                </a:lnTo>
                <a:lnTo>
                  <a:pt x="2937" y="615"/>
                </a:lnTo>
                <a:lnTo>
                  <a:pt x="2945" y="633"/>
                </a:lnTo>
                <a:lnTo>
                  <a:pt x="2952" y="652"/>
                </a:lnTo>
                <a:lnTo>
                  <a:pt x="2959" y="670"/>
                </a:lnTo>
                <a:lnTo>
                  <a:pt x="2963" y="689"/>
                </a:lnTo>
                <a:lnTo>
                  <a:pt x="2968" y="708"/>
                </a:lnTo>
                <a:lnTo>
                  <a:pt x="2971" y="727"/>
                </a:lnTo>
                <a:lnTo>
                  <a:pt x="2973" y="747"/>
                </a:lnTo>
                <a:lnTo>
                  <a:pt x="2974" y="766"/>
                </a:lnTo>
                <a:lnTo>
                  <a:pt x="2974" y="786"/>
                </a:lnTo>
                <a:lnTo>
                  <a:pt x="2974" y="805"/>
                </a:lnTo>
                <a:lnTo>
                  <a:pt x="2973" y="824"/>
                </a:lnTo>
                <a:lnTo>
                  <a:pt x="2971" y="844"/>
                </a:lnTo>
                <a:lnTo>
                  <a:pt x="2968" y="863"/>
                </a:lnTo>
                <a:lnTo>
                  <a:pt x="2963" y="882"/>
                </a:lnTo>
                <a:lnTo>
                  <a:pt x="2959" y="901"/>
                </a:lnTo>
                <a:lnTo>
                  <a:pt x="2952" y="920"/>
                </a:lnTo>
                <a:lnTo>
                  <a:pt x="2945" y="938"/>
                </a:lnTo>
                <a:lnTo>
                  <a:pt x="2937" y="955"/>
                </a:lnTo>
                <a:lnTo>
                  <a:pt x="2928" y="973"/>
                </a:lnTo>
                <a:lnTo>
                  <a:pt x="2918" y="991"/>
                </a:lnTo>
                <a:lnTo>
                  <a:pt x="2908" y="1008"/>
                </a:lnTo>
                <a:lnTo>
                  <a:pt x="2896" y="1025"/>
                </a:lnTo>
                <a:lnTo>
                  <a:pt x="2884" y="1040"/>
                </a:lnTo>
                <a:lnTo>
                  <a:pt x="2870" y="1056"/>
                </a:lnTo>
                <a:lnTo>
                  <a:pt x="2856" y="1071"/>
                </a:lnTo>
                <a:lnTo>
                  <a:pt x="2743" y="1184"/>
                </a:lnTo>
                <a:lnTo>
                  <a:pt x="1550" y="2377"/>
                </a:lnTo>
                <a:lnTo>
                  <a:pt x="1543" y="2353"/>
                </a:lnTo>
                <a:lnTo>
                  <a:pt x="1535" y="2327"/>
                </a:lnTo>
                <a:lnTo>
                  <a:pt x="1527" y="2303"/>
                </a:lnTo>
                <a:lnTo>
                  <a:pt x="1518" y="2278"/>
                </a:lnTo>
                <a:lnTo>
                  <a:pt x="1508" y="2255"/>
                </a:lnTo>
                <a:lnTo>
                  <a:pt x="1497" y="2230"/>
                </a:lnTo>
                <a:lnTo>
                  <a:pt x="1485" y="2207"/>
                </a:lnTo>
                <a:lnTo>
                  <a:pt x="1473" y="2183"/>
                </a:lnTo>
                <a:lnTo>
                  <a:pt x="1459" y="2161"/>
                </a:lnTo>
                <a:lnTo>
                  <a:pt x="1446" y="2139"/>
                </a:lnTo>
                <a:lnTo>
                  <a:pt x="1430" y="2116"/>
                </a:lnTo>
                <a:lnTo>
                  <a:pt x="1415" y="2094"/>
                </a:lnTo>
                <a:lnTo>
                  <a:pt x="1398" y="2073"/>
                </a:lnTo>
                <a:lnTo>
                  <a:pt x="1380" y="2053"/>
                </a:lnTo>
                <a:lnTo>
                  <a:pt x="1362" y="2033"/>
                </a:lnTo>
                <a:lnTo>
                  <a:pt x="1343" y="2013"/>
                </a:lnTo>
                <a:lnTo>
                  <a:pt x="1323" y="1994"/>
                </a:lnTo>
                <a:lnTo>
                  <a:pt x="1303" y="1976"/>
                </a:lnTo>
                <a:lnTo>
                  <a:pt x="1283" y="1958"/>
                </a:lnTo>
                <a:lnTo>
                  <a:pt x="1262" y="1941"/>
                </a:lnTo>
                <a:lnTo>
                  <a:pt x="1241" y="1926"/>
                </a:lnTo>
                <a:lnTo>
                  <a:pt x="1218" y="1911"/>
                </a:lnTo>
                <a:lnTo>
                  <a:pt x="1196" y="1897"/>
                </a:lnTo>
                <a:lnTo>
                  <a:pt x="1174" y="1883"/>
                </a:lnTo>
                <a:lnTo>
                  <a:pt x="1151" y="1871"/>
                </a:lnTo>
                <a:lnTo>
                  <a:pt x="1128" y="1860"/>
                </a:lnTo>
                <a:lnTo>
                  <a:pt x="1105" y="1849"/>
                </a:lnTo>
                <a:lnTo>
                  <a:pt x="1080" y="1839"/>
                </a:lnTo>
                <a:lnTo>
                  <a:pt x="1057" y="1830"/>
                </a:lnTo>
                <a:lnTo>
                  <a:pt x="1032" y="1821"/>
                </a:lnTo>
                <a:lnTo>
                  <a:pt x="1008" y="1814"/>
                </a:lnTo>
                <a:lnTo>
                  <a:pt x="983" y="1808"/>
                </a:lnTo>
                <a:lnTo>
                  <a:pt x="2285" y="499"/>
                </a:lnTo>
                <a:close/>
                <a:moveTo>
                  <a:pt x="1943" y="5409"/>
                </a:moveTo>
                <a:lnTo>
                  <a:pt x="1943" y="5409"/>
                </a:lnTo>
                <a:lnTo>
                  <a:pt x="1929" y="5423"/>
                </a:lnTo>
                <a:lnTo>
                  <a:pt x="1913" y="5437"/>
                </a:lnTo>
                <a:lnTo>
                  <a:pt x="1897" y="5449"/>
                </a:lnTo>
                <a:lnTo>
                  <a:pt x="1881" y="5461"/>
                </a:lnTo>
                <a:lnTo>
                  <a:pt x="1863" y="5471"/>
                </a:lnTo>
                <a:lnTo>
                  <a:pt x="1846" y="5481"/>
                </a:lnTo>
                <a:lnTo>
                  <a:pt x="1829" y="5490"/>
                </a:lnTo>
                <a:lnTo>
                  <a:pt x="1811" y="5498"/>
                </a:lnTo>
                <a:lnTo>
                  <a:pt x="1792" y="5505"/>
                </a:lnTo>
                <a:lnTo>
                  <a:pt x="1773" y="5510"/>
                </a:lnTo>
                <a:lnTo>
                  <a:pt x="1754" y="5516"/>
                </a:lnTo>
                <a:lnTo>
                  <a:pt x="1735" y="5521"/>
                </a:lnTo>
                <a:lnTo>
                  <a:pt x="1716" y="5523"/>
                </a:lnTo>
                <a:lnTo>
                  <a:pt x="1697" y="5526"/>
                </a:lnTo>
                <a:lnTo>
                  <a:pt x="1677" y="5527"/>
                </a:lnTo>
                <a:lnTo>
                  <a:pt x="1658" y="5527"/>
                </a:lnTo>
                <a:lnTo>
                  <a:pt x="1638" y="5527"/>
                </a:lnTo>
                <a:lnTo>
                  <a:pt x="1619" y="5526"/>
                </a:lnTo>
                <a:lnTo>
                  <a:pt x="1600" y="5523"/>
                </a:lnTo>
                <a:lnTo>
                  <a:pt x="1581" y="5521"/>
                </a:lnTo>
                <a:lnTo>
                  <a:pt x="1562" y="5516"/>
                </a:lnTo>
                <a:lnTo>
                  <a:pt x="1543" y="5510"/>
                </a:lnTo>
                <a:lnTo>
                  <a:pt x="1524" y="5505"/>
                </a:lnTo>
                <a:lnTo>
                  <a:pt x="1506" y="5498"/>
                </a:lnTo>
                <a:lnTo>
                  <a:pt x="1488" y="5490"/>
                </a:lnTo>
                <a:lnTo>
                  <a:pt x="1471" y="5481"/>
                </a:lnTo>
                <a:lnTo>
                  <a:pt x="1453" y="5471"/>
                </a:lnTo>
                <a:lnTo>
                  <a:pt x="1436" y="5461"/>
                </a:lnTo>
                <a:lnTo>
                  <a:pt x="1419" y="5449"/>
                </a:lnTo>
                <a:lnTo>
                  <a:pt x="1404" y="5437"/>
                </a:lnTo>
                <a:lnTo>
                  <a:pt x="1388" y="5423"/>
                </a:lnTo>
                <a:lnTo>
                  <a:pt x="1372" y="5409"/>
                </a:lnTo>
                <a:lnTo>
                  <a:pt x="1358" y="5394"/>
                </a:lnTo>
                <a:lnTo>
                  <a:pt x="1344" y="5378"/>
                </a:lnTo>
                <a:lnTo>
                  <a:pt x="1332" y="5362"/>
                </a:lnTo>
                <a:lnTo>
                  <a:pt x="1320" y="5345"/>
                </a:lnTo>
                <a:lnTo>
                  <a:pt x="1310" y="5329"/>
                </a:lnTo>
                <a:lnTo>
                  <a:pt x="1300" y="5311"/>
                </a:lnTo>
                <a:lnTo>
                  <a:pt x="1291" y="5293"/>
                </a:lnTo>
                <a:lnTo>
                  <a:pt x="1283" y="5275"/>
                </a:lnTo>
                <a:lnTo>
                  <a:pt x="1276" y="5257"/>
                </a:lnTo>
                <a:lnTo>
                  <a:pt x="1271" y="5238"/>
                </a:lnTo>
                <a:lnTo>
                  <a:pt x="1265" y="5219"/>
                </a:lnTo>
                <a:lnTo>
                  <a:pt x="1262" y="5200"/>
                </a:lnTo>
                <a:lnTo>
                  <a:pt x="1259" y="5181"/>
                </a:lnTo>
                <a:lnTo>
                  <a:pt x="1256" y="5162"/>
                </a:lnTo>
                <a:lnTo>
                  <a:pt x="1254" y="5142"/>
                </a:lnTo>
                <a:lnTo>
                  <a:pt x="1254" y="5123"/>
                </a:lnTo>
                <a:lnTo>
                  <a:pt x="1254" y="5103"/>
                </a:lnTo>
                <a:lnTo>
                  <a:pt x="1256" y="5084"/>
                </a:lnTo>
                <a:lnTo>
                  <a:pt x="1259" y="5065"/>
                </a:lnTo>
                <a:lnTo>
                  <a:pt x="1262" y="5045"/>
                </a:lnTo>
                <a:lnTo>
                  <a:pt x="1265" y="5026"/>
                </a:lnTo>
                <a:lnTo>
                  <a:pt x="1271" y="5009"/>
                </a:lnTo>
                <a:lnTo>
                  <a:pt x="1276" y="4990"/>
                </a:lnTo>
                <a:lnTo>
                  <a:pt x="1283" y="4971"/>
                </a:lnTo>
                <a:lnTo>
                  <a:pt x="1291" y="4953"/>
                </a:lnTo>
                <a:lnTo>
                  <a:pt x="1300" y="4935"/>
                </a:lnTo>
                <a:lnTo>
                  <a:pt x="1310" y="4918"/>
                </a:lnTo>
                <a:lnTo>
                  <a:pt x="1320" y="4902"/>
                </a:lnTo>
                <a:lnTo>
                  <a:pt x="1332" y="4885"/>
                </a:lnTo>
                <a:lnTo>
                  <a:pt x="1344" y="4868"/>
                </a:lnTo>
                <a:lnTo>
                  <a:pt x="1358" y="4852"/>
                </a:lnTo>
                <a:lnTo>
                  <a:pt x="1372" y="4838"/>
                </a:lnTo>
                <a:lnTo>
                  <a:pt x="1658" y="4551"/>
                </a:lnTo>
                <a:lnTo>
                  <a:pt x="1762" y="4655"/>
                </a:lnTo>
                <a:lnTo>
                  <a:pt x="1945" y="4838"/>
                </a:lnTo>
                <a:lnTo>
                  <a:pt x="1958" y="4852"/>
                </a:lnTo>
                <a:lnTo>
                  <a:pt x="1972" y="4868"/>
                </a:lnTo>
                <a:lnTo>
                  <a:pt x="1985" y="4885"/>
                </a:lnTo>
                <a:lnTo>
                  <a:pt x="1996" y="4902"/>
                </a:lnTo>
                <a:lnTo>
                  <a:pt x="2007" y="4918"/>
                </a:lnTo>
                <a:lnTo>
                  <a:pt x="2016" y="4935"/>
                </a:lnTo>
                <a:lnTo>
                  <a:pt x="2025" y="4953"/>
                </a:lnTo>
                <a:lnTo>
                  <a:pt x="2033" y="4972"/>
                </a:lnTo>
                <a:lnTo>
                  <a:pt x="2039" y="4990"/>
                </a:lnTo>
                <a:lnTo>
                  <a:pt x="2046" y="5009"/>
                </a:lnTo>
                <a:lnTo>
                  <a:pt x="2051" y="5026"/>
                </a:lnTo>
                <a:lnTo>
                  <a:pt x="2055" y="5046"/>
                </a:lnTo>
                <a:lnTo>
                  <a:pt x="2058" y="5065"/>
                </a:lnTo>
                <a:lnTo>
                  <a:pt x="2061" y="5084"/>
                </a:lnTo>
                <a:lnTo>
                  <a:pt x="2062" y="5103"/>
                </a:lnTo>
                <a:lnTo>
                  <a:pt x="2063" y="5123"/>
                </a:lnTo>
                <a:lnTo>
                  <a:pt x="2062" y="5142"/>
                </a:lnTo>
                <a:lnTo>
                  <a:pt x="2061" y="5162"/>
                </a:lnTo>
                <a:lnTo>
                  <a:pt x="2058" y="5181"/>
                </a:lnTo>
                <a:lnTo>
                  <a:pt x="2055" y="5200"/>
                </a:lnTo>
                <a:lnTo>
                  <a:pt x="2051" y="5219"/>
                </a:lnTo>
                <a:lnTo>
                  <a:pt x="2046" y="5238"/>
                </a:lnTo>
                <a:lnTo>
                  <a:pt x="2039" y="5257"/>
                </a:lnTo>
                <a:lnTo>
                  <a:pt x="2033" y="5275"/>
                </a:lnTo>
                <a:lnTo>
                  <a:pt x="2025" y="5293"/>
                </a:lnTo>
                <a:lnTo>
                  <a:pt x="2016" y="5311"/>
                </a:lnTo>
                <a:lnTo>
                  <a:pt x="2007" y="5329"/>
                </a:lnTo>
                <a:lnTo>
                  <a:pt x="1996" y="5345"/>
                </a:lnTo>
                <a:lnTo>
                  <a:pt x="1985" y="5362"/>
                </a:lnTo>
                <a:lnTo>
                  <a:pt x="1971" y="5378"/>
                </a:lnTo>
                <a:lnTo>
                  <a:pt x="1958" y="5393"/>
                </a:lnTo>
                <a:lnTo>
                  <a:pt x="1943" y="5409"/>
                </a:lnTo>
                <a:close/>
                <a:moveTo>
                  <a:pt x="3727" y="3626"/>
                </a:moveTo>
                <a:lnTo>
                  <a:pt x="2420" y="4933"/>
                </a:lnTo>
                <a:lnTo>
                  <a:pt x="2414" y="4908"/>
                </a:lnTo>
                <a:lnTo>
                  <a:pt x="2406" y="4883"/>
                </a:lnTo>
                <a:lnTo>
                  <a:pt x="2397" y="4858"/>
                </a:lnTo>
                <a:lnTo>
                  <a:pt x="2389" y="4833"/>
                </a:lnTo>
                <a:lnTo>
                  <a:pt x="2379" y="4810"/>
                </a:lnTo>
                <a:lnTo>
                  <a:pt x="2368" y="4786"/>
                </a:lnTo>
                <a:lnTo>
                  <a:pt x="2356" y="4762"/>
                </a:lnTo>
                <a:lnTo>
                  <a:pt x="2344" y="4739"/>
                </a:lnTo>
                <a:lnTo>
                  <a:pt x="2331" y="4716"/>
                </a:lnTo>
                <a:lnTo>
                  <a:pt x="2316" y="4693"/>
                </a:lnTo>
                <a:lnTo>
                  <a:pt x="2302" y="4672"/>
                </a:lnTo>
                <a:lnTo>
                  <a:pt x="2286" y="4649"/>
                </a:lnTo>
                <a:lnTo>
                  <a:pt x="2269" y="4628"/>
                </a:lnTo>
                <a:lnTo>
                  <a:pt x="2251" y="4607"/>
                </a:lnTo>
                <a:lnTo>
                  <a:pt x="2234" y="4587"/>
                </a:lnTo>
                <a:lnTo>
                  <a:pt x="2215" y="4567"/>
                </a:lnTo>
                <a:lnTo>
                  <a:pt x="2032" y="4385"/>
                </a:lnTo>
                <a:lnTo>
                  <a:pt x="501" y="2855"/>
                </a:lnTo>
                <a:lnTo>
                  <a:pt x="487" y="2839"/>
                </a:lnTo>
                <a:lnTo>
                  <a:pt x="473" y="2824"/>
                </a:lnTo>
                <a:lnTo>
                  <a:pt x="461" y="2807"/>
                </a:lnTo>
                <a:lnTo>
                  <a:pt x="449" y="2791"/>
                </a:lnTo>
                <a:lnTo>
                  <a:pt x="439" y="2773"/>
                </a:lnTo>
                <a:lnTo>
                  <a:pt x="429" y="2757"/>
                </a:lnTo>
                <a:lnTo>
                  <a:pt x="420" y="2739"/>
                </a:lnTo>
                <a:lnTo>
                  <a:pt x="412" y="2721"/>
                </a:lnTo>
                <a:lnTo>
                  <a:pt x="405" y="2702"/>
                </a:lnTo>
                <a:lnTo>
                  <a:pt x="400" y="2684"/>
                </a:lnTo>
                <a:lnTo>
                  <a:pt x="394" y="2665"/>
                </a:lnTo>
                <a:lnTo>
                  <a:pt x="391" y="2646"/>
                </a:lnTo>
                <a:lnTo>
                  <a:pt x="387" y="2627"/>
                </a:lnTo>
                <a:lnTo>
                  <a:pt x="385" y="2607"/>
                </a:lnTo>
                <a:lnTo>
                  <a:pt x="383" y="2588"/>
                </a:lnTo>
                <a:lnTo>
                  <a:pt x="383" y="2569"/>
                </a:lnTo>
                <a:lnTo>
                  <a:pt x="383" y="2549"/>
                </a:lnTo>
                <a:lnTo>
                  <a:pt x="385" y="2530"/>
                </a:lnTo>
                <a:lnTo>
                  <a:pt x="387" y="2510"/>
                </a:lnTo>
                <a:lnTo>
                  <a:pt x="391" y="2491"/>
                </a:lnTo>
                <a:lnTo>
                  <a:pt x="394" y="2472"/>
                </a:lnTo>
                <a:lnTo>
                  <a:pt x="400" y="2453"/>
                </a:lnTo>
                <a:lnTo>
                  <a:pt x="405" y="2434"/>
                </a:lnTo>
                <a:lnTo>
                  <a:pt x="412" y="2416"/>
                </a:lnTo>
                <a:lnTo>
                  <a:pt x="420" y="2399"/>
                </a:lnTo>
                <a:lnTo>
                  <a:pt x="429" y="2381"/>
                </a:lnTo>
                <a:lnTo>
                  <a:pt x="439" y="2363"/>
                </a:lnTo>
                <a:lnTo>
                  <a:pt x="449" y="2346"/>
                </a:lnTo>
                <a:lnTo>
                  <a:pt x="461" y="2329"/>
                </a:lnTo>
                <a:lnTo>
                  <a:pt x="473" y="2314"/>
                </a:lnTo>
                <a:lnTo>
                  <a:pt x="487" y="2298"/>
                </a:lnTo>
                <a:lnTo>
                  <a:pt x="501" y="2283"/>
                </a:lnTo>
                <a:lnTo>
                  <a:pt x="517" y="2268"/>
                </a:lnTo>
                <a:lnTo>
                  <a:pt x="532" y="2255"/>
                </a:lnTo>
                <a:lnTo>
                  <a:pt x="548" y="2242"/>
                </a:lnTo>
                <a:lnTo>
                  <a:pt x="565" y="2231"/>
                </a:lnTo>
                <a:lnTo>
                  <a:pt x="581" y="2220"/>
                </a:lnTo>
                <a:lnTo>
                  <a:pt x="599" y="2210"/>
                </a:lnTo>
                <a:lnTo>
                  <a:pt x="617" y="2202"/>
                </a:lnTo>
                <a:lnTo>
                  <a:pt x="635" y="2195"/>
                </a:lnTo>
                <a:lnTo>
                  <a:pt x="653" y="2187"/>
                </a:lnTo>
                <a:lnTo>
                  <a:pt x="672" y="2181"/>
                </a:lnTo>
                <a:lnTo>
                  <a:pt x="691" y="2176"/>
                </a:lnTo>
                <a:lnTo>
                  <a:pt x="710" y="2172"/>
                </a:lnTo>
                <a:lnTo>
                  <a:pt x="729" y="2169"/>
                </a:lnTo>
                <a:lnTo>
                  <a:pt x="748" y="2167"/>
                </a:lnTo>
                <a:lnTo>
                  <a:pt x="768" y="2164"/>
                </a:lnTo>
                <a:lnTo>
                  <a:pt x="787" y="2164"/>
                </a:lnTo>
                <a:lnTo>
                  <a:pt x="807" y="2164"/>
                </a:lnTo>
                <a:lnTo>
                  <a:pt x="826" y="2167"/>
                </a:lnTo>
                <a:lnTo>
                  <a:pt x="845" y="2169"/>
                </a:lnTo>
                <a:lnTo>
                  <a:pt x="865" y="2172"/>
                </a:lnTo>
                <a:lnTo>
                  <a:pt x="884" y="2176"/>
                </a:lnTo>
                <a:lnTo>
                  <a:pt x="903" y="2181"/>
                </a:lnTo>
                <a:lnTo>
                  <a:pt x="921" y="2187"/>
                </a:lnTo>
                <a:lnTo>
                  <a:pt x="940" y="2193"/>
                </a:lnTo>
                <a:lnTo>
                  <a:pt x="957" y="2202"/>
                </a:lnTo>
                <a:lnTo>
                  <a:pt x="975" y="2210"/>
                </a:lnTo>
                <a:lnTo>
                  <a:pt x="992" y="2220"/>
                </a:lnTo>
                <a:lnTo>
                  <a:pt x="1010" y="2231"/>
                </a:lnTo>
                <a:lnTo>
                  <a:pt x="1025" y="2242"/>
                </a:lnTo>
                <a:lnTo>
                  <a:pt x="1042" y="2255"/>
                </a:lnTo>
                <a:lnTo>
                  <a:pt x="1058" y="2268"/>
                </a:lnTo>
                <a:lnTo>
                  <a:pt x="1073" y="2283"/>
                </a:lnTo>
                <a:lnTo>
                  <a:pt x="1087" y="2298"/>
                </a:lnTo>
                <a:lnTo>
                  <a:pt x="1100" y="2314"/>
                </a:lnTo>
                <a:lnTo>
                  <a:pt x="1114" y="2329"/>
                </a:lnTo>
                <a:lnTo>
                  <a:pt x="1125" y="2346"/>
                </a:lnTo>
                <a:lnTo>
                  <a:pt x="1136" y="2363"/>
                </a:lnTo>
                <a:lnTo>
                  <a:pt x="1145" y="2381"/>
                </a:lnTo>
                <a:lnTo>
                  <a:pt x="1154" y="2399"/>
                </a:lnTo>
                <a:lnTo>
                  <a:pt x="1162" y="2416"/>
                </a:lnTo>
                <a:lnTo>
                  <a:pt x="1168" y="2434"/>
                </a:lnTo>
                <a:lnTo>
                  <a:pt x="1175" y="2453"/>
                </a:lnTo>
                <a:lnTo>
                  <a:pt x="1179" y="2472"/>
                </a:lnTo>
                <a:lnTo>
                  <a:pt x="1184" y="2491"/>
                </a:lnTo>
                <a:lnTo>
                  <a:pt x="1187" y="2510"/>
                </a:lnTo>
                <a:lnTo>
                  <a:pt x="1189" y="2530"/>
                </a:lnTo>
                <a:lnTo>
                  <a:pt x="1191" y="2549"/>
                </a:lnTo>
                <a:lnTo>
                  <a:pt x="1192" y="2569"/>
                </a:lnTo>
                <a:lnTo>
                  <a:pt x="1191" y="2588"/>
                </a:lnTo>
                <a:lnTo>
                  <a:pt x="1189" y="2607"/>
                </a:lnTo>
                <a:lnTo>
                  <a:pt x="1187" y="2627"/>
                </a:lnTo>
                <a:lnTo>
                  <a:pt x="1184" y="2646"/>
                </a:lnTo>
                <a:lnTo>
                  <a:pt x="1179" y="2665"/>
                </a:lnTo>
                <a:lnTo>
                  <a:pt x="1175" y="2684"/>
                </a:lnTo>
                <a:lnTo>
                  <a:pt x="1168" y="2702"/>
                </a:lnTo>
                <a:lnTo>
                  <a:pt x="1162" y="2721"/>
                </a:lnTo>
                <a:lnTo>
                  <a:pt x="1154" y="2739"/>
                </a:lnTo>
                <a:lnTo>
                  <a:pt x="1145" y="2757"/>
                </a:lnTo>
                <a:lnTo>
                  <a:pt x="1136" y="2773"/>
                </a:lnTo>
                <a:lnTo>
                  <a:pt x="1125" y="2791"/>
                </a:lnTo>
                <a:lnTo>
                  <a:pt x="1114" y="2808"/>
                </a:lnTo>
                <a:lnTo>
                  <a:pt x="1100" y="2824"/>
                </a:lnTo>
                <a:lnTo>
                  <a:pt x="1087" y="2839"/>
                </a:lnTo>
                <a:lnTo>
                  <a:pt x="1073" y="2855"/>
                </a:lnTo>
                <a:lnTo>
                  <a:pt x="1343" y="3125"/>
                </a:lnTo>
                <a:lnTo>
                  <a:pt x="2570" y="1898"/>
                </a:lnTo>
                <a:lnTo>
                  <a:pt x="3545" y="2872"/>
                </a:lnTo>
                <a:lnTo>
                  <a:pt x="3727" y="3054"/>
                </a:lnTo>
                <a:lnTo>
                  <a:pt x="3742" y="3069"/>
                </a:lnTo>
                <a:lnTo>
                  <a:pt x="3755" y="3086"/>
                </a:lnTo>
                <a:lnTo>
                  <a:pt x="3768" y="3101"/>
                </a:lnTo>
                <a:lnTo>
                  <a:pt x="3780" y="3118"/>
                </a:lnTo>
                <a:lnTo>
                  <a:pt x="3790" y="3135"/>
                </a:lnTo>
                <a:lnTo>
                  <a:pt x="3800" y="3153"/>
                </a:lnTo>
                <a:lnTo>
                  <a:pt x="3809" y="3169"/>
                </a:lnTo>
                <a:lnTo>
                  <a:pt x="3816" y="3188"/>
                </a:lnTo>
                <a:lnTo>
                  <a:pt x="3823" y="3206"/>
                </a:lnTo>
                <a:lnTo>
                  <a:pt x="3830" y="3225"/>
                </a:lnTo>
                <a:lnTo>
                  <a:pt x="3834" y="3244"/>
                </a:lnTo>
                <a:lnTo>
                  <a:pt x="3839" y="3263"/>
                </a:lnTo>
                <a:lnTo>
                  <a:pt x="3842" y="3282"/>
                </a:lnTo>
                <a:lnTo>
                  <a:pt x="3844" y="3301"/>
                </a:lnTo>
                <a:lnTo>
                  <a:pt x="3845" y="3321"/>
                </a:lnTo>
                <a:lnTo>
                  <a:pt x="3845" y="3340"/>
                </a:lnTo>
                <a:lnTo>
                  <a:pt x="3845" y="3359"/>
                </a:lnTo>
                <a:lnTo>
                  <a:pt x="3844" y="3379"/>
                </a:lnTo>
                <a:lnTo>
                  <a:pt x="3842" y="3398"/>
                </a:lnTo>
                <a:lnTo>
                  <a:pt x="3839" y="3417"/>
                </a:lnTo>
                <a:lnTo>
                  <a:pt x="3834" y="3436"/>
                </a:lnTo>
                <a:lnTo>
                  <a:pt x="3830" y="3455"/>
                </a:lnTo>
                <a:lnTo>
                  <a:pt x="3823" y="3474"/>
                </a:lnTo>
                <a:lnTo>
                  <a:pt x="3816" y="3492"/>
                </a:lnTo>
                <a:lnTo>
                  <a:pt x="3809" y="3511"/>
                </a:lnTo>
                <a:lnTo>
                  <a:pt x="3800" y="3528"/>
                </a:lnTo>
                <a:lnTo>
                  <a:pt x="3790" y="3545"/>
                </a:lnTo>
                <a:lnTo>
                  <a:pt x="3780" y="3562"/>
                </a:lnTo>
                <a:lnTo>
                  <a:pt x="3768" y="3579"/>
                </a:lnTo>
                <a:lnTo>
                  <a:pt x="3755" y="3595"/>
                </a:lnTo>
                <a:lnTo>
                  <a:pt x="3742" y="3611"/>
                </a:lnTo>
                <a:lnTo>
                  <a:pt x="3727" y="3626"/>
                </a:lnTo>
                <a:close/>
                <a:moveTo>
                  <a:pt x="2480" y="2235"/>
                </a:moveTo>
                <a:lnTo>
                  <a:pt x="1460" y="3254"/>
                </a:lnTo>
                <a:lnTo>
                  <a:pt x="1730" y="3524"/>
                </a:lnTo>
                <a:lnTo>
                  <a:pt x="2750" y="2505"/>
                </a:lnTo>
                <a:lnTo>
                  <a:pt x="2480" y="2235"/>
                </a:lnTo>
                <a:close/>
                <a:moveTo>
                  <a:pt x="2887" y="2643"/>
                </a:moveTo>
                <a:lnTo>
                  <a:pt x="1868" y="3662"/>
                </a:lnTo>
                <a:lnTo>
                  <a:pt x="2139" y="3932"/>
                </a:lnTo>
                <a:lnTo>
                  <a:pt x="3157" y="2913"/>
                </a:lnTo>
                <a:lnTo>
                  <a:pt x="2887" y="2643"/>
                </a:lnTo>
                <a:close/>
                <a:moveTo>
                  <a:pt x="2276" y="4069"/>
                </a:moveTo>
                <a:lnTo>
                  <a:pt x="2546" y="4340"/>
                </a:lnTo>
                <a:lnTo>
                  <a:pt x="3565" y="3321"/>
                </a:lnTo>
                <a:lnTo>
                  <a:pt x="3295" y="3050"/>
                </a:lnTo>
                <a:lnTo>
                  <a:pt x="2276" y="4069"/>
                </a:lnTo>
                <a:close/>
              </a:path>
            </a:pathLst>
          </a:custGeom>
          <a:solidFill>
            <a:schemeClr val="bg1"/>
          </a:solidFill>
          <a:ln>
            <a:noFill/>
          </a:ln>
        </p:spPr>
        <p:txBody>
          <a:bodyPr anchor="ctr">
            <a:scene3d>
              <a:camera prst="orthographicFront"/>
              <a:lightRig rig="threePt" dir="t"/>
            </a:scene3d>
            <a:sp3d>
              <a:contourClr>
                <a:srgbClr val="FFFFFF"/>
              </a:contourClr>
            </a:sp3d>
          </a:bodyPr>
          <a:lstStyle/>
          <a:p>
            <a:pPr algn="ctr">
              <a:defRPr/>
            </a:pPr>
            <a:endParaRPr lang="zh-CN" altLang="en-US" dirty="0">
              <a:solidFill>
                <a:srgbClr val="FFFFFF"/>
              </a:solidFill>
            </a:endParaRPr>
          </a:p>
        </p:txBody>
      </p:sp>
      <p:sp>
        <p:nvSpPr>
          <p:cNvPr id="46" name="KSO_Shape"/>
          <p:cNvSpPr/>
          <p:nvPr>
            <p:custDataLst>
              <p:tags r:id="rId18"/>
            </p:custDataLst>
          </p:nvPr>
        </p:nvSpPr>
        <p:spPr bwMode="auto">
          <a:xfrm>
            <a:off x="8758330" y="4769339"/>
            <a:ext cx="318589" cy="324539"/>
          </a:xfrm>
          <a:custGeom>
            <a:avLst/>
            <a:gdLst>
              <a:gd name="T0" fmla="*/ 2147483646 w 4946"/>
              <a:gd name="T1" fmla="*/ 0 h 5041"/>
              <a:gd name="T2" fmla="*/ 2147483646 w 4946"/>
              <a:gd name="T3" fmla="*/ 2147483646 h 5041"/>
              <a:gd name="T4" fmla="*/ 2147483646 w 4946"/>
              <a:gd name="T5" fmla="*/ 2147483646 h 5041"/>
              <a:gd name="T6" fmla="*/ 2147483646 w 4946"/>
              <a:gd name="T7" fmla="*/ 2147483646 h 5041"/>
              <a:gd name="T8" fmla="*/ 2147483646 w 4946"/>
              <a:gd name="T9" fmla="*/ 2147483646 h 5041"/>
              <a:gd name="T10" fmla="*/ 2147483646 w 4946"/>
              <a:gd name="T11" fmla="*/ 2147483646 h 5041"/>
              <a:gd name="T12" fmla="*/ 2147483646 w 4946"/>
              <a:gd name="T13" fmla="*/ 2147483646 h 5041"/>
              <a:gd name="T14" fmla="*/ 2147483646 w 4946"/>
              <a:gd name="T15" fmla="*/ 2147483646 h 5041"/>
              <a:gd name="T16" fmla="*/ 2147483646 w 4946"/>
              <a:gd name="T17" fmla="*/ 2147483646 h 5041"/>
              <a:gd name="T18" fmla="*/ 2147483646 w 4946"/>
              <a:gd name="T19" fmla="*/ 2147483646 h 5041"/>
              <a:gd name="T20" fmla="*/ 2147483646 w 4946"/>
              <a:gd name="T21" fmla="*/ 2147483646 h 5041"/>
              <a:gd name="T22" fmla="*/ 2147483646 w 4946"/>
              <a:gd name="T23" fmla="*/ 2147483646 h 5041"/>
              <a:gd name="T24" fmla="*/ 2147483646 w 4946"/>
              <a:gd name="T25" fmla="*/ 2147483646 h 5041"/>
              <a:gd name="T26" fmla="*/ 2147483646 w 4946"/>
              <a:gd name="T27" fmla="*/ 2147483646 h 5041"/>
              <a:gd name="T28" fmla="*/ 2147483646 w 4946"/>
              <a:gd name="T29" fmla="*/ 2147483646 h 5041"/>
              <a:gd name="T30" fmla="*/ 2147483646 w 4946"/>
              <a:gd name="T31" fmla="*/ 2147483646 h 5041"/>
              <a:gd name="T32" fmla="*/ 2147483646 w 4946"/>
              <a:gd name="T33" fmla="*/ 2147483646 h 5041"/>
              <a:gd name="T34" fmla="*/ 2147483646 w 4946"/>
              <a:gd name="T35" fmla="*/ 2147483646 h 5041"/>
              <a:gd name="T36" fmla="*/ 2147483646 w 4946"/>
              <a:gd name="T37" fmla="*/ 2147483646 h 5041"/>
              <a:gd name="T38" fmla="*/ 2147483646 w 4946"/>
              <a:gd name="T39" fmla="*/ 2147483646 h 5041"/>
              <a:gd name="T40" fmla="*/ 2147483646 w 4946"/>
              <a:gd name="T41" fmla="*/ 2147483646 h 5041"/>
              <a:gd name="T42" fmla="*/ 2147483646 w 4946"/>
              <a:gd name="T43" fmla="*/ 2147483646 h 5041"/>
              <a:gd name="T44" fmla="*/ 2147483646 w 4946"/>
              <a:gd name="T45" fmla="*/ 2147483646 h 5041"/>
              <a:gd name="T46" fmla="*/ 2147483646 w 4946"/>
              <a:gd name="T47" fmla="*/ 2147483646 h 5041"/>
              <a:gd name="T48" fmla="*/ 2147483646 w 4946"/>
              <a:gd name="T49" fmla="*/ 2147483646 h 5041"/>
              <a:gd name="T50" fmla="*/ 2147483646 w 4946"/>
              <a:gd name="T51" fmla="*/ 2147483646 h 5041"/>
              <a:gd name="T52" fmla="*/ 2147483646 w 4946"/>
              <a:gd name="T53" fmla="*/ 2147483646 h 5041"/>
              <a:gd name="T54" fmla="*/ 0 w 4946"/>
              <a:gd name="T55" fmla="*/ 2147483646 h 5041"/>
              <a:gd name="T56" fmla="*/ 2147483646 w 4946"/>
              <a:gd name="T57" fmla="*/ 2147483646 h 5041"/>
              <a:gd name="T58" fmla="*/ 2147483646 w 4946"/>
              <a:gd name="T59" fmla="*/ 2147483646 h 5041"/>
              <a:gd name="T60" fmla="*/ 2147483646 w 4946"/>
              <a:gd name="T61" fmla="*/ 2147483646 h 5041"/>
              <a:gd name="T62" fmla="*/ 2147483646 w 4946"/>
              <a:gd name="T63" fmla="*/ 2147483646 h 5041"/>
              <a:gd name="T64" fmla="*/ 2147483646 w 4946"/>
              <a:gd name="T65" fmla="*/ 2147483646 h 5041"/>
              <a:gd name="T66" fmla="*/ 2147483646 w 4946"/>
              <a:gd name="T67" fmla="*/ 2147483646 h 5041"/>
              <a:gd name="T68" fmla="*/ 2147483646 w 4946"/>
              <a:gd name="T69" fmla="*/ 2147483646 h 5041"/>
              <a:gd name="T70" fmla="*/ 2147483646 w 4946"/>
              <a:gd name="T71" fmla="*/ 2147483646 h 5041"/>
              <a:gd name="T72" fmla="*/ 2147483646 w 4946"/>
              <a:gd name="T73" fmla="*/ 2147483646 h 5041"/>
              <a:gd name="T74" fmla="*/ 2147483646 w 4946"/>
              <a:gd name="T75" fmla="*/ 2147483646 h 5041"/>
              <a:gd name="T76" fmla="*/ 2147483646 w 4946"/>
              <a:gd name="T77" fmla="*/ 2147483646 h 5041"/>
              <a:gd name="T78" fmla="*/ 2147483646 w 4946"/>
              <a:gd name="T79" fmla="*/ 2147483646 h 5041"/>
              <a:gd name="T80" fmla="*/ 2147483646 w 4946"/>
              <a:gd name="T81" fmla="*/ 2147483646 h 5041"/>
              <a:gd name="T82" fmla="*/ 2147483646 w 4946"/>
              <a:gd name="T83" fmla="*/ 2147483646 h 5041"/>
              <a:gd name="T84" fmla="*/ 2147483646 w 4946"/>
              <a:gd name="T85" fmla="*/ 2147483646 h 5041"/>
              <a:gd name="T86" fmla="*/ 2147483646 w 4946"/>
              <a:gd name="T87" fmla="*/ 2147483646 h 5041"/>
              <a:gd name="T88" fmla="*/ 2147483646 w 4946"/>
              <a:gd name="T89" fmla="*/ 2147483646 h 5041"/>
              <a:gd name="T90" fmla="*/ 2147483646 w 4946"/>
              <a:gd name="T91" fmla="*/ 2147483646 h 5041"/>
              <a:gd name="T92" fmla="*/ 2147483646 w 4946"/>
              <a:gd name="T93" fmla="*/ 2147483646 h 5041"/>
              <a:gd name="T94" fmla="*/ 2147483646 w 4946"/>
              <a:gd name="T95" fmla="*/ 2147483646 h 5041"/>
              <a:gd name="T96" fmla="*/ 2147483646 w 4946"/>
              <a:gd name="T97" fmla="*/ 2147483646 h 5041"/>
              <a:gd name="T98" fmla="*/ 2147483646 w 4946"/>
              <a:gd name="T99" fmla="*/ 2147483646 h 5041"/>
              <a:gd name="T100" fmla="*/ 2147483646 w 4946"/>
              <a:gd name="T101" fmla="*/ 2147483646 h 5041"/>
              <a:gd name="T102" fmla="*/ 2147483646 w 4946"/>
              <a:gd name="T103" fmla="*/ 2147483646 h 5041"/>
              <a:gd name="T104" fmla="*/ 2147483646 w 4946"/>
              <a:gd name="T105" fmla="*/ 2147483646 h 5041"/>
              <a:gd name="T106" fmla="*/ 2147483646 w 4946"/>
              <a:gd name="T107" fmla="*/ 2147483646 h 5041"/>
              <a:gd name="T108" fmla="*/ 2147483646 w 4946"/>
              <a:gd name="T109" fmla="*/ 2147483646 h 5041"/>
              <a:gd name="T110" fmla="*/ 2147483646 w 4946"/>
              <a:gd name="T111" fmla="*/ 2147483646 h 5041"/>
              <a:gd name="T112" fmla="*/ 2147483646 w 4946"/>
              <a:gd name="T113" fmla="*/ 2147483646 h 5041"/>
              <a:gd name="T114" fmla="*/ 2147483646 w 4946"/>
              <a:gd name="T115" fmla="*/ 2147483646 h 5041"/>
              <a:gd name="T116" fmla="*/ 2147483646 w 4946"/>
              <a:gd name="T117" fmla="*/ 2147483646 h 5041"/>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4946" h="5041">
                <a:moveTo>
                  <a:pt x="4946" y="532"/>
                </a:moveTo>
                <a:lnTo>
                  <a:pt x="4534" y="270"/>
                </a:lnTo>
                <a:lnTo>
                  <a:pt x="4106" y="0"/>
                </a:lnTo>
                <a:lnTo>
                  <a:pt x="2142" y="3139"/>
                </a:lnTo>
                <a:lnTo>
                  <a:pt x="2117" y="3136"/>
                </a:lnTo>
                <a:lnTo>
                  <a:pt x="2091" y="3134"/>
                </a:lnTo>
                <a:lnTo>
                  <a:pt x="2066" y="3133"/>
                </a:lnTo>
                <a:lnTo>
                  <a:pt x="2039" y="3133"/>
                </a:lnTo>
                <a:lnTo>
                  <a:pt x="2014" y="3134"/>
                </a:lnTo>
                <a:lnTo>
                  <a:pt x="1989" y="3136"/>
                </a:lnTo>
                <a:lnTo>
                  <a:pt x="1963" y="3138"/>
                </a:lnTo>
                <a:lnTo>
                  <a:pt x="1938" y="3142"/>
                </a:lnTo>
                <a:lnTo>
                  <a:pt x="1912" y="3147"/>
                </a:lnTo>
                <a:lnTo>
                  <a:pt x="1888" y="3153"/>
                </a:lnTo>
                <a:lnTo>
                  <a:pt x="1862" y="3160"/>
                </a:lnTo>
                <a:lnTo>
                  <a:pt x="1838" y="3168"/>
                </a:lnTo>
                <a:lnTo>
                  <a:pt x="1813" y="3177"/>
                </a:lnTo>
                <a:lnTo>
                  <a:pt x="1789" y="3188"/>
                </a:lnTo>
                <a:lnTo>
                  <a:pt x="1765" y="3200"/>
                </a:lnTo>
                <a:lnTo>
                  <a:pt x="1742" y="3212"/>
                </a:lnTo>
                <a:lnTo>
                  <a:pt x="1719" y="3226"/>
                </a:lnTo>
                <a:lnTo>
                  <a:pt x="1695" y="3242"/>
                </a:lnTo>
                <a:lnTo>
                  <a:pt x="1673" y="3259"/>
                </a:lnTo>
                <a:lnTo>
                  <a:pt x="1651" y="3277"/>
                </a:lnTo>
                <a:lnTo>
                  <a:pt x="1629" y="3297"/>
                </a:lnTo>
                <a:lnTo>
                  <a:pt x="1609" y="3317"/>
                </a:lnTo>
                <a:lnTo>
                  <a:pt x="1587" y="3339"/>
                </a:lnTo>
                <a:lnTo>
                  <a:pt x="1568" y="3363"/>
                </a:lnTo>
                <a:lnTo>
                  <a:pt x="1547" y="3388"/>
                </a:lnTo>
                <a:lnTo>
                  <a:pt x="1529" y="3415"/>
                </a:lnTo>
                <a:lnTo>
                  <a:pt x="1510" y="3442"/>
                </a:lnTo>
                <a:lnTo>
                  <a:pt x="1492" y="3472"/>
                </a:lnTo>
                <a:lnTo>
                  <a:pt x="1475" y="3503"/>
                </a:lnTo>
                <a:lnTo>
                  <a:pt x="1459" y="3536"/>
                </a:lnTo>
                <a:lnTo>
                  <a:pt x="1442" y="3570"/>
                </a:lnTo>
                <a:lnTo>
                  <a:pt x="1427" y="3605"/>
                </a:lnTo>
                <a:lnTo>
                  <a:pt x="1411" y="3653"/>
                </a:lnTo>
                <a:lnTo>
                  <a:pt x="1393" y="3699"/>
                </a:lnTo>
                <a:lnTo>
                  <a:pt x="1373" y="3744"/>
                </a:lnTo>
                <a:lnTo>
                  <a:pt x="1354" y="3787"/>
                </a:lnTo>
                <a:lnTo>
                  <a:pt x="1332" y="3828"/>
                </a:lnTo>
                <a:lnTo>
                  <a:pt x="1311" y="3868"/>
                </a:lnTo>
                <a:lnTo>
                  <a:pt x="1289" y="3908"/>
                </a:lnTo>
                <a:lnTo>
                  <a:pt x="1265" y="3944"/>
                </a:lnTo>
                <a:lnTo>
                  <a:pt x="1241" y="3981"/>
                </a:lnTo>
                <a:lnTo>
                  <a:pt x="1216" y="4016"/>
                </a:lnTo>
                <a:lnTo>
                  <a:pt x="1191" y="4048"/>
                </a:lnTo>
                <a:lnTo>
                  <a:pt x="1165" y="4081"/>
                </a:lnTo>
                <a:lnTo>
                  <a:pt x="1139" y="4111"/>
                </a:lnTo>
                <a:lnTo>
                  <a:pt x="1111" y="4141"/>
                </a:lnTo>
                <a:lnTo>
                  <a:pt x="1084" y="4170"/>
                </a:lnTo>
                <a:lnTo>
                  <a:pt x="1056" y="4197"/>
                </a:lnTo>
                <a:lnTo>
                  <a:pt x="1028" y="4222"/>
                </a:lnTo>
                <a:lnTo>
                  <a:pt x="999" y="4248"/>
                </a:lnTo>
                <a:lnTo>
                  <a:pt x="970" y="4271"/>
                </a:lnTo>
                <a:lnTo>
                  <a:pt x="940" y="4295"/>
                </a:lnTo>
                <a:lnTo>
                  <a:pt x="911" y="4316"/>
                </a:lnTo>
                <a:lnTo>
                  <a:pt x="881" y="4337"/>
                </a:lnTo>
                <a:lnTo>
                  <a:pt x="852" y="4356"/>
                </a:lnTo>
                <a:lnTo>
                  <a:pt x="821" y="4375"/>
                </a:lnTo>
                <a:lnTo>
                  <a:pt x="792" y="4393"/>
                </a:lnTo>
                <a:lnTo>
                  <a:pt x="761" y="4410"/>
                </a:lnTo>
                <a:lnTo>
                  <a:pt x="731" y="4425"/>
                </a:lnTo>
                <a:lnTo>
                  <a:pt x="701" y="4440"/>
                </a:lnTo>
                <a:lnTo>
                  <a:pt x="671" y="4455"/>
                </a:lnTo>
                <a:lnTo>
                  <a:pt x="641" y="4468"/>
                </a:lnTo>
                <a:lnTo>
                  <a:pt x="611" y="4480"/>
                </a:lnTo>
                <a:lnTo>
                  <a:pt x="582" y="4492"/>
                </a:lnTo>
                <a:lnTo>
                  <a:pt x="524" y="4513"/>
                </a:lnTo>
                <a:lnTo>
                  <a:pt x="468" y="4531"/>
                </a:lnTo>
                <a:lnTo>
                  <a:pt x="413" y="4547"/>
                </a:lnTo>
                <a:lnTo>
                  <a:pt x="359" y="4561"/>
                </a:lnTo>
                <a:lnTo>
                  <a:pt x="309" y="4572"/>
                </a:lnTo>
                <a:lnTo>
                  <a:pt x="261" y="4581"/>
                </a:lnTo>
                <a:lnTo>
                  <a:pt x="215" y="4588"/>
                </a:lnTo>
                <a:lnTo>
                  <a:pt x="174" y="4594"/>
                </a:lnTo>
                <a:lnTo>
                  <a:pt x="135" y="4598"/>
                </a:lnTo>
                <a:lnTo>
                  <a:pt x="102" y="4601"/>
                </a:lnTo>
                <a:lnTo>
                  <a:pt x="72" y="4603"/>
                </a:lnTo>
                <a:lnTo>
                  <a:pt x="47" y="4604"/>
                </a:lnTo>
                <a:lnTo>
                  <a:pt x="12" y="4605"/>
                </a:lnTo>
                <a:lnTo>
                  <a:pt x="0" y="4605"/>
                </a:lnTo>
                <a:lnTo>
                  <a:pt x="17" y="4616"/>
                </a:lnTo>
                <a:lnTo>
                  <a:pt x="68" y="4645"/>
                </a:lnTo>
                <a:lnTo>
                  <a:pt x="105" y="4666"/>
                </a:lnTo>
                <a:lnTo>
                  <a:pt x="150" y="4689"/>
                </a:lnTo>
                <a:lnTo>
                  <a:pt x="201" y="4714"/>
                </a:lnTo>
                <a:lnTo>
                  <a:pt x="258" y="4743"/>
                </a:lnTo>
                <a:lnTo>
                  <a:pt x="321" y="4773"/>
                </a:lnTo>
                <a:lnTo>
                  <a:pt x="390" y="4802"/>
                </a:lnTo>
                <a:lnTo>
                  <a:pt x="466" y="4833"/>
                </a:lnTo>
                <a:lnTo>
                  <a:pt x="545" y="4863"/>
                </a:lnTo>
                <a:lnTo>
                  <a:pt x="587" y="4878"/>
                </a:lnTo>
                <a:lnTo>
                  <a:pt x="630" y="4893"/>
                </a:lnTo>
                <a:lnTo>
                  <a:pt x="673" y="4908"/>
                </a:lnTo>
                <a:lnTo>
                  <a:pt x="718" y="4921"/>
                </a:lnTo>
                <a:lnTo>
                  <a:pt x="764" y="4935"/>
                </a:lnTo>
                <a:lnTo>
                  <a:pt x="811" y="4949"/>
                </a:lnTo>
                <a:lnTo>
                  <a:pt x="858" y="4961"/>
                </a:lnTo>
                <a:lnTo>
                  <a:pt x="907" y="4973"/>
                </a:lnTo>
                <a:lnTo>
                  <a:pt x="956" y="4983"/>
                </a:lnTo>
                <a:lnTo>
                  <a:pt x="1006" y="4995"/>
                </a:lnTo>
                <a:lnTo>
                  <a:pt x="1057" y="5004"/>
                </a:lnTo>
                <a:lnTo>
                  <a:pt x="1108" y="5012"/>
                </a:lnTo>
                <a:lnTo>
                  <a:pt x="1160" y="5020"/>
                </a:lnTo>
                <a:lnTo>
                  <a:pt x="1213" y="5026"/>
                </a:lnTo>
                <a:lnTo>
                  <a:pt x="1266" y="5032"/>
                </a:lnTo>
                <a:lnTo>
                  <a:pt x="1320" y="5036"/>
                </a:lnTo>
                <a:lnTo>
                  <a:pt x="1374" y="5039"/>
                </a:lnTo>
                <a:lnTo>
                  <a:pt x="1429" y="5040"/>
                </a:lnTo>
                <a:lnTo>
                  <a:pt x="1484" y="5041"/>
                </a:lnTo>
                <a:lnTo>
                  <a:pt x="1539" y="5040"/>
                </a:lnTo>
                <a:lnTo>
                  <a:pt x="1594" y="5037"/>
                </a:lnTo>
                <a:lnTo>
                  <a:pt x="1650" y="5033"/>
                </a:lnTo>
                <a:lnTo>
                  <a:pt x="1706" y="5027"/>
                </a:lnTo>
                <a:lnTo>
                  <a:pt x="1762" y="5019"/>
                </a:lnTo>
                <a:lnTo>
                  <a:pt x="1818" y="5010"/>
                </a:lnTo>
                <a:lnTo>
                  <a:pt x="1874" y="4999"/>
                </a:lnTo>
                <a:lnTo>
                  <a:pt x="1930" y="4985"/>
                </a:lnTo>
                <a:lnTo>
                  <a:pt x="1986" y="4970"/>
                </a:lnTo>
                <a:lnTo>
                  <a:pt x="2043" y="4953"/>
                </a:lnTo>
                <a:lnTo>
                  <a:pt x="2099" y="4933"/>
                </a:lnTo>
                <a:lnTo>
                  <a:pt x="2155" y="4912"/>
                </a:lnTo>
                <a:lnTo>
                  <a:pt x="2210" y="4888"/>
                </a:lnTo>
                <a:lnTo>
                  <a:pt x="2265" y="4862"/>
                </a:lnTo>
                <a:lnTo>
                  <a:pt x="2320" y="4834"/>
                </a:lnTo>
                <a:lnTo>
                  <a:pt x="2375" y="4802"/>
                </a:lnTo>
                <a:lnTo>
                  <a:pt x="2429" y="4768"/>
                </a:lnTo>
                <a:lnTo>
                  <a:pt x="2455" y="4751"/>
                </a:lnTo>
                <a:lnTo>
                  <a:pt x="2482" y="4733"/>
                </a:lnTo>
                <a:lnTo>
                  <a:pt x="2508" y="4713"/>
                </a:lnTo>
                <a:lnTo>
                  <a:pt x="2535" y="4694"/>
                </a:lnTo>
                <a:lnTo>
                  <a:pt x="2561" y="4673"/>
                </a:lnTo>
                <a:lnTo>
                  <a:pt x="2588" y="4652"/>
                </a:lnTo>
                <a:lnTo>
                  <a:pt x="2614" y="4630"/>
                </a:lnTo>
                <a:lnTo>
                  <a:pt x="2639" y="4608"/>
                </a:lnTo>
                <a:lnTo>
                  <a:pt x="2661" y="4588"/>
                </a:lnTo>
                <a:lnTo>
                  <a:pt x="2681" y="4569"/>
                </a:lnTo>
                <a:lnTo>
                  <a:pt x="2701" y="4547"/>
                </a:lnTo>
                <a:lnTo>
                  <a:pt x="2719" y="4527"/>
                </a:lnTo>
                <a:lnTo>
                  <a:pt x="2737" y="4506"/>
                </a:lnTo>
                <a:lnTo>
                  <a:pt x="2755" y="4483"/>
                </a:lnTo>
                <a:lnTo>
                  <a:pt x="2771" y="4461"/>
                </a:lnTo>
                <a:lnTo>
                  <a:pt x="2786" y="4438"/>
                </a:lnTo>
                <a:lnTo>
                  <a:pt x="2800" y="4415"/>
                </a:lnTo>
                <a:lnTo>
                  <a:pt x="2815" y="4392"/>
                </a:lnTo>
                <a:lnTo>
                  <a:pt x="2827" y="4367"/>
                </a:lnTo>
                <a:lnTo>
                  <a:pt x="2839" y="4344"/>
                </a:lnTo>
                <a:lnTo>
                  <a:pt x="2850" y="4319"/>
                </a:lnTo>
                <a:lnTo>
                  <a:pt x="2861" y="4294"/>
                </a:lnTo>
                <a:lnTo>
                  <a:pt x="2871" y="4268"/>
                </a:lnTo>
                <a:lnTo>
                  <a:pt x="2880" y="4243"/>
                </a:lnTo>
                <a:lnTo>
                  <a:pt x="2887" y="4217"/>
                </a:lnTo>
                <a:lnTo>
                  <a:pt x="2894" y="4192"/>
                </a:lnTo>
                <a:lnTo>
                  <a:pt x="2900" y="4166"/>
                </a:lnTo>
                <a:lnTo>
                  <a:pt x="2906" y="4140"/>
                </a:lnTo>
                <a:lnTo>
                  <a:pt x="2910" y="4113"/>
                </a:lnTo>
                <a:lnTo>
                  <a:pt x="2915" y="4087"/>
                </a:lnTo>
                <a:lnTo>
                  <a:pt x="2918" y="4061"/>
                </a:lnTo>
                <a:lnTo>
                  <a:pt x="2919" y="4034"/>
                </a:lnTo>
                <a:lnTo>
                  <a:pt x="2921" y="4008"/>
                </a:lnTo>
                <a:lnTo>
                  <a:pt x="2921" y="3981"/>
                </a:lnTo>
                <a:lnTo>
                  <a:pt x="2920" y="3955"/>
                </a:lnTo>
                <a:lnTo>
                  <a:pt x="2919" y="3928"/>
                </a:lnTo>
                <a:lnTo>
                  <a:pt x="2917" y="3901"/>
                </a:lnTo>
                <a:lnTo>
                  <a:pt x="2912" y="3874"/>
                </a:lnTo>
                <a:lnTo>
                  <a:pt x="2909" y="3849"/>
                </a:lnTo>
                <a:lnTo>
                  <a:pt x="2904" y="3822"/>
                </a:lnTo>
                <a:lnTo>
                  <a:pt x="4946" y="532"/>
                </a:lnTo>
                <a:close/>
                <a:moveTo>
                  <a:pt x="2479" y="3126"/>
                </a:moveTo>
                <a:lnTo>
                  <a:pt x="2732" y="2726"/>
                </a:lnTo>
                <a:lnTo>
                  <a:pt x="3096" y="2957"/>
                </a:lnTo>
                <a:lnTo>
                  <a:pt x="2842" y="3358"/>
                </a:lnTo>
                <a:lnTo>
                  <a:pt x="2479" y="3126"/>
                </a:lnTo>
                <a:close/>
              </a:path>
            </a:pathLst>
          </a:custGeom>
          <a:solidFill>
            <a:schemeClr val="bg1"/>
          </a:solidFill>
          <a:ln>
            <a:noFill/>
          </a:ln>
        </p:spPr>
        <p:txBody>
          <a:bodyPr anchor="ctr">
            <a:scene3d>
              <a:camera prst="orthographicFront"/>
              <a:lightRig rig="threePt" dir="t"/>
            </a:scene3d>
            <a:sp3d>
              <a:contourClr>
                <a:srgbClr val="FFFFFF"/>
              </a:contourClr>
            </a:sp3d>
          </a:bodyPr>
          <a:lstStyle/>
          <a:p>
            <a:pPr algn="ctr">
              <a:defRPr/>
            </a:pPr>
            <a:endParaRPr lang="zh-CN" altLang="en-US">
              <a:solidFill>
                <a:srgbClr val="FFFFFF"/>
              </a:solidFill>
            </a:endParaRPr>
          </a:p>
        </p:txBody>
      </p:sp>
      <p:sp>
        <p:nvSpPr>
          <p:cNvPr id="52" name="文本框 51"/>
          <p:cNvSpPr txBox="1"/>
          <p:nvPr>
            <p:custDataLst>
              <p:tags r:id="rId19"/>
            </p:custDataLst>
          </p:nvPr>
        </p:nvSpPr>
        <p:spPr>
          <a:xfrm>
            <a:off x="9818866" y="3793319"/>
            <a:ext cx="2127600" cy="377160"/>
          </a:xfrm>
          <a:prstGeom prst="rect">
            <a:avLst/>
          </a:prstGeom>
          <a:noFill/>
        </p:spPr>
        <p:txBody>
          <a:bodyPr wrap="square" rtlCol="0">
            <a:normAutofit lnSpcReduction="10000"/>
          </a:bodyPr>
          <a:lstStyle/>
          <a:p>
            <a:r>
              <a:rPr lang="zh-CN" altLang="en-US" sz="2000" dirty="0">
                <a:solidFill>
                  <a:schemeClr val="accent1"/>
                </a:solidFill>
                <a:latin typeface="+mj-lt"/>
                <a:ea typeface="+mj-ea"/>
                <a:cs typeface="+mj-cs"/>
              </a:rPr>
              <a:t>管理员</a:t>
            </a:r>
          </a:p>
        </p:txBody>
      </p:sp>
      <p:sp>
        <p:nvSpPr>
          <p:cNvPr id="53" name="文本框 52"/>
          <p:cNvSpPr txBox="1"/>
          <p:nvPr>
            <p:custDataLst>
              <p:tags r:id="rId20"/>
            </p:custDataLst>
          </p:nvPr>
        </p:nvSpPr>
        <p:spPr>
          <a:xfrm>
            <a:off x="9836572" y="4170478"/>
            <a:ext cx="2109894" cy="702782"/>
          </a:xfrm>
          <a:prstGeom prst="rect">
            <a:avLst/>
          </a:prstGeom>
          <a:noFill/>
        </p:spPr>
        <p:txBody>
          <a:bodyPr wrap="square" rtlCol="0">
            <a:normAutofit/>
          </a:bodyPr>
          <a:lstStyle/>
          <a:p>
            <a:r>
              <a:rPr lang="zh-CN" altLang="en-US" dirty="0"/>
              <a:t>热门景点、</a:t>
            </a:r>
            <a:endParaRPr lang="en-US" altLang="zh-CN" dirty="0"/>
          </a:p>
          <a:p>
            <a:r>
              <a:rPr lang="zh-CN" altLang="en-US" dirty="0"/>
              <a:t>用户行为统计</a:t>
            </a:r>
          </a:p>
        </p:txBody>
      </p:sp>
      <p:sp>
        <p:nvSpPr>
          <p:cNvPr id="34" name="文本框 33"/>
          <p:cNvSpPr txBox="1"/>
          <p:nvPr>
            <p:custDataLst>
              <p:tags r:id="rId21"/>
            </p:custDataLst>
          </p:nvPr>
        </p:nvSpPr>
        <p:spPr>
          <a:xfrm>
            <a:off x="9545627" y="1998517"/>
            <a:ext cx="2127600" cy="377160"/>
          </a:xfrm>
          <a:prstGeom prst="rect">
            <a:avLst/>
          </a:prstGeom>
          <a:noFill/>
        </p:spPr>
        <p:txBody>
          <a:bodyPr wrap="square" rtlCol="0">
            <a:normAutofit lnSpcReduction="10000"/>
          </a:bodyPr>
          <a:lstStyle/>
          <a:p>
            <a:r>
              <a:rPr lang="zh-CN" altLang="en-US" sz="2000" dirty="0">
                <a:solidFill>
                  <a:schemeClr val="accent3"/>
                </a:solidFill>
                <a:latin typeface="+mj-lt"/>
                <a:ea typeface="+mj-ea"/>
                <a:cs typeface="+mj-cs"/>
              </a:rPr>
              <a:t>游客</a:t>
            </a:r>
          </a:p>
        </p:txBody>
      </p:sp>
      <p:sp>
        <p:nvSpPr>
          <p:cNvPr id="47" name="文本框 46"/>
          <p:cNvSpPr txBox="1"/>
          <p:nvPr>
            <p:custDataLst>
              <p:tags r:id="rId22"/>
            </p:custDataLst>
          </p:nvPr>
        </p:nvSpPr>
        <p:spPr>
          <a:xfrm>
            <a:off x="9563333" y="2375676"/>
            <a:ext cx="2109894" cy="702782"/>
          </a:xfrm>
          <a:prstGeom prst="rect">
            <a:avLst/>
          </a:prstGeom>
          <a:noFill/>
        </p:spPr>
        <p:txBody>
          <a:bodyPr wrap="square" rtlCol="0">
            <a:normAutofit/>
          </a:bodyPr>
          <a:lstStyle/>
          <a:p>
            <a:r>
              <a:rPr lang="zh-CN" altLang="en-US" dirty="0"/>
              <a:t>组队出行便捷</a:t>
            </a:r>
          </a:p>
          <a:p>
            <a:endParaRPr lang="zh-CN" altLang="en-US" dirty="0"/>
          </a:p>
        </p:txBody>
      </p:sp>
      <p:sp>
        <p:nvSpPr>
          <p:cNvPr id="50" name="文本框 49"/>
          <p:cNvSpPr txBox="1"/>
          <p:nvPr>
            <p:custDataLst>
              <p:tags r:id="rId23"/>
            </p:custDataLst>
          </p:nvPr>
        </p:nvSpPr>
        <p:spPr>
          <a:xfrm>
            <a:off x="9160049" y="5144472"/>
            <a:ext cx="2127600" cy="377160"/>
          </a:xfrm>
          <a:prstGeom prst="rect">
            <a:avLst/>
          </a:prstGeom>
          <a:noFill/>
        </p:spPr>
        <p:txBody>
          <a:bodyPr wrap="square" rtlCol="0">
            <a:normAutofit lnSpcReduction="10000"/>
          </a:bodyPr>
          <a:lstStyle/>
          <a:p>
            <a:r>
              <a:rPr lang="zh-CN" altLang="en-US" sz="2000" dirty="0">
                <a:solidFill>
                  <a:schemeClr val="accent6"/>
                </a:solidFill>
                <a:latin typeface="+mj-lt"/>
                <a:ea typeface="+mj-ea"/>
                <a:cs typeface="+mj-cs"/>
              </a:rPr>
              <a:t>景区运营方</a:t>
            </a:r>
          </a:p>
        </p:txBody>
      </p:sp>
      <p:sp>
        <p:nvSpPr>
          <p:cNvPr id="51" name="文本框 50"/>
          <p:cNvSpPr txBox="1"/>
          <p:nvPr>
            <p:custDataLst>
              <p:tags r:id="rId24"/>
            </p:custDataLst>
          </p:nvPr>
        </p:nvSpPr>
        <p:spPr>
          <a:xfrm>
            <a:off x="9160049" y="5526517"/>
            <a:ext cx="2109894" cy="702782"/>
          </a:xfrm>
          <a:prstGeom prst="rect">
            <a:avLst/>
          </a:prstGeom>
          <a:noFill/>
        </p:spPr>
        <p:txBody>
          <a:bodyPr wrap="square" rtlCol="0">
            <a:normAutofit/>
          </a:bodyPr>
          <a:lstStyle/>
          <a:p>
            <a:r>
              <a:rPr lang="zh-CN" altLang="en-US" dirty="0"/>
              <a:t>景区维护</a:t>
            </a:r>
          </a:p>
        </p:txBody>
      </p:sp>
      <p:sp>
        <p:nvSpPr>
          <p:cNvPr id="56" name="文本框 55"/>
          <p:cNvSpPr txBox="1"/>
          <p:nvPr>
            <p:custDataLst>
              <p:tags r:id="rId25"/>
            </p:custDataLst>
          </p:nvPr>
        </p:nvSpPr>
        <p:spPr>
          <a:xfrm>
            <a:off x="1546652" y="4883405"/>
            <a:ext cx="2127600" cy="377160"/>
          </a:xfrm>
          <a:prstGeom prst="rect">
            <a:avLst/>
          </a:prstGeom>
          <a:noFill/>
        </p:spPr>
        <p:txBody>
          <a:bodyPr wrap="square" rtlCol="0">
            <a:normAutofit lnSpcReduction="10000"/>
          </a:bodyPr>
          <a:lstStyle/>
          <a:p>
            <a:pPr algn="r"/>
            <a:r>
              <a:rPr lang="zh-CN" altLang="en-US" sz="2000" dirty="0">
                <a:solidFill>
                  <a:schemeClr val="accent5"/>
                </a:solidFill>
                <a:latin typeface="+mj-lt"/>
                <a:ea typeface="+mj-ea"/>
                <a:cs typeface="+mj-cs"/>
              </a:rPr>
              <a:t>游客</a:t>
            </a:r>
          </a:p>
        </p:txBody>
      </p:sp>
      <p:sp>
        <p:nvSpPr>
          <p:cNvPr id="63" name="文本框 62"/>
          <p:cNvSpPr txBox="1"/>
          <p:nvPr>
            <p:custDataLst>
              <p:tags r:id="rId26"/>
            </p:custDataLst>
          </p:nvPr>
        </p:nvSpPr>
        <p:spPr>
          <a:xfrm>
            <a:off x="521844" y="5259607"/>
            <a:ext cx="3392556" cy="702782"/>
          </a:xfrm>
          <a:prstGeom prst="rect">
            <a:avLst/>
          </a:prstGeom>
          <a:noFill/>
        </p:spPr>
        <p:txBody>
          <a:bodyPr wrap="square" rtlCol="0">
            <a:normAutofit/>
          </a:bodyPr>
          <a:lstStyle/>
          <a:p>
            <a:pPr algn="r"/>
            <a:r>
              <a:rPr lang="zh-CN" altLang="en-US" dirty="0"/>
              <a:t>用户社区生态、分享旅游动态</a:t>
            </a:r>
          </a:p>
        </p:txBody>
      </p:sp>
      <p:sp>
        <p:nvSpPr>
          <p:cNvPr id="65" name="文本框 64"/>
          <p:cNvSpPr txBox="1"/>
          <p:nvPr>
            <p:custDataLst>
              <p:tags r:id="rId27"/>
            </p:custDataLst>
          </p:nvPr>
        </p:nvSpPr>
        <p:spPr>
          <a:xfrm>
            <a:off x="75669" y="3636968"/>
            <a:ext cx="2127600" cy="377160"/>
          </a:xfrm>
          <a:prstGeom prst="rect">
            <a:avLst/>
          </a:prstGeom>
          <a:noFill/>
        </p:spPr>
        <p:txBody>
          <a:bodyPr wrap="square" rtlCol="0">
            <a:normAutofit lnSpcReduction="10000"/>
          </a:bodyPr>
          <a:lstStyle/>
          <a:p>
            <a:pPr algn="r"/>
            <a:r>
              <a:rPr lang="zh-CN" altLang="en-US" sz="2000" dirty="0">
                <a:solidFill>
                  <a:schemeClr val="accent5"/>
                </a:solidFill>
                <a:latin typeface="+mj-lt"/>
                <a:ea typeface="+mj-ea"/>
                <a:cs typeface="+mj-cs"/>
              </a:rPr>
              <a:t>游客</a:t>
            </a:r>
          </a:p>
        </p:txBody>
      </p:sp>
      <p:sp>
        <p:nvSpPr>
          <p:cNvPr id="66" name="文本框 65"/>
          <p:cNvSpPr txBox="1"/>
          <p:nvPr>
            <p:custDataLst>
              <p:tags r:id="rId28"/>
            </p:custDataLst>
          </p:nvPr>
        </p:nvSpPr>
        <p:spPr>
          <a:xfrm>
            <a:off x="93375" y="4014127"/>
            <a:ext cx="2109894" cy="702782"/>
          </a:xfrm>
          <a:prstGeom prst="rect">
            <a:avLst/>
          </a:prstGeom>
          <a:noFill/>
        </p:spPr>
        <p:txBody>
          <a:bodyPr wrap="square" rtlCol="0">
            <a:normAutofit/>
          </a:bodyPr>
          <a:lstStyle/>
          <a:p>
            <a:pPr algn="r"/>
            <a:r>
              <a:rPr lang="zh-CN" altLang="en-US" dirty="0"/>
              <a:t>景点导游讲解</a:t>
            </a:r>
          </a:p>
        </p:txBody>
      </p:sp>
      <p:sp>
        <p:nvSpPr>
          <p:cNvPr id="67" name="文本框 66"/>
          <p:cNvSpPr txBox="1"/>
          <p:nvPr>
            <p:custDataLst>
              <p:tags r:id="rId29"/>
            </p:custDataLst>
          </p:nvPr>
        </p:nvSpPr>
        <p:spPr>
          <a:xfrm>
            <a:off x="1004901" y="1923744"/>
            <a:ext cx="2127600" cy="377160"/>
          </a:xfrm>
          <a:prstGeom prst="rect">
            <a:avLst/>
          </a:prstGeom>
          <a:noFill/>
        </p:spPr>
        <p:txBody>
          <a:bodyPr wrap="square" rtlCol="0">
            <a:normAutofit lnSpcReduction="10000"/>
          </a:bodyPr>
          <a:lstStyle/>
          <a:p>
            <a:pPr algn="r"/>
            <a:r>
              <a:rPr lang="zh-CN" altLang="en-US" sz="2000" dirty="0">
                <a:solidFill>
                  <a:schemeClr val="accent2"/>
                </a:solidFill>
                <a:latin typeface="+mj-lt"/>
                <a:ea typeface="+mj-ea"/>
                <a:cs typeface="+mj-cs"/>
              </a:rPr>
              <a:t>游客</a:t>
            </a:r>
          </a:p>
        </p:txBody>
      </p:sp>
      <p:sp>
        <p:nvSpPr>
          <p:cNvPr id="68" name="文本框 67"/>
          <p:cNvSpPr txBox="1"/>
          <p:nvPr>
            <p:custDataLst>
              <p:tags r:id="rId30"/>
            </p:custDataLst>
          </p:nvPr>
        </p:nvSpPr>
        <p:spPr>
          <a:xfrm>
            <a:off x="1022607" y="2300903"/>
            <a:ext cx="2109894" cy="702782"/>
          </a:xfrm>
          <a:prstGeom prst="rect">
            <a:avLst/>
          </a:prstGeom>
          <a:noFill/>
        </p:spPr>
        <p:txBody>
          <a:bodyPr wrap="square" rtlCol="0">
            <a:normAutofit/>
          </a:bodyPr>
          <a:lstStyle/>
          <a:p>
            <a:pPr algn="r"/>
            <a:r>
              <a:rPr lang="zh-CN" altLang="en-US" dirty="0"/>
              <a:t>定位导游</a:t>
            </a:r>
          </a:p>
        </p:txBody>
      </p:sp>
      <p:sp>
        <p:nvSpPr>
          <p:cNvPr id="3" name="文本框 2"/>
          <p:cNvSpPr txBox="1"/>
          <p:nvPr>
            <p:custDataLst>
              <p:tags r:id="rId31"/>
            </p:custDataLst>
          </p:nvPr>
        </p:nvSpPr>
        <p:spPr>
          <a:xfrm>
            <a:off x="838200" y="394154"/>
            <a:ext cx="10515599" cy="723445"/>
          </a:xfrm>
          <a:prstGeom prst="rect">
            <a:avLst/>
          </a:prstGeom>
        </p:spPr>
        <p:txBody>
          <a:bodyPr vert="horz" lIns="91440" tIns="45720" rIns="91440" bIns="45720" rtlCol="0" anchor="ctr">
            <a:normAutofit/>
          </a:bodyPr>
          <a:lstStyle>
            <a:lvl1pPr>
              <a:lnSpc>
                <a:spcPct val="90000"/>
              </a:lnSpc>
              <a:spcBef>
                <a:spcPct val="0"/>
              </a:spcBef>
              <a:buNone/>
              <a:defRPr sz="3200">
                <a:solidFill>
                  <a:schemeClr val="accent1"/>
                </a:solidFill>
                <a:latin typeface="+mj-lt"/>
                <a:ea typeface="+mj-ea"/>
                <a:cs typeface="+mj-cs"/>
              </a:defRPr>
            </a:lvl1pPr>
          </a:lstStyle>
          <a:p>
            <a:r>
              <a:rPr lang="zh-CN" altLang="en-US" dirty="0"/>
              <a:t>软件功能特性</a:t>
            </a:r>
          </a:p>
        </p:txBody>
      </p:sp>
      <p:sp>
        <p:nvSpPr>
          <p:cNvPr id="2" name="KSO_Shape">
            <a:extLst>
              <a:ext uri="{FF2B5EF4-FFF2-40B4-BE49-F238E27FC236}">
                <a16:creationId xmlns:a16="http://schemas.microsoft.com/office/drawing/2014/main" id="{FF21BDA6-BE59-41B1-9ACF-24409DA669CD}"/>
              </a:ext>
            </a:extLst>
          </p:cNvPr>
          <p:cNvSpPr/>
          <p:nvPr>
            <p:custDataLst>
              <p:tags r:id="rId32"/>
            </p:custDataLst>
          </p:nvPr>
        </p:nvSpPr>
        <p:spPr bwMode="auto">
          <a:xfrm>
            <a:off x="9066319" y="1794632"/>
            <a:ext cx="342887" cy="258224"/>
          </a:xfrm>
          <a:custGeom>
            <a:avLst/>
            <a:gdLst>
              <a:gd name="T0" fmla="*/ 1800397 w 3421"/>
              <a:gd name="T1" fmla="*/ 1243052 h 2574"/>
              <a:gd name="T2" fmla="*/ 1775662 w 3421"/>
              <a:gd name="T3" fmla="*/ 1330976 h 2574"/>
              <a:gd name="T4" fmla="*/ 1694089 w 3421"/>
              <a:gd name="T5" fmla="*/ 1355195 h 2574"/>
              <a:gd name="T6" fmla="*/ 105782 w 3421"/>
              <a:gd name="T7" fmla="*/ 1355195 h 2574"/>
              <a:gd name="T8" fmla="*/ 33682 w 3421"/>
              <a:gd name="T9" fmla="*/ 1330976 h 2574"/>
              <a:gd name="T10" fmla="*/ 0 w 3421"/>
              <a:gd name="T11" fmla="*/ 1243052 h 2574"/>
              <a:gd name="T12" fmla="*/ 0 w 3421"/>
              <a:gd name="T13" fmla="*/ 102666 h 2574"/>
              <a:gd name="T14" fmla="*/ 33156 w 3421"/>
              <a:gd name="T15" fmla="*/ 30010 h 2574"/>
              <a:gd name="T16" fmla="*/ 105782 w 3421"/>
              <a:gd name="T17" fmla="*/ 0 h 2574"/>
              <a:gd name="T18" fmla="*/ 1694089 w 3421"/>
              <a:gd name="T19" fmla="*/ 0 h 2574"/>
              <a:gd name="T20" fmla="*/ 1773557 w 3421"/>
              <a:gd name="T21" fmla="*/ 28431 h 2574"/>
              <a:gd name="T22" fmla="*/ 1800397 w 3421"/>
              <a:gd name="T23" fmla="*/ 102666 h 2574"/>
              <a:gd name="T24" fmla="*/ 1800397 w 3421"/>
              <a:gd name="T25" fmla="*/ 1243052 h 2574"/>
              <a:gd name="T26" fmla="*/ 576274 w 3421"/>
              <a:gd name="T27" fmla="*/ 677071 h 2574"/>
              <a:gd name="T28" fmla="*/ 105256 w 3421"/>
              <a:gd name="T29" fmla="*/ 211651 h 2574"/>
              <a:gd name="T30" fmla="*/ 105256 w 3421"/>
              <a:gd name="T31" fmla="*/ 1155654 h 2574"/>
              <a:gd name="T32" fmla="*/ 576274 w 3421"/>
              <a:gd name="T33" fmla="*/ 677071 h 2574"/>
              <a:gd name="T34" fmla="*/ 1619884 w 3421"/>
              <a:gd name="T35" fmla="*/ 100560 h 2574"/>
              <a:gd name="T36" fmla="*/ 180513 w 3421"/>
              <a:gd name="T37" fmla="*/ 100560 h 2574"/>
              <a:gd name="T38" fmla="*/ 783628 w 3421"/>
              <a:gd name="T39" fmla="*/ 702869 h 2574"/>
              <a:gd name="T40" fmla="*/ 899935 w 3421"/>
              <a:gd name="T41" fmla="*/ 781843 h 2574"/>
              <a:gd name="T42" fmla="*/ 1016769 w 3421"/>
              <a:gd name="T43" fmla="*/ 702869 h 2574"/>
              <a:gd name="T44" fmla="*/ 1619884 w 3421"/>
              <a:gd name="T45" fmla="*/ 100560 h 2574"/>
              <a:gd name="T46" fmla="*/ 1615673 w 3421"/>
              <a:gd name="T47" fmla="*/ 1241999 h 2574"/>
              <a:gd name="T48" fmla="*/ 1143076 w 3421"/>
              <a:gd name="T49" fmla="*/ 769207 h 2574"/>
              <a:gd name="T50" fmla="*/ 1065713 w 3421"/>
              <a:gd name="T51" fmla="*/ 845549 h 2574"/>
              <a:gd name="T52" fmla="*/ 900462 w 3421"/>
              <a:gd name="T53" fmla="*/ 912940 h 2574"/>
              <a:gd name="T54" fmla="*/ 734684 w 3421"/>
              <a:gd name="T55" fmla="*/ 845549 h 2574"/>
              <a:gd name="T56" fmla="*/ 657321 w 3421"/>
              <a:gd name="T57" fmla="*/ 769207 h 2574"/>
              <a:gd name="T58" fmla="*/ 184724 w 3421"/>
              <a:gd name="T59" fmla="*/ 1241999 h 2574"/>
              <a:gd name="T60" fmla="*/ 1615673 w 3421"/>
              <a:gd name="T61" fmla="*/ 1241999 h 2574"/>
              <a:gd name="T62" fmla="*/ 1695141 w 3421"/>
              <a:gd name="T63" fmla="*/ 1155654 h 2574"/>
              <a:gd name="T64" fmla="*/ 1695141 w 3421"/>
              <a:gd name="T65" fmla="*/ 211651 h 2574"/>
              <a:gd name="T66" fmla="*/ 1224123 w 3421"/>
              <a:gd name="T67" fmla="*/ 677071 h 2574"/>
              <a:gd name="T68" fmla="*/ 1695141 w 3421"/>
              <a:gd name="T69" fmla="*/ 1155654 h 2574"/>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3421" h="2574">
                <a:moveTo>
                  <a:pt x="3421" y="2361"/>
                </a:moveTo>
                <a:cubicBezTo>
                  <a:pt x="3421" y="2441"/>
                  <a:pt x="3405" y="2497"/>
                  <a:pt x="3374" y="2528"/>
                </a:cubicBezTo>
                <a:cubicBezTo>
                  <a:pt x="3343" y="2559"/>
                  <a:pt x="3291" y="2574"/>
                  <a:pt x="3219" y="2574"/>
                </a:cubicBezTo>
                <a:cubicBezTo>
                  <a:pt x="201" y="2574"/>
                  <a:pt x="201" y="2574"/>
                  <a:pt x="201" y="2574"/>
                </a:cubicBezTo>
                <a:cubicBezTo>
                  <a:pt x="146" y="2574"/>
                  <a:pt x="100" y="2559"/>
                  <a:pt x="64" y="2528"/>
                </a:cubicBezTo>
                <a:cubicBezTo>
                  <a:pt x="21" y="2490"/>
                  <a:pt x="0" y="2434"/>
                  <a:pt x="0" y="2361"/>
                </a:cubicBezTo>
                <a:cubicBezTo>
                  <a:pt x="0" y="195"/>
                  <a:pt x="0" y="195"/>
                  <a:pt x="0" y="195"/>
                </a:cubicBezTo>
                <a:cubicBezTo>
                  <a:pt x="0" y="142"/>
                  <a:pt x="21" y="96"/>
                  <a:pt x="63" y="57"/>
                </a:cubicBezTo>
                <a:cubicBezTo>
                  <a:pt x="105" y="19"/>
                  <a:pt x="151" y="0"/>
                  <a:pt x="201" y="0"/>
                </a:cubicBezTo>
                <a:cubicBezTo>
                  <a:pt x="3219" y="0"/>
                  <a:pt x="3219" y="0"/>
                  <a:pt x="3219" y="0"/>
                </a:cubicBezTo>
                <a:cubicBezTo>
                  <a:pt x="3286" y="0"/>
                  <a:pt x="3337" y="18"/>
                  <a:pt x="3370" y="54"/>
                </a:cubicBezTo>
                <a:cubicBezTo>
                  <a:pt x="3404" y="90"/>
                  <a:pt x="3421" y="137"/>
                  <a:pt x="3421" y="195"/>
                </a:cubicBezTo>
                <a:cubicBezTo>
                  <a:pt x="3421" y="2361"/>
                  <a:pt x="3421" y="2361"/>
                  <a:pt x="3421" y="2361"/>
                </a:cubicBezTo>
                <a:close/>
                <a:moveTo>
                  <a:pt x="1095" y="1286"/>
                </a:moveTo>
                <a:cubicBezTo>
                  <a:pt x="200" y="402"/>
                  <a:pt x="200" y="402"/>
                  <a:pt x="200" y="402"/>
                </a:cubicBezTo>
                <a:cubicBezTo>
                  <a:pt x="200" y="2195"/>
                  <a:pt x="200" y="2195"/>
                  <a:pt x="200" y="2195"/>
                </a:cubicBezTo>
                <a:cubicBezTo>
                  <a:pt x="1095" y="1286"/>
                  <a:pt x="1095" y="1286"/>
                  <a:pt x="1095" y="1286"/>
                </a:cubicBezTo>
                <a:close/>
                <a:moveTo>
                  <a:pt x="3078" y="191"/>
                </a:moveTo>
                <a:cubicBezTo>
                  <a:pt x="343" y="191"/>
                  <a:pt x="343" y="191"/>
                  <a:pt x="343" y="191"/>
                </a:cubicBezTo>
                <a:cubicBezTo>
                  <a:pt x="1489" y="1335"/>
                  <a:pt x="1489" y="1335"/>
                  <a:pt x="1489" y="1335"/>
                </a:cubicBezTo>
                <a:cubicBezTo>
                  <a:pt x="1589" y="1435"/>
                  <a:pt x="1663" y="1485"/>
                  <a:pt x="1710" y="1485"/>
                </a:cubicBezTo>
                <a:cubicBezTo>
                  <a:pt x="1758" y="1485"/>
                  <a:pt x="1832" y="1435"/>
                  <a:pt x="1932" y="1335"/>
                </a:cubicBezTo>
                <a:cubicBezTo>
                  <a:pt x="3078" y="191"/>
                  <a:pt x="3078" y="191"/>
                  <a:pt x="3078" y="191"/>
                </a:cubicBezTo>
                <a:close/>
                <a:moveTo>
                  <a:pt x="3070" y="2359"/>
                </a:moveTo>
                <a:cubicBezTo>
                  <a:pt x="2172" y="1461"/>
                  <a:pt x="2172" y="1461"/>
                  <a:pt x="2172" y="1461"/>
                </a:cubicBezTo>
                <a:cubicBezTo>
                  <a:pt x="2025" y="1606"/>
                  <a:pt x="2025" y="1606"/>
                  <a:pt x="2025" y="1606"/>
                </a:cubicBezTo>
                <a:cubicBezTo>
                  <a:pt x="1940" y="1691"/>
                  <a:pt x="1835" y="1734"/>
                  <a:pt x="1711" y="1734"/>
                </a:cubicBezTo>
                <a:cubicBezTo>
                  <a:pt x="1586" y="1734"/>
                  <a:pt x="1481" y="1691"/>
                  <a:pt x="1396" y="1606"/>
                </a:cubicBezTo>
                <a:cubicBezTo>
                  <a:pt x="1249" y="1461"/>
                  <a:pt x="1249" y="1461"/>
                  <a:pt x="1249" y="1461"/>
                </a:cubicBezTo>
                <a:cubicBezTo>
                  <a:pt x="351" y="2359"/>
                  <a:pt x="351" y="2359"/>
                  <a:pt x="351" y="2359"/>
                </a:cubicBezTo>
                <a:cubicBezTo>
                  <a:pt x="3070" y="2359"/>
                  <a:pt x="3070" y="2359"/>
                  <a:pt x="3070" y="2359"/>
                </a:cubicBezTo>
                <a:close/>
                <a:moveTo>
                  <a:pt x="3221" y="2195"/>
                </a:moveTo>
                <a:cubicBezTo>
                  <a:pt x="3221" y="402"/>
                  <a:pt x="3221" y="402"/>
                  <a:pt x="3221" y="402"/>
                </a:cubicBezTo>
                <a:cubicBezTo>
                  <a:pt x="2326" y="1286"/>
                  <a:pt x="2326" y="1286"/>
                  <a:pt x="2326" y="1286"/>
                </a:cubicBezTo>
                <a:cubicBezTo>
                  <a:pt x="3221" y="2195"/>
                  <a:pt x="3221" y="2195"/>
                  <a:pt x="3221" y="2195"/>
                </a:cubicBezTo>
                <a:close/>
              </a:path>
            </a:pathLst>
          </a:custGeom>
          <a:solidFill>
            <a:schemeClr val="bg1"/>
          </a:solidFill>
          <a:ln>
            <a:noFill/>
          </a:ln>
        </p:spPr>
        <p:txBody>
          <a:bodyPr anchor="ctr" anchorCtr="1"/>
          <a:lstStyle/>
          <a:p>
            <a:endParaRPr lang="zh-CN" altLang="en-US" dirty="0"/>
          </a:p>
        </p:txBody>
      </p:sp>
      <p:pic>
        <p:nvPicPr>
          <p:cNvPr id="6" name="图片 5">
            <a:extLst>
              <a:ext uri="{FF2B5EF4-FFF2-40B4-BE49-F238E27FC236}">
                <a16:creationId xmlns:a16="http://schemas.microsoft.com/office/drawing/2014/main" id="{26CD6CCD-C4AF-40F6-8FC7-11752986350A}"/>
              </a:ext>
            </a:extLst>
          </p:cNvPr>
          <p:cNvPicPr>
            <a:picLocks noChangeAspect="1"/>
          </p:cNvPicPr>
          <p:nvPr/>
        </p:nvPicPr>
        <p:blipFill>
          <a:blip r:embed="rId35" cstate="print">
            <a:extLst>
              <a:ext uri="{28A0092B-C50C-407E-A947-70E740481C1C}">
                <a14:useLocalDpi xmlns:a14="http://schemas.microsoft.com/office/drawing/2010/main" val="0"/>
              </a:ext>
            </a:extLst>
          </a:blip>
          <a:stretch>
            <a:fillRect/>
          </a:stretch>
        </p:blipFill>
        <p:spPr>
          <a:xfrm>
            <a:off x="3252539" y="1682288"/>
            <a:ext cx="419887" cy="419887"/>
          </a:xfrm>
          <a:prstGeom prst="rect">
            <a:avLst/>
          </a:prstGeom>
        </p:spPr>
      </p:pic>
    </p:spTree>
    <p:custDataLst>
      <p:tags r:id="rId1"/>
    </p:custDataLst>
    <p:extLst>
      <p:ext uri="{BB962C8B-B14F-4D97-AF65-F5344CB8AC3E}">
        <p14:creationId xmlns:p14="http://schemas.microsoft.com/office/powerpoint/2010/main" val="16628916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a:lstStyle/>
          <a:p>
            <a:r>
              <a:rPr lang="zh-CN" altLang="en-US" dirty="0"/>
              <a:t>迭代评估报告</a:t>
            </a:r>
          </a:p>
        </p:txBody>
      </p:sp>
      <p:sp>
        <p:nvSpPr>
          <p:cNvPr id="4" name="文本框 3"/>
          <p:cNvSpPr txBox="1"/>
          <p:nvPr>
            <p:custDataLst>
              <p:tags r:id="rId3"/>
            </p:custDataLst>
          </p:nvPr>
        </p:nvSpPr>
        <p:spPr>
          <a:xfrm>
            <a:off x="6677025" y="1743075"/>
            <a:ext cx="533400" cy="830997"/>
          </a:xfrm>
          <a:prstGeom prst="rect">
            <a:avLst/>
          </a:prstGeom>
          <a:noFill/>
        </p:spPr>
        <p:txBody>
          <a:bodyPr wrap="square" rtlCol="0">
            <a:normAutofit/>
          </a:bodyPr>
          <a:lstStyle/>
          <a:p>
            <a:r>
              <a:rPr lang="en-US" altLang="zh-CN" sz="4800" dirty="0">
                <a:solidFill>
                  <a:schemeClr val="bg1"/>
                </a:solidFill>
              </a:rPr>
              <a:t>4</a:t>
            </a:r>
            <a:endParaRPr lang="zh-CN" altLang="en-US" sz="4800" dirty="0">
              <a:solidFill>
                <a:schemeClr val="bg1"/>
              </a:solidFill>
            </a:endParaRPr>
          </a:p>
        </p:txBody>
      </p:sp>
    </p:spTree>
    <p:custDataLst>
      <p:tags r:id="rId1"/>
    </p:custDataLst>
    <p:extLst>
      <p:ext uri="{BB962C8B-B14F-4D97-AF65-F5344CB8AC3E}">
        <p14:creationId xmlns:p14="http://schemas.microsoft.com/office/powerpoint/2010/main" val="39797193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
            <a:extLst>
              <a:ext uri="{FF2B5EF4-FFF2-40B4-BE49-F238E27FC236}">
                <a16:creationId xmlns:a16="http://schemas.microsoft.com/office/drawing/2014/main" id="{209E7493-0FFA-4065-80E8-64D446E81F5C}"/>
              </a:ext>
            </a:extLst>
          </p:cNvPr>
          <p:cNvSpPr txBox="1">
            <a:spLocks/>
          </p:cNvSpPr>
          <p:nvPr>
            <p:custDataLst>
              <p:tags r:id="rId2"/>
            </p:custDataLst>
          </p:nvPr>
        </p:nvSpPr>
        <p:spPr>
          <a:xfrm>
            <a:off x="2202997" y="2889251"/>
            <a:ext cx="7786007" cy="798829"/>
          </a:xfrm>
          <a:prstGeom prst="rect">
            <a:avLst/>
          </a:prstGeom>
        </p:spPr>
        <p:txBody>
          <a:bodyPr/>
          <a:lstStyle>
            <a:lvl1pPr algn="l" defTabSz="914400" rtl="0" eaLnBrk="1" latinLnBrk="0" hangingPunct="1">
              <a:lnSpc>
                <a:spcPct val="90000"/>
              </a:lnSpc>
              <a:spcBef>
                <a:spcPct val="0"/>
              </a:spcBef>
              <a:buNone/>
              <a:defRPr sz="3200" kern="1200">
                <a:solidFill>
                  <a:schemeClr val="accent1"/>
                </a:solidFill>
                <a:latin typeface="+mj-lt"/>
                <a:ea typeface="+mj-ea"/>
                <a:cs typeface="+mj-cs"/>
              </a:defRPr>
            </a:lvl1pPr>
          </a:lstStyle>
          <a:p>
            <a:pPr algn="ctr"/>
            <a:r>
              <a:rPr lang="zh-CN" altLang="en-US" sz="3600" dirty="0"/>
              <a:t>任务达成情况</a:t>
            </a:r>
          </a:p>
        </p:txBody>
      </p:sp>
      <p:sp>
        <p:nvSpPr>
          <p:cNvPr id="2" name="菱形 1">
            <a:extLst>
              <a:ext uri="{FF2B5EF4-FFF2-40B4-BE49-F238E27FC236}">
                <a16:creationId xmlns:a16="http://schemas.microsoft.com/office/drawing/2014/main" id="{C97EC0F1-9D35-4804-AB6A-ADCF24F7F08D}"/>
              </a:ext>
            </a:extLst>
          </p:cNvPr>
          <p:cNvSpPr/>
          <p:nvPr>
            <p:custDataLst>
              <p:tags r:id="rId3"/>
            </p:custDataLst>
          </p:nvPr>
        </p:nvSpPr>
        <p:spPr>
          <a:xfrm>
            <a:off x="4144467" y="2967037"/>
            <a:ext cx="400050" cy="400050"/>
          </a:xfrm>
          <a:prstGeom prst="diamond">
            <a:avLst/>
          </a:prstGeom>
          <a:solidFill>
            <a:schemeClr val="accent1">
              <a:lumMod val="40000"/>
              <a:lumOff val="60000"/>
            </a:schemeClr>
          </a:solidFill>
        </p:spPr>
        <p:txBody>
          <a:bodyPr rot="0" spcFirstLastPara="0" vertOverflow="overflow" horzOverflow="overflow" vert="horz" wrap="square" lIns="0" tIns="0" rIns="0" bIns="0" numCol="1" spcCol="0" rtlCol="0" fromWordArt="0" anchor="ctr" anchorCtr="0" forceAA="0" compatLnSpc="1">
            <a:normAutofit fontScale="92500" lnSpcReduction="20000"/>
          </a:bodyPr>
          <a:lstStyle/>
          <a:p>
            <a:pPr algn="ctr"/>
            <a:r>
              <a:rPr lang="en-US" altLang="zh-CN" sz="1600" b="1" dirty="0">
                <a:solidFill>
                  <a:schemeClr val="bg1"/>
                </a:solidFill>
              </a:rPr>
              <a:t>1</a:t>
            </a:r>
            <a:endParaRPr lang="zh-CN" altLang="en-US" sz="1600" b="1" dirty="0" err="1">
              <a:solidFill>
                <a:schemeClr val="bg1"/>
              </a:solidFill>
            </a:endParaRPr>
          </a:p>
        </p:txBody>
      </p:sp>
      <p:sp>
        <p:nvSpPr>
          <p:cNvPr id="16" name="菱形 15">
            <a:extLst>
              <a:ext uri="{FF2B5EF4-FFF2-40B4-BE49-F238E27FC236}">
                <a16:creationId xmlns:a16="http://schemas.microsoft.com/office/drawing/2014/main" id="{785225A2-D6C5-4B91-91B1-28C8E5755B30}"/>
              </a:ext>
            </a:extLst>
          </p:cNvPr>
          <p:cNvSpPr/>
          <p:nvPr>
            <p:custDataLst>
              <p:tags r:id="rId4"/>
            </p:custDataLst>
          </p:nvPr>
        </p:nvSpPr>
        <p:spPr>
          <a:xfrm flipH="1">
            <a:off x="3942606" y="3184303"/>
            <a:ext cx="268536" cy="268536"/>
          </a:xfrm>
          <a:prstGeom prst="diamond">
            <a:avLst/>
          </a:prstGeom>
          <a:solidFill>
            <a:schemeClr val="accent1">
              <a:alpha val="40000"/>
            </a:schemeClr>
          </a:solidFill>
        </p:spPr>
        <p:txBody>
          <a:bodyPr rot="0" spcFirstLastPara="0" vertOverflow="overflow" horzOverflow="overflow" vert="horz" wrap="square" lIns="91440" tIns="45720" rIns="91440" bIns="45720" numCol="1" spcCol="0" rtlCol="0" fromWordArt="0" anchor="ctr" anchorCtr="0" forceAA="0" compatLnSpc="1">
            <a:noAutofit/>
          </a:bodyPr>
          <a:lstStyle/>
          <a:p>
            <a:pPr algn="just">
              <a:lnSpc>
                <a:spcPct val="130000"/>
              </a:lnSpc>
            </a:pPr>
            <a:endParaRPr lang="zh-CN" altLang="en-US" dirty="0" err="1">
              <a:solidFill>
                <a:srgbClr val="FFFFFF"/>
              </a:solidFill>
            </a:endParaRPr>
          </a:p>
        </p:txBody>
      </p:sp>
      <p:sp>
        <p:nvSpPr>
          <p:cNvPr id="18" name="菱形 17">
            <a:extLst>
              <a:ext uri="{FF2B5EF4-FFF2-40B4-BE49-F238E27FC236}">
                <a16:creationId xmlns:a16="http://schemas.microsoft.com/office/drawing/2014/main" id="{30C6D241-B083-4B86-8263-34A6B1E16287}"/>
              </a:ext>
            </a:extLst>
          </p:cNvPr>
          <p:cNvSpPr/>
          <p:nvPr>
            <p:custDataLst>
              <p:tags r:id="rId5"/>
            </p:custDataLst>
          </p:nvPr>
        </p:nvSpPr>
        <p:spPr>
          <a:xfrm flipH="1">
            <a:off x="3986979" y="2929036"/>
            <a:ext cx="198841" cy="198841"/>
          </a:xfrm>
          <a:prstGeom prst="diamond">
            <a:avLst/>
          </a:prstGeom>
          <a:solidFill>
            <a:schemeClr val="accent1">
              <a:alpha val="35000"/>
            </a:schemeClr>
          </a:solidFill>
        </p:spPr>
        <p:txBody>
          <a:bodyPr rot="0" spcFirstLastPara="0" vertOverflow="overflow" horzOverflow="overflow" vert="horz" wrap="square" lIns="91440" tIns="45720" rIns="91440" bIns="45720" numCol="1" spcCol="0" rtlCol="0" fromWordArt="0" anchor="ctr" anchorCtr="0" forceAA="0" compatLnSpc="1">
            <a:noAutofit/>
          </a:bodyPr>
          <a:lstStyle/>
          <a:p>
            <a:pPr algn="just">
              <a:lnSpc>
                <a:spcPct val="130000"/>
              </a:lnSpc>
            </a:pPr>
            <a:endParaRPr lang="zh-CN" altLang="en-US" dirty="0" err="1">
              <a:solidFill>
                <a:srgbClr val="FFFFFF"/>
              </a:solidFill>
            </a:endParaRPr>
          </a:p>
        </p:txBody>
      </p:sp>
      <p:sp>
        <p:nvSpPr>
          <p:cNvPr id="20" name="菱形 19">
            <a:extLst>
              <a:ext uri="{FF2B5EF4-FFF2-40B4-BE49-F238E27FC236}">
                <a16:creationId xmlns:a16="http://schemas.microsoft.com/office/drawing/2014/main" id="{E21D5023-3629-4248-BC43-FAFF33B364F1}"/>
              </a:ext>
            </a:extLst>
          </p:cNvPr>
          <p:cNvSpPr/>
          <p:nvPr>
            <p:custDataLst>
              <p:tags r:id="rId6"/>
            </p:custDataLst>
          </p:nvPr>
        </p:nvSpPr>
        <p:spPr>
          <a:xfrm flipH="1">
            <a:off x="3869672" y="3080685"/>
            <a:ext cx="134772" cy="134772"/>
          </a:xfrm>
          <a:prstGeom prst="diamond">
            <a:avLst/>
          </a:prstGeom>
          <a:solidFill>
            <a:schemeClr val="accent1">
              <a:alpha val="30000"/>
            </a:schemeClr>
          </a:solidFill>
        </p:spPr>
        <p:txBody>
          <a:bodyPr rot="0" spcFirstLastPara="0" vertOverflow="overflow" horzOverflow="overflow" vert="horz" wrap="square" lIns="91440" tIns="45720" rIns="91440" bIns="45720" numCol="1" spcCol="0" rtlCol="0" fromWordArt="0" anchor="ctr" anchorCtr="0" forceAA="0" compatLnSpc="1">
            <a:noAutofit/>
          </a:bodyPr>
          <a:lstStyle/>
          <a:p>
            <a:pPr algn="just">
              <a:lnSpc>
                <a:spcPct val="130000"/>
              </a:lnSpc>
            </a:pPr>
            <a:endParaRPr lang="zh-CN" altLang="en-US" dirty="0" err="1">
              <a:solidFill>
                <a:srgbClr val="FFFFFF"/>
              </a:solidFill>
            </a:endParaRPr>
          </a:p>
        </p:txBody>
      </p:sp>
      <p:sp>
        <p:nvSpPr>
          <p:cNvPr id="22" name="菱形 21">
            <a:extLst>
              <a:ext uri="{FF2B5EF4-FFF2-40B4-BE49-F238E27FC236}">
                <a16:creationId xmlns:a16="http://schemas.microsoft.com/office/drawing/2014/main" id="{626EECC7-BB74-4AE3-84CF-08DD461859EB}"/>
              </a:ext>
            </a:extLst>
          </p:cNvPr>
          <p:cNvSpPr/>
          <p:nvPr>
            <p:custDataLst>
              <p:tags r:id="rId7"/>
            </p:custDataLst>
          </p:nvPr>
        </p:nvSpPr>
        <p:spPr>
          <a:xfrm flipH="1">
            <a:off x="3807535" y="2990669"/>
            <a:ext cx="75573" cy="75573"/>
          </a:xfrm>
          <a:prstGeom prst="diamond">
            <a:avLst/>
          </a:prstGeom>
          <a:solidFill>
            <a:schemeClr val="accent1">
              <a:alpha val="20000"/>
            </a:schemeClr>
          </a:solidFill>
        </p:spPr>
        <p:txBody>
          <a:bodyPr rot="0" spcFirstLastPara="0" vertOverflow="overflow" horzOverflow="overflow" vert="horz" wrap="square" lIns="91440" tIns="45720" rIns="91440" bIns="45720" numCol="1" spcCol="0" rtlCol="0" fromWordArt="0" anchor="ctr" anchorCtr="0" forceAA="0" compatLnSpc="1">
            <a:noAutofit/>
          </a:bodyPr>
          <a:lstStyle/>
          <a:p>
            <a:pPr algn="just">
              <a:lnSpc>
                <a:spcPct val="130000"/>
              </a:lnSpc>
            </a:pPr>
            <a:endParaRPr lang="zh-CN" altLang="en-US" dirty="0" err="1">
              <a:solidFill>
                <a:srgbClr val="FFFFFF"/>
              </a:solidFill>
            </a:endParaRPr>
          </a:p>
        </p:txBody>
      </p:sp>
    </p:spTree>
    <p:custDataLst>
      <p:tags r:id="rId1"/>
    </p:custDataLst>
    <p:extLst>
      <p:ext uri="{BB962C8B-B14F-4D97-AF65-F5344CB8AC3E}">
        <p14:creationId xmlns:p14="http://schemas.microsoft.com/office/powerpoint/2010/main" val="3468705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组合 41"/>
          <p:cNvGrpSpPr/>
          <p:nvPr>
            <p:custDataLst>
              <p:tags r:id="rId2"/>
            </p:custDataLst>
          </p:nvPr>
        </p:nvGrpSpPr>
        <p:grpSpPr>
          <a:xfrm>
            <a:off x="2567937" y="1905690"/>
            <a:ext cx="2221647" cy="2254984"/>
            <a:chOff x="2567937" y="1905690"/>
            <a:chExt cx="2221647" cy="2254984"/>
          </a:xfrm>
        </p:grpSpPr>
        <p:sp>
          <p:nvSpPr>
            <p:cNvPr id="5" name="菱形 4"/>
            <p:cNvSpPr/>
            <p:nvPr>
              <p:custDataLst>
                <p:tags r:id="rId31"/>
              </p:custDataLst>
            </p:nvPr>
          </p:nvSpPr>
          <p:spPr>
            <a:xfrm>
              <a:off x="2995195" y="1905690"/>
              <a:ext cx="1452729" cy="1452729"/>
            </a:xfrm>
            <a:prstGeom prst="diamond">
              <a:avLst/>
            </a:prstGeom>
            <a:solidFill>
              <a:schemeClr val="accent1"/>
            </a:solidFill>
          </p:spPr>
          <p:txBody>
            <a:bodyPr rot="0" spcFirstLastPara="0" vertOverflow="overflow" horzOverflow="overflow" vert="horz" wrap="square" lIns="0" tIns="0" rIns="0" bIns="0" numCol="1" spcCol="0" rtlCol="0" fromWordArt="0" anchor="ctr" anchorCtr="0" forceAA="0" compatLnSpc="1">
              <a:normAutofit/>
            </a:bodyPr>
            <a:lstStyle/>
            <a:p>
              <a:pPr algn="ctr">
                <a:lnSpc>
                  <a:spcPct val="130000"/>
                </a:lnSpc>
              </a:pPr>
              <a:r>
                <a:rPr lang="zh-CN" altLang="en-US" dirty="0">
                  <a:solidFill>
                    <a:schemeClr val="bg1"/>
                  </a:solidFill>
                  <a:latin typeface="+mj-lt"/>
                  <a:ea typeface="+mj-ea"/>
                  <a:cs typeface="+mj-cs"/>
                </a:rPr>
                <a:t>界面</a:t>
              </a:r>
              <a:endParaRPr lang="en-US" altLang="zh-CN" dirty="0">
                <a:solidFill>
                  <a:schemeClr val="bg1"/>
                </a:solidFill>
                <a:latin typeface="+mj-lt"/>
                <a:ea typeface="+mj-ea"/>
                <a:cs typeface="+mj-cs"/>
              </a:endParaRPr>
            </a:p>
            <a:p>
              <a:pPr algn="ctr">
                <a:lnSpc>
                  <a:spcPct val="130000"/>
                </a:lnSpc>
              </a:pPr>
              <a:r>
                <a:rPr lang="zh-CN" altLang="en-US" dirty="0">
                  <a:solidFill>
                    <a:schemeClr val="bg1"/>
                  </a:solidFill>
                  <a:latin typeface="+mj-lt"/>
                  <a:ea typeface="+mj-ea"/>
                  <a:cs typeface="+mj-cs"/>
                </a:rPr>
                <a:t>原型</a:t>
              </a:r>
              <a:endParaRPr lang="en-US" altLang="zh-CN" dirty="0">
                <a:solidFill>
                  <a:schemeClr val="bg1"/>
                </a:solidFill>
                <a:latin typeface="+mj-lt"/>
                <a:ea typeface="+mj-ea"/>
                <a:cs typeface="+mj-cs"/>
              </a:endParaRPr>
            </a:p>
          </p:txBody>
        </p:sp>
        <p:sp>
          <p:nvSpPr>
            <p:cNvPr id="7" name="文本框 6"/>
            <p:cNvSpPr txBox="1"/>
            <p:nvPr>
              <p:custDataLst>
                <p:tags r:id="rId32"/>
              </p:custDataLst>
            </p:nvPr>
          </p:nvSpPr>
          <p:spPr>
            <a:xfrm flipH="1">
              <a:off x="2653535" y="3403544"/>
              <a:ext cx="2136049" cy="757130"/>
            </a:xfrm>
            <a:prstGeom prst="rect">
              <a:avLst/>
            </a:prstGeom>
            <a:noFill/>
          </p:spPr>
          <p:txBody>
            <a:bodyPr wrap="square" rtlCol="0" anchor="t" anchorCtr="0">
              <a:normAutofit/>
            </a:bodyPr>
            <a:lstStyle/>
            <a:p>
              <a:pPr algn="ctr">
                <a:lnSpc>
                  <a:spcPct val="120000"/>
                </a:lnSpc>
              </a:pPr>
              <a:r>
                <a:rPr lang="en-US" altLang="zh-CN" dirty="0"/>
                <a:t>Adobe </a:t>
              </a:r>
              <a:r>
                <a:rPr lang="en-US" altLang="zh-CN" dirty="0" err="1"/>
                <a:t>XDesign</a:t>
              </a:r>
              <a:endParaRPr lang="zh-CN" altLang="en-US" dirty="0"/>
            </a:p>
          </p:txBody>
        </p:sp>
        <p:sp>
          <p:nvSpPr>
            <p:cNvPr id="6" name="菱形 5"/>
            <p:cNvSpPr/>
            <p:nvPr>
              <p:custDataLst>
                <p:tags r:id="rId33"/>
              </p:custDataLst>
            </p:nvPr>
          </p:nvSpPr>
          <p:spPr>
            <a:xfrm>
              <a:off x="2929535" y="2459696"/>
              <a:ext cx="344716" cy="344715"/>
            </a:xfrm>
            <a:prstGeom prst="diamond">
              <a:avLst/>
            </a:prstGeom>
            <a:solidFill>
              <a:schemeClr val="accent1">
                <a:lumMod val="40000"/>
                <a:lumOff val="60000"/>
              </a:schemeClr>
            </a:solidFill>
          </p:spPr>
          <p:txBody>
            <a:bodyPr rot="0" spcFirstLastPara="0" vertOverflow="overflow" horzOverflow="overflow" vert="horz" wrap="square" lIns="0" tIns="0" rIns="0" bIns="0" numCol="1" spcCol="0" rtlCol="0" fromWordArt="0" anchor="ctr" anchorCtr="0" forceAA="0" compatLnSpc="1">
              <a:normAutofit fontScale="85000" lnSpcReduction="20000"/>
            </a:bodyPr>
            <a:lstStyle/>
            <a:p>
              <a:pPr algn="ctr"/>
              <a:r>
                <a:rPr lang="en-US" altLang="zh-CN" sz="1600" b="1" dirty="0">
                  <a:solidFill>
                    <a:schemeClr val="bg1"/>
                  </a:solidFill>
                </a:rPr>
                <a:t>A</a:t>
              </a:r>
              <a:endParaRPr lang="zh-CN" altLang="en-US" sz="1600" b="1" dirty="0" err="1">
                <a:solidFill>
                  <a:schemeClr val="bg1"/>
                </a:solidFill>
              </a:endParaRPr>
            </a:p>
          </p:txBody>
        </p:sp>
        <p:sp>
          <p:nvSpPr>
            <p:cNvPr id="8" name="菱形 7"/>
            <p:cNvSpPr/>
            <p:nvPr>
              <p:custDataLst>
                <p:tags r:id="rId34"/>
              </p:custDataLst>
            </p:nvPr>
          </p:nvSpPr>
          <p:spPr>
            <a:xfrm flipH="1">
              <a:off x="2755595" y="2646910"/>
              <a:ext cx="231392" cy="231392"/>
            </a:xfrm>
            <a:prstGeom prst="diamond">
              <a:avLst/>
            </a:prstGeom>
            <a:solidFill>
              <a:schemeClr val="accent1">
                <a:alpha val="40000"/>
              </a:schemeClr>
            </a:solidFill>
          </p:spPr>
          <p:txBody>
            <a:bodyPr rot="0" spcFirstLastPara="0" vertOverflow="overflow" horzOverflow="overflow" vert="horz" wrap="square" lIns="91440" tIns="45720" rIns="91440" bIns="45720" numCol="1" spcCol="0" rtlCol="0" fromWordArt="0" anchor="ctr" anchorCtr="0" forceAA="0" compatLnSpc="1">
              <a:normAutofit fontScale="25000" lnSpcReduction="20000"/>
            </a:bodyPr>
            <a:lstStyle/>
            <a:p>
              <a:pPr algn="just">
                <a:lnSpc>
                  <a:spcPct val="130000"/>
                </a:lnSpc>
              </a:pPr>
              <a:endParaRPr lang="zh-CN" altLang="en-US" dirty="0" err="1">
                <a:solidFill>
                  <a:schemeClr val="bg1"/>
                </a:solidFill>
              </a:endParaRPr>
            </a:p>
          </p:txBody>
        </p:sp>
        <p:sp>
          <p:nvSpPr>
            <p:cNvPr id="9" name="菱形 8"/>
            <p:cNvSpPr/>
            <p:nvPr>
              <p:custDataLst>
                <p:tags r:id="rId35"/>
              </p:custDataLst>
            </p:nvPr>
          </p:nvSpPr>
          <p:spPr>
            <a:xfrm flipH="1">
              <a:off x="2793830" y="2426951"/>
              <a:ext cx="171337" cy="171337"/>
            </a:xfrm>
            <a:prstGeom prst="diamond">
              <a:avLst/>
            </a:prstGeom>
            <a:solidFill>
              <a:schemeClr val="accent1">
                <a:alpha val="35000"/>
              </a:schemeClr>
            </a:solidFill>
          </p:spPr>
          <p:txBody>
            <a:bodyPr rot="0" spcFirstLastPara="0" vertOverflow="overflow" horzOverflow="overflow" vert="horz" wrap="square" lIns="91440" tIns="45720" rIns="91440" bIns="45720" numCol="1" spcCol="0" rtlCol="0" fromWordArt="0" anchor="ctr" anchorCtr="0" forceAA="0" compatLnSpc="1">
              <a:normAutofit fontScale="25000" lnSpcReduction="20000"/>
            </a:bodyPr>
            <a:lstStyle/>
            <a:p>
              <a:pPr algn="just">
                <a:lnSpc>
                  <a:spcPct val="130000"/>
                </a:lnSpc>
              </a:pPr>
              <a:endParaRPr lang="zh-CN" altLang="en-US" dirty="0" err="1">
                <a:solidFill>
                  <a:schemeClr val="bg1"/>
                </a:solidFill>
              </a:endParaRPr>
            </a:p>
          </p:txBody>
        </p:sp>
        <p:sp>
          <p:nvSpPr>
            <p:cNvPr id="10" name="菱形 9"/>
            <p:cNvSpPr/>
            <p:nvPr>
              <p:custDataLst>
                <p:tags r:id="rId36"/>
              </p:custDataLst>
            </p:nvPr>
          </p:nvSpPr>
          <p:spPr>
            <a:xfrm flipH="1">
              <a:off x="2692749" y="2557624"/>
              <a:ext cx="116130" cy="116130"/>
            </a:xfrm>
            <a:prstGeom prst="diamond">
              <a:avLst/>
            </a:prstGeom>
            <a:solidFill>
              <a:schemeClr val="accent1">
                <a:alpha val="30000"/>
              </a:schemeClr>
            </a:solidFill>
          </p:spPr>
          <p:txBody>
            <a:bodyPr rot="0" spcFirstLastPara="0" vertOverflow="overflow" horzOverflow="overflow" vert="horz" wrap="square" lIns="91440" tIns="45720" rIns="91440" bIns="45720" numCol="1" spcCol="0" rtlCol="0" fromWordArt="0" anchor="ctr" anchorCtr="0" forceAA="0" compatLnSpc="1">
              <a:normAutofit fontScale="25000" lnSpcReduction="20000"/>
            </a:bodyPr>
            <a:lstStyle/>
            <a:p>
              <a:pPr algn="just">
                <a:lnSpc>
                  <a:spcPct val="130000"/>
                </a:lnSpc>
              </a:pPr>
              <a:endParaRPr lang="zh-CN" altLang="en-US" dirty="0" err="1">
                <a:solidFill>
                  <a:schemeClr val="bg1"/>
                </a:solidFill>
              </a:endParaRPr>
            </a:p>
          </p:txBody>
        </p:sp>
        <p:sp>
          <p:nvSpPr>
            <p:cNvPr id="11" name="菱形 10"/>
            <p:cNvSpPr/>
            <p:nvPr>
              <p:custDataLst>
                <p:tags r:id="rId37"/>
              </p:custDataLst>
            </p:nvPr>
          </p:nvSpPr>
          <p:spPr>
            <a:xfrm flipH="1">
              <a:off x="2639205" y="2480052"/>
              <a:ext cx="65120" cy="65120"/>
            </a:xfrm>
            <a:prstGeom prst="diamond">
              <a:avLst/>
            </a:prstGeom>
            <a:solidFill>
              <a:schemeClr val="accent1">
                <a:alpha val="20000"/>
              </a:schemeClr>
            </a:solidFill>
          </p:spPr>
          <p:txBody>
            <a:bodyPr rot="0" spcFirstLastPara="0" vertOverflow="overflow" horzOverflow="overflow" vert="horz" wrap="square" lIns="91440" tIns="45720" rIns="91440" bIns="45720" numCol="1" spcCol="0" rtlCol="0" fromWordArt="0" anchor="ctr" anchorCtr="0" forceAA="0" compatLnSpc="1">
              <a:normAutofit fontScale="25000" lnSpcReduction="20000"/>
            </a:bodyPr>
            <a:lstStyle/>
            <a:p>
              <a:pPr algn="just">
                <a:lnSpc>
                  <a:spcPct val="130000"/>
                </a:lnSpc>
              </a:pPr>
              <a:endParaRPr lang="zh-CN" altLang="en-US" dirty="0" err="1">
                <a:solidFill>
                  <a:schemeClr val="bg1"/>
                </a:solidFill>
              </a:endParaRPr>
            </a:p>
          </p:txBody>
        </p:sp>
        <p:sp>
          <p:nvSpPr>
            <p:cNvPr id="12" name="菱形 11"/>
            <p:cNvSpPr/>
            <p:nvPr>
              <p:custDataLst>
                <p:tags r:id="rId38"/>
              </p:custDataLst>
            </p:nvPr>
          </p:nvSpPr>
          <p:spPr>
            <a:xfrm flipH="1">
              <a:off x="2567937" y="2623834"/>
              <a:ext cx="49926" cy="49926"/>
            </a:xfrm>
            <a:prstGeom prst="diamond">
              <a:avLst/>
            </a:prstGeom>
            <a:solidFill>
              <a:schemeClr val="accent1">
                <a:alpha val="10000"/>
              </a:schemeClr>
            </a:solidFill>
          </p:spPr>
          <p:txBody>
            <a:bodyPr rot="0" spcFirstLastPara="0" vertOverflow="overflow" horzOverflow="overflow" vert="horz" wrap="square" lIns="91440" tIns="45720" rIns="91440" bIns="45720" numCol="1" spcCol="0" rtlCol="0" fromWordArt="0" anchor="ctr" anchorCtr="0" forceAA="0" compatLnSpc="1">
              <a:normAutofit fontScale="25000" lnSpcReduction="20000"/>
            </a:bodyPr>
            <a:lstStyle/>
            <a:p>
              <a:pPr algn="just">
                <a:lnSpc>
                  <a:spcPct val="130000"/>
                </a:lnSpc>
              </a:pPr>
              <a:endParaRPr lang="zh-CN" altLang="en-US" dirty="0" err="1">
                <a:solidFill>
                  <a:schemeClr val="bg1"/>
                </a:solidFill>
              </a:endParaRPr>
            </a:p>
          </p:txBody>
        </p:sp>
      </p:grpSp>
      <p:grpSp>
        <p:nvGrpSpPr>
          <p:cNvPr id="41" name="组合 40"/>
          <p:cNvGrpSpPr/>
          <p:nvPr>
            <p:custDataLst>
              <p:tags r:id="rId3"/>
            </p:custDataLst>
          </p:nvPr>
        </p:nvGrpSpPr>
        <p:grpSpPr>
          <a:xfrm>
            <a:off x="5790940" y="1905690"/>
            <a:ext cx="2221638" cy="2254984"/>
            <a:chOff x="5790940" y="1905690"/>
            <a:chExt cx="2221638" cy="2254984"/>
          </a:xfrm>
        </p:grpSpPr>
        <p:sp>
          <p:nvSpPr>
            <p:cNvPr id="15" name="菱形 14"/>
            <p:cNvSpPr/>
            <p:nvPr>
              <p:custDataLst>
                <p:tags r:id="rId23"/>
              </p:custDataLst>
            </p:nvPr>
          </p:nvSpPr>
          <p:spPr>
            <a:xfrm>
              <a:off x="6218189" y="1905690"/>
              <a:ext cx="1452729" cy="1452729"/>
            </a:xfrm>
            <a:prstGeom prst="diamond">
              <a:avLst/>
            </a:prstGeom>
            <a:solidFill>
              <a:schemeClr val="accent2"/>
            </a:solidFill>
          </p:spPr>
          <p:txBody>
            <a:bodyPr rot="0" spcFirstLastPara="0" vertOverflow="overflow" horzOverflow="overflow" vert="horz" wrap="square" lIns="0" tIns="0" rIns="0" bIns="0" numCol="1" spcCol="0" rtlCol="0" fromWordArt="0" anchor="ctr" anchorCtr="0" forceAA="0" compatLnSpc="1">
              <a:normAutofit/>
            </a:bodyPr>
            <a:lstStyle/>
            <a:p>
              <a:pPr algn="ctr">
                <a:lnSpc>
                  <a:spcPct val="130000"/>
                </a:lnSpc>
              </a:pPr>
              <a:r>
                <a:rPr lang="en-US" altLang="zh-CN" dirty="0">
                  <a:solidFill>
                    <a:schemeClr val="bg1"/>
                  </a:solidFill>
                  <a:latin typeface="+mj-lt"/>
                  <a:ea typeface="+mj-ea"/>
                  <a:cs typeface="+mj-cs"/>
                </a:rPr>
                <a:t>Vision</a:t>
              </a:r>
            </a:p>
            <a:p>
              <a:pPr algn="ctr">
                <a:lnSpc>
                  <a:spcPct val="130000"/>
                </a:lnSpc>
              </a:pPr>
              <a:r>
                <a:rPr lang="zh-CN" altLang="en-US" dirty="0">
                  <a:solidFill>
                    <a:schemeClr val="bg1"/>
                  </a:solidFill>
                  <a:latin typeface="+mj-lt"/>
                  <a:ea typeface="+mj-ea"/>
                  <a:cs typeface="+mj-cs"/>
                </a:rPr>
                <a:t>文档</a:t>
              </a:r>
              <a:endParaRPr lang="en-US" altLang="zh-CN" dirty="0">
                <a:solidFill>
                  <a:schemeClr val="bg1"/>
                </a:solidFill>
                <a:latin typeface="+mj-lt"/>
                <a:ea typeface="+mj-ea"/>
                <a:cs typeface="+mj-cs"/>
              </a:endParaRPr>
            </a:p>
          </p:txBody>
        </p:sp>
        <p:sp>
          <p:nvSpPr>
            <p:cNvPr id="16" name="文本框 15"/>
            <p:cNvSpPr txBox="1"/>
            <p:nvPr>
              <p:custDataLst>
                <p:tags r:id="rId24"/>
              </p:custDataLst>
            </p:nvPr>
          </p:nvSpPr>
          <p:spPr>
            <a:xfrm flipH="1">
              <a:off x="5876529" y="3403544"/>
              <a:ext cx="2136049" cy="757130"/>
            </a:xfrm>
            <a:prstGeom prst="rect">
              <a:avLst/>
            </a:prstGeom>
            <a:noFill/>
          </p:spPr>
          <p:txBody>
            <a:bodyPr wrap="square" rtlCol="0" anchor="t" anchorCtr="0">
              <a:normAutofit/>
            </a:bodyPr>
            <a:lstStyle/>
            <a:p>
              <a:pPr algn="ctr">
                <a:lnSpc>
                  <a:spcPct val="120000"/>
                </a:lnSpc>
              </a:pPr>
              <a:r>
                <a:rPr lang="zh-CN" altLang="en-US" dirty="0"/>
                <a:t>基于小作业迭代</a:t>
              </a:r>
            </a:p>
          </p:txBody>
        </p:sp>
        <p:sp>
          <p:nvSpPr>
            <p:cNvPr id="17" name="菱形 16"/>
            <p:cNvSpPr/>
            <p:nvPr>
              <p:custDataLst>
                <p:tags r:id="rId25"/>
              </p:custDataLst>
            </p:nvPr>
          </p:nvSpPr>
          <p:spPr>
            <a:xfrm>
              <a:off x="6152530" y="2459696"/>
              <a:ext cx="344715" cy="344715"/>
            </a:xfrm>
            <a:prstGeom prst="diamond">
              <a:avLst/>
            </a:prstGeom>
            <a:solidFill>
              <a:schemeClr val="accent2">
                <a:lumMod val="40000"/>
                <a:lumOff val="60000"/>
              </a:schemeClr>
            </a:solidFill>
          </p:spPr>
          <p:txBody>
            <a:bodyPr rot="0" spcFirstLastPara="0" vertOverflow="overflow" horzOverflow="overflow" vert="horz" wrap="square" lIns="0" tIns="0" rIns="0" bIns="0" numCol="1" spcCol="0" rtlCol="0" fromWordArt="0" anchor="ctr" anchorCtr="0" forceAA="0" compatLnSpc="1">
              <a:normAutofit fontScale="85000" lnSpcReduction="20000"/>
            </a:bodyPr>
            <a:lstStyle/>
            <a:p>
              <a:pPr algn="ctr"/>
              <a:r>
                <a:rPr lang="en-US" altLang="zh-CN" sz="1600" b="1" dirty="0">
                  <a:solidFill>
                    <a:schemeClr val="bg1"/>
                  </a:solidFill>
                </a:rPr>
                <a:t>B</a:t>
              </a:r>
              <a:endParaRPr lang="zh-CN" altLang="en-US" sz="1600" b="1" dirty="0" err="1">
                <a:solidFill>
                  <a:schemeClr val="bg1"/>
                </a:solidFill>
              </a:endParaRPr>
            </a:p>
          </p:txBody>
        </p:sp>
        <p:sp>
          <p:nvSpPr>
            <p:cNvPr id="18" name="菱形 17"/>
            <p:cNvSpPr/>
            <p:nvPr>
              <p:custDataLst>
                <p:tags r:id="rId26"/>
              </p:custDataLst>
            </p:nvPr>
          </p:nvSpPr>
          <p:spPr>
            <a:xfrm flipH="1">
              <a:off x="5978588" y="2646910"/>
              <a:ext cx="231392" cy="231392"/>
            </a:xfrm>
            <a:prstGeom prst="diamond">
              <a:avLst/>
            </a:prstGeom>
            <a:solidFill>
              <a:schemeClr val="accent2">
                <a:alpha val="40000"/>
              </a:schemeClr>
            </a:solidFill>
          </p:spPr>
          <p:txBody>
            <a:bodyPr rot="0" spcFirstLastPara="0" vertOverflow="overflow" horzOverflow="overflow" vert="horz" wrap="square" lIns="91440" tIns="45720" rIns="91440" bIns="45720" numCol="1" spcCol="0" rtlCol="0" fromWordArt="0" anchor="ctr" anchorCtr="0" forceAA="0" compatLnSpc="1">
              <a:normAutofit fontScale="25000" lnSpcReduction="20000"/>
            </a:bodyPr>
            <a:lstStyle/>
            <a:p>
              <a:pPr algn="just">
                <a:lnSpc>
                  <a:spcPct val="130000"/>
                </a:lnSpc>
              </a:pPr>
              <a:endParaRPr lang="zh-CN" altLang="en-US" dirty="0" err="1">
                <a:solidFill>
                  <a:schemeClr val="bg1"/>
                </a:solidFill>
              </a:endParaRPr>
            </a:p>
          </p:txBody>
        </p:sp>
        <p:sp>
          <p:nvSpPr>
            <p:cNvPr id="19" name="菱形 18"/>
            <p:cNvSpPr/>
            <p:nvPr>
              <p:custDataLst>
                <p:tags r:id="rId27"/>
              </p:custDataLst>
            </p:nvPr>
          </p:nvSpPr>
          <p:spPr>
            <a:xfrm flipH="1">
              <a:off x="6016823" y="2426951"/>
              <a:ext cx="171337" cy="171337"/>
            </a:xfrm>
            <a:prstGeom prst="diamond">
              <a:avLst/>
            </a:prstGeom>
            <a:solidFill>
              <a:schemeClr val="accent2">
                <a:alpha val="35000"/>
              </a:schemeClr>
            </a:solidFill>
          </p:spPr>
          <p:txBody>
            <a:bodyPr rot="0" spcFirstLastPara="0" vertOverflow="overflow" horzOverflow="overflow" vert="horz" wrap="square" lIns="91440" tIns="45720" rIns="91440" bIns="45720" numCol="1" spcCol="0" rtlCol="0" fromWordArt="0" anchor="ctr" anchorCtr="0" forceAA="0" compatLnSpc="1">
              <a:normAutofit fontScale="25000" lnSpcReduction="20000"/>
            </a:bodyPr>
            <a:lstStyle/>
            <a:p>
              <a:pPr algn="just">
                <a:lnSpc>
                  <a:spcPct val="130000"/>
                </a:lnSpc>
              </a:pPr>
              <a:endParaRPr lang="zh-CN" altLang="en-US" dirty="0" err="1">
                <a:solidFill>
                  <a:schemeClr val="bg1"/>
                </a:solidFill>
              </a:endParaRPr>
            </a:p>
          </p:txBody>
        </p:sp>
        <p:sp>
          <p:nvSpPr>
            <p:cNvPr id="20" name="菱形 19"/>
            <p:cNvSpPr/>
            <p:nvPr>
              <p:custDataLst>
                <p:tags r:id="rId28"/>
              </p:custDataLst>
            </p:nvPr>
          </p:nvSpPr>
          <p:spPr>
            <a:xfrm flipH="1">
              <a:off x="5915742" y="2557624"/>
              <a:ext cx="116130" cy="116130"/>
            </a:xfrm>
            <a:prstGeom prst="diamond">
              <a:avLst/>
            </a:prstGeom>
            <a:solidFill>
              <a:schemeClr val="accent2">
                <a:alpha val="30000"/>
              </a:schemeClr>
            </a:solidFill>
          </p:spPr>
          <p:txBody>
            <a:bodyPr rot="0" spcFirstLastPara="0" vertOverflow="overflow" horzOverflow="overflow" vert="horz" wrap="square" lIns="91440" tIns="45720" rIns="91440" bIns="45720" numCol="1" spcCol="0" rtlCol="0" fromWordArt="0" anchor="ctr" anchorCtr="0" forceAA="0" compatLnSpc="1">
              <a:normAutofit fontScale="25000" lnSpcReduction="20000"/>
            </a:bodyPr>
            <a:lstStyle/>
            <a:p>
              <a:pPr algn="just">
                <a:lnSpc>
                  <a:spcPct val="130000"/>
                </a:lnSpc>
              </a:pPr>
              <a:endParaRPr lang="zh-CN" altLang="en-US" dirty="0" err="1">
                <a:solidFill>
                  <a:schemeClr val="bg1"/>
                </a:solidFill>
              </a:endParaRPr>
            </a:p>
          </p:txBody>
        </p:sp>
        <p:sp>
          <p:nvSpPr>
            <p:cNvPr id="21" name="菱形 20"/>
            <p:cNvSpPr/>
            <p:nvPr>
              <p:custDataLst>
                <p:tags r:id="rId29"/>
              </p:custDataLst>
            </p:nvPr>
          </p:nvSpPr>
          <p:spPr>
            <a:xfrm flipH="1">
              <a:off x="5862197" y="2480052"/>
              <a:ext cx="65120" cy="65120"/>
            </a:xfrm>
            <a:prstGeom prst="diamond">
              <a:avLst/>
            </a:prstGeom>
            <a:solidFill>
              <a:schemeClr val="accent2">
                <a:alpha val="20000"/>
              </a:schemeClr>
            </a:solidFill>
          </p:spPr>
          <p:txBody>
            <a:bodyPr rot="0" spcFirstLastPara="0" vertOverflow="overflow" horzOverflow="overflow" vert="horz" wrap="square" lIns="91440" tIns="45720" rIns="91440" bIns="45720" numCol="1" spcCol="0" rtlCol="0" fromWordArt="0" anchor="ctr" anchorCtr="0" forceAA="0" compatLnSpc="1">
              <a:normAutofit fontScale="25000" lnSpcReduction="20000"/>
            </a:bodyPr>
            <a:lstStyle/>
            <a:p>
              <a:pPr algn="just">
                <a:lnSpc>
                  <a:spcPct val="130000"/>
                </a:lnSpc>
              </a:pPr>
              <a:endParaRPr lang="zh-CN" altLang="en-US" dirty="0" err="1">
                <a:solidFill>
                  <a:schemeClr val="bg1"/>
                </a:solidFill>
              </a:endParaRPr>
            </a:p>
          </p:txBody>
        </p:sp>
        <p:sp>
          <p:nvSpPr>
            <p:cNvPr id="22" name="菱形 21"/>
            <p:cNvSpPr/>
            <p:nvPr>
              <p:custDataLst>
                <p:tags r:id="rId30"/>
              </p:custDataLst>
            </p:nvPr>
          </p:nvSpPr>
          <p:spPr>
            <a:xfrm flipH="1">
              <a:off x="5790940" y="2623834"/>
              <a:ext cx="49926" cy="49926"/>
            </a:xfrm>
            <a:prstGeom prst="diamond">
              <a:avLst/>
            </a:prstGeom>
            <a:solidFill>
              <a:schemeClr val="accent2">
                <a:alpha val="10000"/>
              </a:schemeClr>
            </a:solidFill>
          </p:spPr>
          <p:txBody>
            <a:bodyPr rot="0" spcFirstLastPara="0" vertOverflow="overflow" horzOverflow="overflow" vert="horz" wrap="square" lIns="91440" tIns="45720" rIns="91440" bIns="45720" numCol="1" spcCol="0" rtlCol="0" fromWordArt="0" anchor="ctr" anchorCtr="0" forceAA="0" compatLnSpc="1">
              <a:normAutofit fontScale="25000" lnSpcReduction="20000"/>
            </a:bodyPr>
            <a:lstStyle/>
            <a:p>
              <a:pPr algn="just">
                <a:lnSpc>
                  <a:spcPct val="130000"/>
                </a:lnSpc>
              </a:pPr>
              <a:endParaRPr lang="zh-CN" altLang="en-US" dirty="0" err="1">
                <a:solidFill>
                  <a:schemeClr val="bg1"/>
                </a:solidFill>
              </a:endParaRPr>
            </a:p>
          </p:txBody>
        </p:sp>
      </p:grpSp>
      <p:grpSp>
        <p:nvGrpSpPr>
          <p:cNvPr id="32" name="组合 31"/>
          <p:cNvGrpSpPr/>
          <p:nvPr>
            <p:custDataLst>
              <p:tags r:id="rId4"/>
            </p:custDataLst>
          </p:nvPr>
        </p:nvGrpSpPr>
        <p:grpSpPr>
          <a:xfrm>
            <a:off x="4179454" y="4141806"/>
            <a:ext cx="2221616" cy="2254984"/>
            <a:chOff x="4179454" y="4141806"/>
            <a:chExt cx="2221616" cy="2254984"/>
          </a:xfrm>
        </p:grpSpPr>
        <p:sp>
          <p:nvSpPr>
            <p:cNvPr id="24" name="菱形 23"/>
            <p:cNvSpPr/>
            <p:nvPr>
              <p:custDataLst>
                <p:tags r:id="rId15"/>
              </p:custDataLst>
            </p:nvPr>
          </p:nvSpPr>
          <p:spPr>
            <a:xfrm>
              <a:off x="4606681" y="4141806"/>
              <a:ext cx="1452729" cy="1452729"/>
            </a:xfrm>
            <a:prstGeom prst="diamond">
              <a:avLst/>
            </a:prstGeom>
            <a:solidFill>
              <a:schemeClr val="accent3"/>
            </a:solidFill>
          </p:spPr>
          <p:txBody>
            <a:bodyPr rot="0" spcFirstLastPara="0" vertOverflow="overflow" horzOverflow="overflow" vert="horz" wrap="square" lIns="0" tIns="0" rIns="0" bIns="0" numCol="1" spcCol="0" rtlCol="0" fromWordArt="0" anchor="ctr" anchorCtr="0" forceAA="0" compatLnSpc="1">
              <a:normAutofit/>
            </a:bodyPr>
            <a:lstStyle/>
            <a:p>
              <a:pPr algn="ctr">
                <a:lnSpc>
                  <a:spcPct val="130000"/>
                </a:lnSpc>
              </a:pPr>
              <a:r>
                <a:rPr lang="zh-CN" altLang="en-US" dirty="0">
                  <a:solidFill>
                    <a:schemeClr val="bg1"/>
                  </a:solidFill>
                  <a:latin typeface="+mj-lt"/>
                  <a:ea typeface="+mj-ea"/>
                  <a:cs typeface="+mj-cs"/>
                </a:rPr>
                <a:t>用例</a:t>
              </a:r>
              <a:endParaRPr lang="en-US" altLang="zh-CN" dirty="0">
                <a:solidFill>
                  <a:schemeClr val="bg1"/>
                </a:solidFill>
                <a:latin typeface="+mj-lt"/>
                <a:ea typeface="+mj-ea"/>
                <a:cs typeface="+mj-cs"/>
              </a:endParaRPr>
            </a:p>
            <a:p>
              <a:pPr algn="ctr">
                <a:lnSpc>
                  <a:spcPct val="130000"/>
                </a:lnSpc>
              </a:pPr>
              <a:r>
                <a:rPr lang="zh-CN" altLang="en-US" dirty="0">
                  <a:solidFill>
                    <a:schemeClr val="bg1"/>
                  </a:solidFill>
                  <a:latin typeface="+mj-lt"/>
                  <a:ea typeface="+mj-ea"/>
                  <a:cs typeface="+mj-cs"/>
                </a:rPr>
                <a:t>模型</a:t>
              </a:r>
              <a:endParaRPr lang="en-US" altLang="zh-CN" dirty="0">
                <a:solidFill>
                  <a:schemeClr val="bg1"/>
                </a:solidFill>
                <a:latin typeface="+mj-lt"/>
                <a:ea typeface="+mj-ea"/>
                <a:cs typeface="+mj-cs"/>
              </a:endParaRPr>
            </a:p>
          </p:txBody>
        </p:sp>
        <p:sp>
          <p:nvSpPr>
            <p:cNvPr id="25" name="文本框 24"/>
            <p:cNvSpPr txBox="1"/>
            <p:nvPr>
              <p:custDataLst>
                <p:tags r:id="rId16"/>
              </p:custDataLst>
            </p:nvPr>
          </p:nvSpPr>
          <p:spPr>
            <a:xfrm flipH="1">
              <a:off x="4265021" y="5639660"/>
              <a:ext cx="2136049" cy="757130"/>
            </a:xfrm>
            <a:prstGeom prst="rect">
              <a:avLst/>
            </a:prstGeom>
            <a:noFill/>
          </p:spPr>
          <p:txBody>
            <a:bodyPr wrap="square" rtlCol="0" anchor="t" anchorCtr="0">
              <a:normAutofit/>
            </a:bodyPr>
            <a:lstStyle/>
            <a:p>
              <a:pPr algn="ctr">
                <a:lnSpc>
                  <a:spcPct val="120000"/>
                </a:lnSpc>
              </a:pPr>
              <a:r>
                <a:rPr lang="zh-CN" altLang="en-US" dirty="0"/>
                <a:t>分工初稿 共同修改</a:t>
              </a:r>
            </a:p>
          </p:txBody>
        </p:sp>
        <p:sp>
          <p:nvSpPr>
            <p:cNvPr id="26" name="菱形 25"/>
            <p:cNvSpPr/>
            <p:nvPr>
              <p:custDataLst>
                <p:tags r:id="rId17"/>
              </p:custDataLst>
            </p:nvPr>
          </p:nvSpPr>
          <p:spPr>
            <a:xfrm>
              <a:off x="4541020" y="4695812"/>
              <a:ext cx="344715" cy="344715"/>
            </a:xfrm>
            <a:prstGeom prst="diamond">
              <a:avLst/>
            </a:prstGeom>
            <a:solidFill>
              <a:schemeClr val="accent3">
                <a:lumMod val="40000"/>
                <a:lumOff val="60000"/>
              </a:schemeClr>
            </a:solidFill>
          </p:spPr>
          <p:txBody>
            <a:bodyPr rot="0" spcFirstLastPara="0" vertOverflow="overflow" horzOverflow="overflow" vert="horz" wrap="square" lIns="0" tIns="0" rIns="0" bIns="0" numCol="1" spcCol="0" rtlCol="0" fromWordArt="0" anchor="ctr" anchorCtr="0" forceAA="0" compatLnSpc="1">
              <a:normAutofit fontScale="85000" lnSpcReduction="20000"/>
            </a:bodyPr>
            <a:lstStyle/>
            <a:p>
              <a:pPr algn="ctr"/>
              <a:r>
                <a:rPr lang="en-US" altLang="zh-CN" sz="1600" b="1" dirty="0">
                  <a:solidFill>
                    <a:schemeClr val="bg1"/>
                  </a:solidFill>
                </a:rPr>
                <a:t>C</a:t>
              </a:r>
              <a:endParaRPr lang="zh-CN" altLang="en-US" sz="1600" b="1" dirty="0" err="1">
                <a:solidFill>
                  <a:schemeClr val="bg1"/>
                </a:solidFill>
              </a:endParaRPr>
            </a:p>
          </p:txBody>
        </p:sp>
        <p:sp>
          <p:nvSpPr>
            <p:cNvPr id="27" name="菱形 26"/>
            <p:cNvSpPr/>
            <p:nvPr>
              <p:custDataLst>
                <p:tags r:id="rId18"/>
              </p:custDataLst>
            </p:nvPr>
          </p:nvSpPr>
          <p:spPr>
            <a:xfrm flipH="1">
              <a:off x="4367081" y="4883026"/>
              <a:ext cx="231392" cy="231392"/>
            </a:xfrm>
            <a:prstGeom prst="diamond">
              <a:avLst/>
            </a:prstGeom>
            <a:solidFill>
              <a:schemeClr val="accent3">
                <a:alpha val="40000"/>
              </a:schemeClr>
            </a:solidFill>
          </p:spPr>
          <p:txBody>
            <a:bodyPr rot="0" spcFirstLastPara="0" vertOverflow="overflow" horzOverflow="overflow" vert="horz" wrap="square" lIns="91440" tIns="45720" rIns="91440" bIns="45720" numCol="1" spcCol="0" rtlCol="0" fromWordArt="0" anchor="ctr" anchorCtr="0" forceAA="0" compatLnSpc="1">
              <a:normAutofit fontScale="25000" lnSpcReduction="20000"/>
            </a:bodyPr>
            <a:lstStyle/>
            <a:p>
              <a:pPr algn="just">
                <a:lnSpc>
                  <a:spcPct val="130000"/>
                </a:lnSpc>
              </a:pPr>
              <a:endParaRPr lang="zh-CN" altLang="en-US" dirty="0" err="1">
                <a:solidFill>
                  <a:schemeClr val="bg1"/>
                </a:solidFill>
              </a:endParaRPr>
            </a:p>
          </p:txBody>
        </p:sp>
        <p:sp>
          <p:nvSpPr>
            <p:cNvPr id="28" name="菱形 27"/>
            <p:cNvSpPr/>
            <p:nvPr>
              <p:custDataLst>
                <p:tags r:id="rId19"/>
              </p:custDataLst>
            </p:nvPr>
          </p:nvSpPr>
          <p:spPr>
            <a:xfrm flipH="1">
              <a:off x="4405319" y="4663067"/>
              <a:ext cx="171337" cy="171337"/>
            </a:xfrm>
            <a:prstGeom prst="diamond">
              <a:avLst/>
            </a:prstGeom>
            <a:solidFill>
              <a:schemeClr val="accent3">
                <a:alpha val="35000"/>
              </a:schemeClr>
            </a:solidFill>
          </p:spPr>
          <p:txBody>
            <a:bodyPr rot="0" spcFirstLastPara="0" vertOverflow="overflow" horzOverflow="overflow" vert="horz" wrap="square" lIns="91440" tIns="45720" rIns="91440" bIns="45720" numCol="1" spcCol="0" rtlCol="0" fromWordArt="0" anchor="ctr" anchorCtr="0" forceAA="0" compatLnSpc="1">
              <a:normAutofit fontScale="25000" lnSpcReduction="20000"/>
            </a:bodyPr>
            <a:lstStyle/>
            <a:p>
              <a:pPr algn="just">
                <a:lnSpc>
                  <a:spcPct val="130000"/>
                </a:lnSpc>
              </a:pPr>
              <a:endParaRPr lang="zh-CN" altLang="en-US" dirty="0" err="1">
                <a:solidFill>
                  <a:schemeClr val="bg1"/>
                </a:solidFill>
              </a:endParaRPr>
            </a:p>
          </p:txBody>
        </p:sp>
        <p:sp>
          <p:nvSpPr>
            <p:cNvPr id="29" name="菱形 28"/>
            <p:cNvSpPr/>
            <p:nvPr>
              <p:custDataLst>
                <p:tags r:id="rId20"/>
              </p:custDataLst>
            </p:nvPr>
          </p:nvSpPr>
          <p:spPr>
            <a:xfrm flipH="1">
              <a:off x="4304234" y="4793740"/>
              <a:ext cx="116130" cy="116130"/>
            </a:xfrm>
            <a:prstGeom prst="diamond">
              <a:avLst/>
            </a:prstGeom>
            <a:solidFill>
              <a:schemeClr val="accent3">
                <a:alpha val="30000"/>
              </a:schemeClr>
            </a:solidFill>
          </p:spPr>
          <p:txBody>
            <a:bodyPr rot="0" spcFirstLastPara="0" vertOverflow="overflow" horzOverflow="overflow" vert="horz" wrap="square" lIns="91440" tIns="45720" rIns="91440" bIns="45720" numCol="1" spcCol="0" rtlCol="0" fromWordArt="0" anchor="ctr" anchorCtr="0" forceAA="0" compatLnSpc="1">
              <a:normAutofit fontScale="25000" lnSpcReduction="20000"/>
            </a:bodyPr>
            <a:lstStyle/>
            <a:p>
              <a:pPr algn="just">
                <a:lnSpc>
                  <a:spcPct val="130000"/>
                </a:lnSpc>
              </a:pPr>
              <a:endParaRPr lang="zh-CN" altLang="en-US" dirty="0" err="1">
                <a:solidFill>
                  <a:schemeClr val="bg1"/>
                </a:solidFill>
              </a:endParaRPr>
            </a:p>
          </p:txBody>
        </p:sp>
        <p:sp>
          <p:nvSpPr>
            <p:cNvPr id="30" name="菱形 29"/>
            <p:cNvSpPr/>
            <p:nvPr>
              <p:custDataLst>
                <p:tags r:id="rId21"/>
              </p:custDataLst>
            </p:nvPr>
          </p:nvSpPr>
          <p:spPr>
            <a:xfrm flipH="1">
              <a:off x="4250701" y="4716168"/>
              <a:ext cx="65120" cy="65120"/>
            </a:xfrm>
            <a:prstGeom prst="diamond">
              <a:avLst/>
            </a:prstGeom>
            <a:solidFill>
              <a:schemeClr val="accent3">
                <a:alpha val="20000"/>
              </a:schemeClr>
            </a:solidFill>
          </p:spPr>
          <p:txBody>
            <a:bodyPr rot="0" spcFirstLastPara="0" vertOverflow="overflow" horzOverflow="overflow" vert="horz" wrap="square" lIns="91440" tIns="45720" rIns="91440" bIns="45720" numCol="1" spcCol="0" rtlCol="0" fromWordArt="0" anchor="ctr" anchorCtr="0" forceAA="0" compatLnSpc="1">
              <a:normAutofit fontScale="25000" lnSpcReduction="20000"/>
            </a:bodyPr>
            <a:lstStyle/>
            <a:p>
              <a:pPr algn="just">
                <a:lnSpc>
                  <a:spcPct val="130000"/>
                </a:lnSpc>
              </a:pPr>
              <a:endParaRPr lang="zh-CN" altLang="en-US" dirty="0" err="1">
                <a:solidFill>
                  <a:schemeClr val="bg1"/>
                </a:solidFill>
              </a:endParaRPr>
            </a:p>
          </p:txBody>
        </p:sp>
        <p:sp>
          <p:nvSpPr>
            <p:cNvPr id="31" name="菱形 30"/>
            <p:cNvSpPr/>
            <p:nvPr>
              <p:custDataLst>
                <p:tags r:id="rId22"/>
              </p:custDataLst>
            </p:nvPr>
          </p:nvSpPr>
          <p:spPr>
            <a:xfrm flipH="1">
              <a:off x="4179454" y="4859950"/>
              <a:ext cx="49926" cy="49926"/>
            </a:xfrm>
            <a:prstGeom prst="diamond">
              <a:avLst/>
            </a:prstGeom>
            <a:solidFill>
              <a:schemeClr val="accent3">
                <a:alpha val="10000"/>
              </a:schemeClr>
            </a:solidFill>
          </p:spPr>
          <p:txBody>
            <a:bodyPr rot="0" spcFirstLastPara="0" vertOverflow="overflow" horzOverflow="overflow" vert="horz" wrap="square" lIns="91440" tIns="45720" rIns="91440" bIns="45720" numCol="1" spcCol="0" rtlCol="0" fromWordArt="0" anchor="ctr" anchorCtr="0" forceAA="0" compatLnSpc="1">
              <a:normAutofit fontScale="25000" lnSpcReduction="20000"/>
            </a:bodyPr>
            <a:lstStyle/>
            <a:p>
              <a:pPr algn="just">
                <a:lnSpc>
                  <a:spcPct val="130000"/>
                </a:lnSpc>
              </a:pPr>
              <a:endParaRPr lang="zh-CN" altLang="en-US" dirty="0" err="1">
                <a:solidFill>
                  <a:schemeClr val="bg1"/>
                </a:solidFill>
              </a:endParaRPr>
            </a:p>
          </p:txBody>
        </p:sp>
      </p:grpSp>
      <p:grpSp>
        <p:nvGrpSpPr>
          <p:cNvPr id="2" name="组合 1"/>
          <p:cNvGrpSpPr/>
          <p:nvPr>
            <p:custDataLst>
              <p:tags r:id="rId5"/>
            </p:custDataLst>
          </p:nvPr>
        </p:nvGrpSpPr>
        <p:grpSpPr>
          <a:xfrm>
            <a:off x="7402448" y="4141806"/>
            <a:ext cx="2221616" cy="2254984"/>
            <a:chOff x="7402448" y="4141806"/>
            <a:chExt cx="2221616" cy="2254984"/>
          </a:xfrm>
        </p:grpSpPr>
        <p:sp>
          <p:nvSpPr>
            <p:cNvPr id="33" name="菱形 32"/>
            <p:cNvSpPr/>
            <p:nvPr>
              <p:custDataLst>
                <p:tags r:id="rId7"/>
              </p:custDataLst>
            </p:nvPr>
          </p:nvSpPr>
          <p:spPr>
            <a:xfrm>
              <a:off x="7829675" y="4141806"/>
              <a:ext cx="1452729" cy="1452729"/>
            </a:xfrm>
            <a:prstGeom prst="diamond">
              <a:avLst/>
            </a:prstGeom>
            <a:solidFill>
              <a:schemeClr val="accent4"/>
            </a:solidFill>
          </p:spPr>
          <p:txBody>
            <a:bodyPr rot="0" spcFirstLastPara="0" vertOverflow="overflow" horzOverflow="overflow" vert="horz" wrap="square" lIns="0" tIns="0" rIns="0" bIns="0" numCol="1" spcCol="0" rtlCol="0" fromWordArt="0" anchor="ctr" anchorCtr="0" forceAA="0" compatLnSpc="1">
              <a:normAutofit/>
            </a:bodyPr>
            <a:lstStyle/>
            <a:p>
              <a:pPr algn="ctr">
                <a:lnSpc>
                  <a:spcPct val="130000"/>
                </a:lnSpc>
              </a:pPr>
              <a:r>
                <a:rPr lang="zh-CN" altLang="en-US" dirty="0">
                  <a:solidFill>
                    <a:schemeClr val="bg1"/>
                  </a:solidFill>
                  <a:latin typeface="+mj-lt"/>
                  <a:ea typeface="+mj-ea"/>
                  <a:cs typeface="+mj-cs"/>
                </a:rPr>
                <a:t>软件需求规约</a:t>
              </a:r>
              <a:endParaRPr lang="en-US" altLang="zh-CN" dirty="0">
                <a:solidFill>
                  <a:schemeClr val="bg1"/>
                </a:solidFill>
                <a:latin typeface="+mj-lt"/>
                <a:ea typeface="+mj-ea"/>
                <a:cs typeface="+mj-cs"/>
              </a:endParaRPr>
            </a:p>
          </p:txBody>
        </p:sp>
        <p:sp>
          <p:nvSpPr>
            <p:cNvPr id="34" name="文本框 33"/>
            <p:cNvSpPr txBox="1"/>
            <p:nvPr>
              <p:custDataLst>
                <p:tags r:id="rId8"/>
              </p:custDataLst>
            </p:nvPr>
          </p:nvSpPr>
          <p:spPr>
            <a:xfrm flipH="1">
              <a:off x="7488015" y="5639660"/>
              <a:ext cx="2136049" cy="757130"/>
            </a:xfrm>
            <a:prstGeom prst="rect">
              <a:avLst/>
            </a:prstGeom>
            <a:noFill/>
          </p:spPr>
          <p:txBody>
            <a:bodyPr wrap="square" rtlCol="0" anchor="t" anchorCtr="0">
              <a:normAutofit/>
            </a:bodyPr>
            <a:lstStyle/>
            <a:p>
              <a:pPr algn="ctr">
                <a:lnSpc>
                  <a:spcPct val="120000"/>
                </a:lnSpc>
              </a:pPr>
              <a:r>
                <a:rPr lang="zh-CN" altLang="en-US" dirty="0"/>
                <a:t>分工初稿 共同修改</a:t>
              </a:r>
            </a:p>
          </p:txBody>
        </p:sp>
        <p:sp>
          <p:nvSpPr>
            <p:cNvPr id="35" name="菱形 34"/>
            <p:cNvSpPr/>
            <p:nvPr>
              <p:custDataLst>
                <p:tags r:id="rId9"/>
              </p:custDataLst>
            </p:nvPr>
          </p:nvSpPr>
          <p:spPr>
            <a:xfrm>
              <a:off x="7764014" y="4695812"/>
              <a:ext cx="344715" cy="344715"/>
            </a:xfrm>
            <a:prstGeom prst="diamond">
              <a:avLst/>
            </a:prstGeom>
            <a:solidFill>
              <a:schemeClr val="accent4">
                <a:lumMod val="40000"/>
                <a:lumOff val="60000"/>
              </a:schemeClr>
            </a:solidFill>
          </p:spPr>
          <p:txBody>
            <a:bodyPr rot="0" spcFirstLastPara="0" vertOverflow="overflow" horzOverflow="overflow" vert="horz" wrap="square" lIns="0" tIns="0" rIns="0" bIns="0" numCol="1" spcCol="0" rtlCol="0" fromWordArt="0" anchor="ctr" anchorCtr="0" forceAA="0" compatLnSpc="1">
              <a:normAutofit fontScale="85000" lnSpcReduction="20000"/>
            </a:bodyPr>
            <a:lstStyle/>
            <a:p>
              <a:pPr algn="ctr"/>
              <a:r>
                <a:rPr lang="en-US" altLang="zh-CN" sz="1600" b="1" dirty="0">
                  <a:solidFill>
                    <a:schemeClr val="bg1"/>
                  </a:solidFill>
                </a:rPr>
                <a:t>D</a:t>
              </a:r>
              <a:endParaRPr lang="zh-CN" altLang="en-US" sz="1600" b="1" dirty="0" err="1">
                <a:solidFill>
                  <a:schemeClr val="bg1"/>
                </a:solidFill>
              </a:endParaRPr>
            </a:p>
          </p:txBody>
        </p:sp>
        <p:sp>
          <p:nvSpPr>
            <p:cNvPr id="36" name="菱形 35"/>
            <p:cNvSpPr/>
            <p:nvPr>
              <p:custDataLst>
                <p:tags r:id="rId10"/>
              </p:custDataLst>
            </p:nvPr>
          </p:nvSpPr>
          <p:spPr>
            <a:xfrm flipH="1">
              <a:off x="7590075" y="4883026"/>
              <a:ext cx="231392" cy="231392"/>
            </a:xfrm>
            <a:prstGeom prst="diamond">
              <a:avLst/>
            </a:prstGeom>
            <a:solidFill>
              <a:schemeClr val="accent4">
                <a:alpha val="40000"/>
              </a:schemeClr>
            </a:solidFill>
          </p:spPr>
          <p:txBody>
            <a:bodyPr rot="0" spcFirstLastPara="0" vertOverflow="overflow" horzOverflow="overflow" vert="horz" wrap="square" lIns="91440" tIns="45720" rIns="91440" bIns="45720" numCol="1" spcCol="0" rtlCol="0" fromWordArt="0" anchor="ctr" anchorCtr="0" forceAA="0" compatLnSpc="1">
              <a:normAutofit fontScale="25000" lnSpcReduction="20000"/>
            </a:bodyPr>
            <a:lstStyle/>
            <a:p>
              <a:pPr algn="just">
                <a:lnSpc>
                  <a:spcPct val="130000"/>
                </a:lnSpc>
              </a:pPr>
              <a:endParaRPr lang="zh-CN" altLang="en-US" dirty="0" err="1">
                <a:solidFill>
                  <a:schemeClr val="bg1"/>
                </a:solidFill>
              </a:endParaRPr>
            </a:p>
          </p:txBody>
        </p:sp>
        <p:sp>
          <p:nvSpPr>
            <p:cNvPr id="37" name="菱形 36"/>
            <p:cNvSpPr/>
            <p:nvPr>
              <p:custDataLst>
                <p:tags r:id="rId11"/>
              </p:custDataLst>
            </p:nvPr>
          </p:nvSpPr>
          <p:spPr>
            <a:xfrm flipH="1">
              <a:off x="7628313" y="4663067"/>
              <a:ext cx="171337" cy="171337"/>
            </a:xfrm>
            <a:prstGeom prst="diamond">
              <a:avLst/>
            </a:prstGeom>
            <a:solidFill>
              <a:schemeClr val="accent4">
                <a:alpha val="35000"/>
              </a:schemeClr>
            </a:solidFill>
          </p:spPr>
          <p:txBody>
            <a:bodyPr rot="0" spcFirstLastPara="0" vertOverflow="overflow" horzOverflow="overflow" vert="horz" wrap="square" lIns="91440" tIns="45720" rIns="91440" bIns="45720" numCol="1" spcCol="0" rtlCol="0" fromWordArt="0" anchor="ctr" anchorCtr="0" forceAA="0" compatLnSpc="1">
              <a:normAutofit fontScale="25000" lnSpcReduction="20000"/>
            </a:bodyPr>
            <a:lstStyle/>
            <a:p>
              <a:pPr algn="just">
                <a:lnSpc>
                  <a:spcPct val="130000"/>
                </a:lnSpc>
              </a:pPr>
              <a:endParaRPr lang="zh-CN" altLang="en-US" dirty="0" err="1">
                <a:solidFill>
                  <a:schemeClr val="bg1"/>
                </a:solidFill>
              </a:endParaRPr>
            </a:p>
          </p:txBody>
        </p:sp>
        <p:sp>
          <p:nvSpPr>
            <p:cNvPr id="38" name="菱形 37"/>
            <p:cNvSpPr/>
            <p:nvPr>
              <p:custDataLst>
                <p:tags r:id="rId12"/>
              </p:custDataLst>
            </p:nvPr>
          </p:nvSpPr>
          <p:spPr>
            <a:xfrm flipH="1">
              <a:off x="7527228" y="4793740"/>
              <a:ext cx="116130" cy="116130"/>
            </a:xfrm>
            <a:prstGeom prst="diamond">
              <a:avLst/>
            </a:prstGeom>
            <a:solidFill>
              <a:schemeClr val="accent4">
                <a:alpha val="30000"/>
              </a:schemeClr>
            </a:solidFill>
          </p:spPr>
          <p:txBody>
            <a:bodyPr rot="0" spcFirstLastPara="0" vertOverflow="overflow" horzOverflow="overflow" vert="horz" wrap="square" lIns="91440" tIns="45720" rIns="91440" bIns="45720" numCol="1" spcCol="0" rtlCol="0" fromWordArt="0" anchor="ctr" anchorCtr="0" forceAA="0" compatLnSpc="1">
              <a:normAutofit fontScale="25000" lnSpcReduction="20000"/>
            </a:bodyPr>
            <a:lstStyle/>
            <a:p>
              <a:pPr algn="just">
                <a:lnSpc>
                  <a:spcPct val="130000"/>
                </a:lnSpc>
              </a:pPr>
              <a:endParaRPr lang="zh-CN" altLang="en-US" dirty="0" err="1">
                <a:solidFill>
                  <a:schemeClr val="bg1"/>
                </a:solidFill>
              </a:endParaRPr>
            </a:p>
          </p:txBody>
        </p:sp>
        <p:sp>
          <p:nvSpPr>
            <p:cNvPr id="39" name="菱形 38"/>
            <p:cNvSpPr/>
            <p:nvPr>
              <p:custDataLst>
                <p:tags r:id="rId13"/>
              </p:custDataLst>
            </p:nvPr>
          </p:nvSpPr>
          <p:spPr>
            <a:xfrm flipH="1">
              <a:off x="7473695" y="4716168"/>
              <a:ext cx="65120" cy="65120"/>
            </a:xfrm>
            <a:prstGeom prst="diamond">
              <a:avLst/>
            </a:prstGeom>
            <a:solidFill>
              <a:schemeClr val="accent4">
                <a:alpha val="20000"/>
              </a:schemeClr>
            </a:solidFill>
          </p:spPr>
          <p:txBody>
            <a:bodyPr rot="0" spcFirstLastPara="0" vertOverflow="overflow" horzOverflow="overflow" vert="horz" wrap="square" lIns="91440" tIns="45720" rIns="91440" bIns="45720" numCol="1" spcCol="0" rtlCol="0" fromWordArt="0" anchor="ctr" anchorCtr="0" forceAA="0" compatLnSpc="1">
              <a:normAutofit fontScale="25000" lnSpcReduction="20000"/>
            </a:bodyPr>
            <a:lstStyle/>
            <a:p>
              <a:pPr algn="just">
                <a:lnSpc>
                  <a:spcPct val="130000"/>
                </a:lnSpc>
              </a:pPr>
              <a:endParaRPr lang="zh-CN" altLang="en-US" dirty="0" err="1">
                <a:solidFill>
                  <a:schemeClr val="bg1"/>
                </a:solidFill>
              </a:endParaRPr>
            </a:p>
          </p:txBody>
        </p:sp>
        <p:sp>
          <p:nvSpPr>
            <p:cNvPr id="40" name="菱形 39"/>
            <p:cNvSpPr/>
            <p:nvPr>
              <p:custDataLst>
                <p:tags r:id="rId14"/>
              </p:custDataLst>
            </p:nvPr>
          </p:nvSpPr>
          <p:spPr>
            <a:xfrm flipH="1">
              <a:off x="7402448" y="4859950"/>
              <a:ext cx="49926" cy="49926"/>
            </a:xfrm>
            <a:prstGeom prst="diamond">
              <a:avLst/>
            </a:prstGeom>
            <a:solidFill>
              <a:schemeClr val="accent4">
                <a:alpha val="10000"/>
              </a:schemeClr>
            </a:solidFill>
          </p:spPr>
          <p:txBody>
            <a:bodyPr rot="0" spcFirstLastPara="0" vertOverflow="overflow" horzOverflow="overflow" vert="horz" wrap="square" lIns="91440" tIns="45720" rIns="91440" bIns="45720" numCol="1" spcCol="0" rtlCol="0" fromWordArt="0" anchor="ctr" anchorCtr="0" forceAA="0" compatLnSpc="1">
              <a:normAutofit fontScale="25000" lnSpcReduction="20000"/>
            </a:bodyPr>
            <a:lstStyle/>
            <a:p>
              <a:pPr algn="just">
                <a:lnSpc>
                  <a:spcPct val="130000"/>
                </a:lnSpc>
              </a:pPr>
              <a:endParaRPr lang="zh-CN" altLang="en-US" dirty="0" err="1">
                <a:solidFill>
                  <a:schemeClr val="bg1"/>
                </a:solidFill>
              </a:endParaRPr>
            </a:p>
          </p:txBody>
        </p:sp>
      </p:grpSp>
      <p:sp>
        <p:nvSpPr>
          <p:cNvPr id="23" name="文本框 22"/>
          <p:cNvSpPr txBox="1"/>
          <p:nvPr>
            <p:custDataLst>
              <p:tags r:id="rId6"/>
            </p:custDataLst>
          </p:nvPr>
        </p:nvSpPr>
        <p:spPr>
          <a:xfrm>
            <a:off x="838200" y="394154"/>
            <a:ext cx="10515599" cy="723445"/>
          </a:xfrm>
          <a:prstGeom prst="rect">
            <a:avLst/>
          </a:prstGeom>
        </p:spPr>
        <p:txBody>
          <a:bodyPr vert="horz" lIns="91440" tIns="45720" rIns="91440" bIns="45720" rtlCol="0" anchor="ctr">
            <a:normAutofit/>
          </a:bodyPr>
          <a:lstStyle>
            <a:lvl1pPr>
              <a:lnSpc>
                <a:spcPct val="90000"/>
              </a:lnSpc>
              <a:spcBef>
                <a:spcPct val="0"/>
              </a:spcBef>
              <a:buNone/>
              <a:defRPr sz="3200" kern="0">
                <a:solidFill>
                  <a:schemeClr val="accent1"/>
                </a:solidFill>
                <a:latin typeface="+mj-lt"/>
                <a:ea typeface="+mj-ea"/>
                <a:cs typeface="宋体" pitchFamily="2" charset="-122"/>
              </a:defRPr>
            </a:lvl1pPr>
          </a:lstStyle>
          <a:p>
            <a:r>
              <a:rPr lang="zh-CN" altLang="en-US" dirty="0">
                <a:cs typeface="+mj-cs"/>
              </a:rPr>
              <a:t>任务达成情况</a:t>
            </a:r>
          </a:p>
        </p:txBody>
      </p:sp>
    </p:spTree>
    <p:custDataLst>
      <p:tags r:id="rId1"/>
    </p:custDataLst>
    <p:extLst>
      <p:ext uri="{BB962C8B-B14F-4D97-AF65-F5344CB8AC3E}">
        <p14:creationId xmlns:p14="http://schemas.microsoft.com/office/powerpoint/2010/main" val="31558834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 name="组合 35"/>
          <p:cNvGrpSpPr/>
          <p:nvPr>
            <p:custDataLst>
              <p:tags r:id="rId2"/>
            </p:custDataLst>
          </p:nvPr>
        </p:nvGrpSpPr>
        <p:grpSpPr>
          <a:xfrm>
            <a:off x="2468805" y="1880475"/>
            <a:ext cx="2221647" cy="2254984"/>
            <a:chOff x="2468805" y="1880475"/>
            <a:chExt cx="2221647" cy="2254984"/>
          </a:xfrm>
        </p:grpSpPr>
        <p:sp>
          <p:nvSpPr>
            <p:cNvPr id="5" name="菱形 4"/>
            <p:cNvSpPr/>
            <p:nvPr>
              <p:custDataLst>
                <p:tags r:id="rId40"/>
              </p:custDataLst>
            </p:nvPr>
          </p:nvSpPr>
          <p:spPr>
            <a:xfrm>
              <a:off x="2896063" y="1880475"/>
              <a:ext cx="1452729" cy="1452729"/>
            </a:xfrm>
            <a:prstGeom prst="diamond">
              <a:avLst/>
            </a:prstGeom>
            <a:solidFill>
              <a:schemeClr val="accent1"/>
            </a:solidFill>
          </p:spPr>
          <p:txBody>
            <a:bodyPr rot="0" spcFirstLastPara="0" vertOverflow="overflow" horzOverflow="overflow" vert="horz" wrap="square" lIns="0" tIns="0" rIns="0" bIns="0" numCol="1" spcCol="0" rtlCol="0" fromWordArt="0" anchor="ctr" anchorCtr="0" forceAA="0" compatLnSpc="1">
              <a:normAutofit fontScale="77500" lnSpcReduction="20000"/>
            </a:bodyPr>
            <a:lstStyle/>
            <a:p>
              <a:pPr algn="ctr">
                <a:lnSpc>
                  <a:spcPct val="130000"/>
                </a:lnSpc>
              </a:pPr>
              <a:r>
                <a:rPr lang="zh-CN" altLang="en-US" dirty="0">
                  <a:solidFill>
                    <a:schemeClr val="bg1"/>
                  </a:solidFill>
                  <a:latin typeface="+mj-lt"/>
                  <a:ea typeface="+mj-ea"/>
                  <a:cs typeface="+mj-cs"/>
                </a:rPr>
                <a:t>需求调研与分析</a:t>
              </a:r>
              <a:endParaRPr lang="en-US" altLang="zh-CN" dirty="0">
                <a:solidFill>
                  <a:schemeClr val="bg1"/>
                </a:solidFill>
                <a:latin typeface="+mj-lt"/>
                <a:ea typeface="+mj-ea"/>
                <a:cs typeface="+mj-cs"/>
              </a:endParaRPr>
            </a:p>
          </p:txBody>
        </p:sp>
        <p:sp>
          <p:nvSpPr>
            <p:cNvPr id="7" name="文本框 6"/>
            <p:cNvSpPr txBox="1"/>
            <p:nvPr>
              <p:custDataLst>
                <p:tags r:id="rId41"/>
              </p:custDataLst>
            </p:nvPr>
          </p:nvSpPr>
          <p:spPr>
            <a:xfrm flipH="1">
              <a:off x="2554403" y="3378329"/>
              <a:ext cx="2136049" cy="757130"/>
            </a:xfrm>
            <a:prstGeom prst="rect">
              <a:avLst/>
            </a:prstGeom>
            <a:noFill/>
          </p:spPr>
          <p:txBody>
            <a:bodyPr wrap="square" rtlCol="0" anchor="t" anchorCtr="0">
              <a:normAutofit/>
            </a:bodyPr>
            <a:lstStyle/>
            <a:p>
              <a:pPr algn="ctr">
                <a:lnSpc>
                  <a:spcPct val="120000"/>
                </a:lnSpc>
              </a:pPr>
              <a:r>
                <a:rPr lang="zh-CN" altLang="en-US" dirty="0"/>
                <a:t>调查分析 自主调整</a:t>
              </a:r>
            </a:p>
          </p:txBody>
        </p:sp>
        <p:sp>
          <p:nvSpPr>
            <p:cNvPr id="6" name="菱形 5"/>
            <p:cNvSpPr/>
            <p:nvPr>
              <p:custDataLst>
                <p:tags r:id="rId42"/>
              </p:custDataLst>
            </p:nvPr>
          </p:nvSpPr>
          <p:spPr>
            <a:xfrm>
              <a:off x="2830403" y="2434481"/>
              <a:ext cx="344716" cy="344715"/>
            </a:xfrm>
            <a:prstGeom prst="diamond">
              <a:avLst/>
            </a:prstGeom>
            <a:solidFill>
              <a:schemeClr val="accent1">
                <a:lumMod val="40000"/>
                <a:lumOff val="60000"/>
              </a:schemeClr>
            </a:solidFill>
          </p:spPr>
          <p:txBody>
            <a:bodyPr rot="0" spcFirstLastPara="0" vertOverflow="overflow" horzOverflow="overflow" vert="horz" wrap="square" lIns="0" tIns="0" rIns="0" bIns="0" numCol="1" spcCol="0" rtlCol="0" fromWordArt="0" anchor="ctr" anchorCtr="0" forceAA="0" compatLnSpc="1">
              <a:normAutofit fontScale="85000" lnSpcReduction="20000"/>
            </a:bodyPr>
            <a:lstStyle/>
            <a:p>
              <a:pPr algn="ctr"/>
              <a:r>
                <a:rPr lang="en-US" altLang="zh-CN" sz="1600" b="1" dirty="0">
                  <a:solidFill>
                    <a:schemeClr val="bg1"/>
                  </a:solidFill>
                </a:rPr>
                <a:t>E</a:t>
              </a:r>
              <a:endParaRPr lang="zh-CN" altLang="en-US" sz="1600" b="1" dirty="0" err="1">
                <a:solidFill>
                  <a:schemeClr val="bg1"/>
                </a:solidFill>
              </a:endParaRPr>
            </a:p>
          </p:txBody>
        </p:sp>
        <p:sp>
          <p:nvSpPr>
            <p:cNvPr id="8" name="菱形 7"/>
            <p:cNvSpPr/>
            <p:nvPr>
              <p:custDataLst>
                <p:tags r:id="rId43"/>
              </p:custDataLst>
            </p:nvPr>
          </p:nvSpPr>
          <p:spPr>
            <a:xfrm flipH="1">
              <a:off x="2656463" y="2621695"/>
              <a:ext cx="231392" cy="231392"/>
            </a:xfrm>
            <a:prstGeom prst="diamond">
              <a:avLst/>
            </a:prstGeom>
            <a:solidFill>
              <a:schemeClr val="accent1">
                <a:alpha val="40000"/>
              </a:schemeClr>
            </a:solidFill>
          </p:spPr>
          <p:txBody>
            <a:bodyPr rot="0" spcFirstLastPara="0" vertOverflow="overflow" horzOverflow="overflow" vert="horz" wrap="square" lIns="91440" tIns="45720" rIns="91440" bIns="45720" numCol="1" spcCol="0" rtlCol="0" fromWordArt="0" anchor="ctr" anchorCtr="0" forceAA="0" compatLnSpc="1">
              <a:normAutofit fontScale="25000" lnSpcReduction="20000"/>
            </a:bodyPr>
            <a:lstStyle/>
            <a:p>
              <a:pPr algn="just">
                <a:lnSpc>
                  <a:spcPct val="130000"/>
                </a:lnSpc>
              </a:pPr>
              <a:endParaRPr lang="zh-CN" altLang="en-US" dirty="0" err="1">
                <a:solidFill>
                  <a:schemeClr val="bg1"/>
                </a:solidFill>
              </a:endParaRPr>
            </a:p>
          </p:txBody>
        </p:sp>
        <p:sp>
          <p:nvSpPr>
            <p:cNvPr id="9" name="菱形 8"/>
            <p:cNvSpPr/>
            <p:nvPr>
              <p:custDataLst>
                <p:tags r:id="rId44"/>
              </p:custDataLst>
            </p:nvPr>
          </p:nvSpPr>
          <p:spPr>
            <a:xfrm flipH="1">
              <a:off x="2694698" y="2401736"/>
              <a:ext cx="171337" cy="171337"/>
            </a:xfrm>
            <a:prstGeom prst="diamond">
              <a:avLst/>
            </a:prstGeom>
            <a:solidFill>
              <a:schemeClr val="accent1">
                <a:alpha val="35000"/>
              </a:schemeClr>
            </a:solidFill>
          </p:spPr>
          <p:txBody>
            <a:bodyPr rot="0" spcFirstLastPara="0" vertOverflow="overflow" horzOverflow="overflow" vert="horz" wrap="square" lIns="91440" tIns="45720" rIns="91440" bIns="45720" numCol="1" spcCol="0" rtlCol="0" fromWordArt="0" anchor="ctr" anchorCtr="0" forceAA="0" compatLnSpc="1">
              <a:normAutofit fontScale="25000" lnSpcReduction="20000"/>
            </a:bodyPr>
            <a:lstStyle/>
            <a:p>
              <a:pPr algn="just">
                <a:lnSpc>
                  <a:spcPct val="130000"/>
                </a:lnSpc>
              </a:pPr>
              <a:endParaRPr lang="zh-CN" altLang="en-US" dirty="0" err="1">
                <a:solidFill>
                  <a:schemeClr val="bg1"/>
                </a:solidFill>
              </a:endParaRPr>
            </a:p>
          </p:txBody>
        </p:sp>
        <p:sp>
          <p:nvSpPr>
            <p:cNvPr id="10" name="菱形 9"/>
            <p:cNvSpPr/>
            <p:nvPr>
              <p:custDataLst>
                <p:tags r:id="rId45"/>
              </p:custDataLst>
            </p:nvPr>
          </p:nvSpPr>
          <p:spPr>
            <a:xfrm flipH="1">
              <a:off x="2593617" y="2532409"/>
              <a:ext cx="116130" cy="116130"/>
            </a:xfrm>
            <a:prstGeom prst="diamond">
              <a:avLst/>
            </a:prstGeom>
            <a:solidFill>
              <a:schemeClr val="accent1">
                <a:alpha val="30000"/>
              </a:schemeClr>
            </a:solidFill>
          </p:spPr>
          <p:txBody>
            <a:bodyPr rot="0" spcFirstLastPara="0" vertOverflow="overflow" horzOverflow="overflow" vert="horz" wrap="square" lIns="91440" tIns="45720" rIns="91440" bIns="45720" numCol="1" spcCol="0" rtlCol="0" fromWordArt="0" anchor="ctr" anchorCtr="0" forceAA="0" compatLnSpc="1">
              <a:normAutofit fontScale="25000" lnSpcReduction="20000"/>
            </a:bodyPr>
            <a:lstStyle/>
            <a:p>
              <a:pPr algn="just">
                <a:lnSpc>
                  <a:spcPct val="130000"/>
                </a:lnSpc>
              </a:pPr>
              <a:endParaRPr lang="zh-CN" altLang="en-US" dirty="0" err="1">
                <a:solidFill>
                  <a:schemeClr val="bg1"/>
                </a:solidFill>
              </a:endParaRPr>
            </a:p>
          </p:txBody>
        </p:sp>
        <p:sp>
          <p:nvSpPr>
            <p:cNvPr id="11" name="菱形 10"/>
            <p:cNvSpPr/>
            <p:nvPr>
              <p:custDataLst>
                <p:tags r:id="rId46"/>
              </p:custDataLst>
            </p:nvPr>
          </p:nvSpPr>
          <p:spPr>
            <a:xfrm flipH="1">
              <a:off x="2540073" y="2454837"/>
              <a:ext cx="65120" cy="65120"/>
            </a:xfrm>
            <a:prstGeom prst="diamond">
              <a:avLst/>
            </a:prstGeom>
            <a:solidFill>
              <a:schemeClr val="accent1">
                <a:alpha val="20000"/>
              </a:schemeClr>
            </a:solidFill>
          </p:spPr>
          <p:txBody>
            <a:bodyPr rot="0" spcFirstLastPara="0" vertOverflow="overflow" horzOverflow="overflow" vert="horz" wrap="square" lIns="91440" tIns="45720" rIns="91440" bIns="45720" numCol="1" spcCol="0" rtlCol="0" fromWordArt="0" anchor="ctr" anchorCtr="0" forceAA="0" compatLnSpc="1">
              <a:normAutofit fontScale="25000" lnSpcReduction="20000"/>
            </a:bodyPr>
            <a:lstStyle/>
            <a:p>
              <a:pPr algn="just">
                <a:lnSpc>
                  <a:spcPct val="130000"/>
                </a:lnSpc>
              </a:pPr>
              <a:endParaRPr lang="zh-CN" altLang="en-US" dirty="0" err="1">
                <a:solidFill>
                  <a:schemeClr val="bg1"/>
                </a:solidFill>
              </a:endParaRPr>
            </a:p>
          </p:txBody>
        </p:sp>
        <p:sp>
          <p:nvSpPr>
            <p:cNvPr id="12" name="菱形 11"/>
            <p:cNvSpPr/>
            <p:nvPr>
              <p:custDataLst>
                <p:tags r:id="rId47"/>
              </p:custDataLst>
            </p:nvPr>
          </p:nvSpPr>
          <p:spPr>
            <a:xfrm flipH="1">
              <a:off x="2468805" y="2598619"/>
              <a:ext cx="49926" cy="49926"/>
            </a:xfrm>
            <a:prstGeom prst="diamond">
              <a:avLst/>
            </a:prstGeom>
            <a:solidFill>
              <a:schemeClr val="accent1">
                <a:alpha val="10000"/>
              </a:schemeClr>
            </a:solidFill>
          </p:spPr>
          <p:txBody>
            <a:bodyPr rot="0" spcFirstLastPara="0" vertOverflow="overflow" horzOverflow="overflow" vert="horz" wrap="square" lIns="91440" tIns="45720" rIns="91440" bIns="45720" numCol="1" spcCol="0" rtlCol="0" fromWordArt="0" anchor="ctr" anchorCtr="0" forceAA="0" compatLnSpc="1">
              <a:normAutofit fontScale="25000" lnSpcReduction="20000"/>
            </a:bodyPr>
            <a:lstStyle/>
            <a:p>
              <a:pPr algn="just">
                <a:lnSpc>
                  <a:spcPct val="130000"/>
                </a:lnSpc>
              </a:pPr>
              <a:endParaRPr lang="zh-CN" altLang="en-US" dirty="0" err="1">
                <a:solidFill>
                  <a:schemeClr val="bg1"/>
                </a:solidFill>
              </a:endParaRPr>
            </a:p>
          </p:txBody>
        </p:sp>
      </p:grpSp>
      <p:grpSp>
        <p:nvGrpSpPr>
          <p:cNvPr id="34" name="组合 33"/>
          <p:cNvGrpSpPr/>
          <p:nvPr>
            <p:custDataLst>
              <p:tags r:id="rId3"/>
            </p:custDataLst>
          </p:nvPr>
        </p:nvGrpSpPr>
        <p:grpSpPr>
          <a:xfrm>
            <a:off x="7501558" y="1880475"/>
            <a:ext cx="2221638" cy="2254984"/>
            <a:chOff x="7501558" y="1880475"/>
            <a:chExt cx="2221638" cy="2254984"/>
          </a:xfrm>
        </p:grpSpPr>
        <p:sp>
          <p:nvSpPr>
            <p:cNvPr id="15" name="菱形 14"/>
            <p:cNvSpPr/>
            <p:nvPr>
              <p:custDataLst>
                <p:tags r:id="rId32"/>
              </p:custDataLst>
            </p:nvPr>
          </p:nvSpPr>
          <p:spPr>
            <a:xfrm>
              <a:off x="7928807" y="1880475"/>
              <a:ext cx="1452729" cy="1452729"/>
            </a:xfrm>
            <a:prstGeom prst="diamond">
              <a:avLst/>
            </a:prstGeom>
            <a:solidFill>
              <a:schemeClr val="accent2"/>
            </a:solidFill>
          </p:spPr>
          <p:txBody>
            <a:bodyPr rot="0" spcFirstLastPara="0" vertOverflow="overflow" horzOverflow="overflow" vert="horz" wrap="square" lIns="0" tIns="0" rIns="0" bIns="0" numCol="1" spcCol="0" rtlCol="0" fromWordArt="0" anchor="ctr" anchorCtr="0" forceAA="0" compatLnSpc="1">
              <a:normAutofit/>
            </a:bodyPr>
            <a:lstStyle/>
            <a:p>
              <a:pPr algn="ctr">
                <a:lnSpc>
                  <a:spcPct val="130000"/>
                </a:lnSpc>
              </a:pPr>
              <a:r>
                <a:rPr lang="zh-CN" altLang="en-US" dirty="0">
                  <a:solidFill>
                    <a:schemeClr val="bg1"/>
                  </a:solidFill>
                  <a:latin typeface="+mj-lt"/>
                  <a:ea typeface="+mj-ea"/>
                  <a:cs typeface="+mj-cs"/>
                </a:rPr>
                <a:t>小型</a:t>
              </a:r>
              <a:endParaRPr lang="en-US" altLang="zh-CN" dirty="0">
                <a:solidFill>
                  <a:schemeClr val="bg1"/>
                </a:solidFill>
                <a:latin typeface="+mj-lt"/>
                <a:ea typeface="+mj-ea"/>
                <a:cs typeface="+mj-cs"/>
              </a:endParaRPr>
            </a:p>
            <a:p>
              <a:pPr algn="ctr">
                <a:lnSpc>
                  <a:spcPct val="130000"/>
                </a:lnSpc>
              </a:pPr>
              <a:r>
                <a:rPr lang="zh-CN" altLang="en-US" dirty="0">
                  <a:solidFill>
                    <a:schemeClr val="bg1"/>
                  </a:solidFill>
                  <a:latin typeface="+mj-lt"/>
                  <a:ea typeface="+mj-ea"/>
                  <a:cs typeface="+mj-cs"/>
                </a:rPr>
                <a:t>实验</a:t>
              </a:r>
              <a:endParaRPr lang="en-US" altLang="zh-CN" dirty="0">
                <a:solidFill>
                  <a:schemeClr val="bg1"/>
                </a:solidFill>
                <a:latin typeface="+mj-lt"/>
                <a:ea typeface="+mj-ea"/>
                <a:cs typeface="+mj-cs"/>
              </a:endParaRPr>
            </a:p>
          </p:txBody>
        </p:sp>
        <p:sp>
          <p:nvSpPr>
            <p:cNvPr id="16" name="文本框 15"/>
            <p:cNvSpPr txBox="1"/>
            <p:nvPr>
              <p:custDataLst>
                <p:tags r:id="rId33"/>
              </p:custDataLst>
            </p:nvPr>
          </p:nvSpPr>
          <p:spPr>
            <a:xfrm flipH="1">
              <a:off x="7587147" y="3378329"/>
              <a:ext cx="2136049" cy="757130"/>
            </a:xfrm>
            <a:prstGeom prst="rect">
              <a:avLst/>
            </a:prstGeom>
            <a:noFill/>
          </p:spPr>
          <p:txBody>
            <a:bodyPr wrap="square" rtlCol="0" anchor="t" anchorCtr="0">
              <a:normAutofit fontScale="85000" lnSpcReduction="10000"/>
            </a:bodyPr>
            <a:lstStyle/>
            <a:p>
              <a:pPr algn="ctr">
                <a:lnSpc>
                  <a:spcPct val="120000"/>
                </a:lnSpc>
              </a:pPr>
              <a:r>
                <a:rPr lang="zh-CN" altLang="en-US" dirty="0"/>
                <a:t>定位、地图加载、真机测试、路线规划、触发</a:t>
              </a:r>
            </a:p>
          </p:txBody>
        </p:sp>
        <p:sp>
          <p:nvSpPr>
            <p:cNvPr id="17" name="菱形 16"/>
            <p:cNvSpPr/>
            <p:nvPr>
              <p:custDataLst>
                <p:tags r:id="rId34"/>
              </p:custDataLst>
            </p:nvPr>
          </p:nvSpPr>
          <p:spPr>
            <a:xfrm>
              <a:off x="7863148" y="2434481"/>
              <a:ext cx="344715" cy="344715"/>
            </a:xfrm>
            <a:prstGeom prst="diamond">
              <a:avLst/>
            </a:prstGeom>
            <a:solidFill>
              <a:schemeClr val="accent2">
                <a:lumMod val="40000"/>
                <a:lumOff val="60000"/>
              </a:schemeClr>
            </a:solidFill>
          </p:spPr>
          <p:txBody>
            <a:bodyPr rot="0" spcFirstLastPara="0" vertOverflow="overflow" horzOverflow="overflow" vert="horz" wrap="square" lIns="0" tIns="0" rIns="0" bIns="0" numCol="1" spcCol="0" rtlCol="0" fromWordArt="0" anchor="ctr" anchorCtr="0" forceAA="0" compatLnSpc="1">
              <a:normAutofit fontScale="85000" lnSpcReduction="20000"/>
            </a:bodyPr>
            <a:lstStyle/>
            <a:p>
              <a:pPr algn="ctr"/>
              <a:r>
                <a:rPr lang="en-US" altLang="zh-CN" sz="1600" b="1" dirty="0">
                  <a:solidFill>
                    <a:schemeClr val="bg1"/>
                  </a:solidFill>
                </a:rPr>
                <a:t>G</a:t>
              </a:r>
              <a:endParaRPr lang="zh-CN" altLang="en-US" sz="1600" b="1" dirty="0" err="1">
                <a:solidFill>
                  <a:schemeClr val="bg1"/>
                </a:solidFill>
              </a:endParaRPr>
            </a:p>
          </p:txBody>
        </p:sp>
        <p:sp>
          <p:nvSpPr>
            <p:cNvPr id="18" name="菱形 17"/>
            <p:cNvSpPr/>
            <p:nvPr>
              <p:custDataLst>
                <p:tags r:id="rId35"/>
              </p:custDataLst>
            </p:nvPr>
          </p:nvSpPr>
          <p:spPr>
            <a:xfrm flipH="1">
              <a:off x="7689206" y="2621695"/>
              <a:ext cx="231392" cy="231392"/>
            </a:xfrm>
            <a:prstGeom prst="diamond">
              <a:avLst/>
            </a:prstGeom>
            <a:solidFill>
              <a:schemeClr val="accent2">
                <a:alpha val="40000"/>
              </a:schemeClr>
            </a:solidFill>
          </p:spPr>
          <p:txBody>
            <a:bodyPr rot="0" spcFirstLastPara="0" vertOverflow="overflow" horzOverflow="overflow" vert="horz" wrap="square" lIns="91440" tIns="45720" rIns="91440" bIns="45720" numCol="1" spcCol="0" rtlCol="0" fromWordArt="0" anchor="ctr" anchorCtr="0" forceAA="0" compatLnSpc="1">
              <a:normAutofit fontScale="25000" lnSpcReduction="20000"/>
            </a:bodyPr>
            <a:lstStyle/>
            <a:p>
              <a:pPr algn="ctr">
                <a:lnSpc>
                  <a:spcPct val="130000"/>
                </a:lnSpc>
              </a:pPr>
              <a:endParaRPr lang="zh-CN" altLang="en-US" dirty="0" err="1">
                <a:solidFill>
                  <a:schemeClr val="bg1"/>
                </a:solidFill>
              </a:endParaRPr>
            </a:p>
          </p:txBody>
        </p:sp>
        <p:sp>
          <p:nvSpPr>
            <p:cNvPr id="19" name="菱形 18"/>
            <p:cNvSpPr/>
            <p:nvPr>
              <p:custDataLst>
                <p:tags r:id="rId36"/>
              </p:custDataLst>
            </p:nvPr>
          </p:nvSpPr>
          <p:spPr>
            <a:xfrm flipH="1">
              <a:off x="7727441" y="2401736"/>
              <a:ext cx="171337" cy="171337"/>
            </a:xfrm>
            <a:prstGeom prst="diamond">
              <a:avLst/>
            </a:prstGeom>
            <a:solidFill>
              <a:schemeClr val="accent2">
                <a:alpha val="35000"/>
              </a:schemeClr>
            </a:solidFill>
          </p:spPr>
          <p:txBody>
            <a:bodyPr rot="0" spcFirstLastPara="0" vertOverflow="overflow" horzOverflow="overflow" vert="horz" wrap="square" lIns="91440" tIns="45720" rIns="91440" bIns="45720" numCol="1" spcCol="0" rtlCol="0" fromWordArt="0" anchor="ctr" anchorCtr="0" forceAA="0" compatLnSpc="1">
              <a:normAutofit fontScale="25000" lnSpcReduction="20000"/>
            </a:bodyPr>
            <a:lstStyle/>
            <a:p>
              <a:pPr algn="ctr">
                <a:lnSpc>
                  <a:spcPct val="130000"/>
                </a:lnSpc>
              </a:pPr>
              <a:endParaRPr lang="zh-CN" altLang="en-US" dirty="0" err="1">
                <a:solidFill>
                  <a:schemeClr val="bg1"/>
                </a:solidFill>
              </a:endParaRPr>
            </a:p>
          </p:txBody>
        </p:sp>
        <p:sp>
          <p:nvSpPr>
            <p:cNvPr id="20" name="菱形 19"/>
            <p:cNvSpPr/>
            <p:nvPr>
              <p:custDataLst>
                <p:tags r:id="rId37"/>
              </p:custDataLst>
            </p:nvPr>
          </p:nvSpPr>
          <p:spPr>
            <a:xfrm flipH="1">
              <a:off x="7626360" y="2532409"/>
              <a:ext cx="116130" cy="116130"/>
            </a:xfrm>
            <a:prstGeom prst="diamond">
              <a:avLst/>
            </a:prstGeom>
            <a:solidFill>
              <a:schemeClr val="accent2">
                <a:alpha val="30000"/>
              </a:schemeClr>
            </a:solidFill>
          </p:spPr>
          <p:txBody>
            <a:bodyPr rot="0" spcFirstLastPara="0" vertOverflow="overflow" horzOverflow="overflow" vert="horz" wrap="square" lIns="91440" tIns="45720" rIns="91440" bIns="45720" numCol="1" spcCol="0" rtlCol="0" fromWordArt="0" anchor="ctr" anchorCtr="0" forceAA="0" compatLnSpc="1">
              <a:normAutofit fontScale="25000" lnSpcReduction="20000"/>
            </a:bodyPr>
            <a:lstStyle/>
            <a:p>
              <a:pPr algn="ctr">
                <a:lnSpc>
                  <a:spcPct val="130000"/>
                </a:lnSpc>
              </a:pPr>
              <a:endParaRPr lang="zh-CN" altLang="en-US" dirty="0" err="1">
                <a:solidFill>
                  <a:schemeClr val="bg1"/>
                </a:solidFill>
              </a:endParaRPr>
            </a:p>
          </p:txBody>
        </p:sp>
        <p:sp>
          <p:nvSpPr>
            <p:cNvPr id="21" name="菱形 20"/>
            <p:cNvSpPr/>
            <p:nvPr>
              <p:custDataLst>
                <p:tags r:id="rId38"/>
              </p:custDataLst>
            </p:nvPr>
          </p:nvSpPr>
          <p:spPr>
            <a:xfrm flipH="1">
              <a:off x="7572815" y="2454837"/>
              <a:ext cx="65120" cy="65120"/>
            </a:xfrm>
            <a:prstGeom prst="diamond">
              <a:avLst/>
            </a:prstGeom>
            <a:solidFill>
              <a:schemeClr val="accent2">
                <a:alpha val="20000"/>
              </a:schemeClr>
            </a:solidFill>
          </p:spPr>
          <p:txBody>
            <a:bodyPr rot="0" spcFirstLastPara="0" vertOverflow="overflow" horzOverflow="overflow" vert="horz" wrap="square" lIns="91440" tIns="45720" rIns="91440" bIns="45720" numCol="1" spcCol="0" rtlCol="0" fromWordArt="0" anchor="ctr" anchorCtr="0" forceAA="0" compatLnSpc="1">
              <a:normAutofit fontScale="25000" lnSpcReduction="20000"/>
            </a:bodyPr>
            <a:lstStyle/>
            <a:p>
              <a:pPr algn="ctr">
                <a:lnSpc>
                  <a:spcPct val="130000"/>
                </a:lnSpc>
              </a:pPr>
              <a:endParaRPr lang="zh-CN" altLang="en-US" dirty="0" err="1">
                <a:solidFill>
                  <a:schemeClr val="bg1"/>
                </a:solidFill>
              </a:endParaRPr>
            </a:p>
          </p:txBody>
        </p:sp>
        <p:sp>
          <p:nvSpPr>
            <p:cNvPr id="22" name="菱形 21"/>
            <p:cNvSpPr/>
            <p:nvPr>
              <p:custDataLst>
                <p:tags r:id="rId39"/>
              </p:custDataLst>
            </p:nvPr>
          </p:nvSpPr>
          <p:spPr>
            <a:xfrm flipH="1">
              <a:off x="7501558" y="2598619"/>
              <a:ext cx="49926" cy="49926"/>
            </a:xfrm>
            <a:prstGeom prst="diamond">
              <a:avLst/>
            </a:prstGeom>
            <a:solidFill>
              <a:schemeClr val="accent2">
                <a:alpha val="10000"/>
              </a:schemeClr>
            </a:solidFill>
          </p:spPr>
          <p:txBody>
            <a:bodyPr rot="0" spcFirstLastPara="0" vertOverflow="overflow" horzOverflow="overflow" vert="horz" wrap="square" lIns="91440" tIns="45720" rIns="91440" bIns="45720" numCol="1" spcCol="0" rtlCol="0" fromWordArt="0" anchor="ctr" anchorCtr="0" forceAA="0" compatLnSpc="1">
              <a:normAutofit fontScale="25000" lnSpcReduction="20000"/>
            </a:bodyPr>
            <a:lstStyle/>
            <a:p>
              <a:pPr algn="ctr">
                <a:lnSpc>
                  <a:spcPct val="130000"/>
                </a:lnSpc>
              </a:pPr>
              <a:endParaRPr lang="zh-CN" altLang="en-US" dirty="0" err="1">
                <a:solidFill>
                  <a:schemeClr val="bg1"/>
                </a:solidFill>
              </a:endParaRPr>
            </a:p>
          </p:txBody>
        </p:sp>
      </p:grpSp>
      <p:grpSp>
        <p:nvGrpSpPr>
          <p:cNvPr id="35" name="组合 34"/>
          <p:cNvGrpSpPr/>
          <p:nvPr>
            <p:custDataLst>
              <p:tags r:id="rId4"/>
            </p:custDataLst>
          </p:nvPr>
        </p:nvGrpSpPr>
        <p:grpSpPr>
          <a:xfrm>
            <a:off x="4985192" y="1880475"/>
            <a:ext cx="2221616" cy="2254984"/>
            <a:chOff x="4985192" y="1880475"/>
            <a:chExt cx="2221616" cy="2254984"/>
          </a:xfrm>
        </p:grpSpPr>
        <p:sp>
          <p:nvSpPr>
            <p:cNvPr id="24" name="菱形 23"/>
            <p:cNvSpPr/>
            <p:nvPr>
              <p:custDataLst>
                <p:tags r:id="rId24"/>
              </p:custDataLst>
            </p:nvPr>
          </p:nvSpPr>
          <p:spPr>
            <a:xfrm>
              <a:off x="5412419" y="1880475"/>
              <a:ext cx="1452729" cy="1452729"/>
            </a:xfrm>
            <a:prstGeom prst="diamond">
              <a:avLst/>
            </a:prstGeom>
            <a:solidFill>
              <a:schemeClr val="accent3"/>
            </a:solidFill>
          </p:spPr>
          <p:txBody>
            <a:bodyPr rot="0" spcFirstLastPara="0" vertOverflow="overflow" horzOverflow="overflow" vert="horz" wrap="square" lIns="0" tIns="0" rIns="0" bIns="0" numCol="1" spcCol="0" rtlCol="0" fromWordArt="0" anchor="ctr" anchorCtr="0" forceAA="0" compatLnSpc="1">
              <a:normAutofit/>
            </a:bodyPr>
            <a:lstStyle/>
            <a:p>
              <a:pPr algn="ctr">
                <a:lnSpc>
                  <a:spcPct val="130000"/>
                </a:lnSpc>
              </a:pPr>
              <a:r>
                <a:rPr lang="zh-CN" altLang="en-US" dirty="0">
                  <a:solidFill>
                    <a:schemeClr val="bg1"/>
                  </a:solidFill>
                  <a:latin typeface="+mj-lt"/>
                  <a:ea typeface="+mj-ea"/>
                  <a:cs typeface="+mj-cs"/>
                </a:rPr>
                <a:t>项目架构设计</a:t>
              </a:r>
              <a:endParaRPr lang="en-US" altLang="zh-CN" dirty="0">
                <a:solidFill>
                  <a:schemeClr val="bg1"/>
                </a:solidFill>
                <a:latin typeface="+mj-lt"/>
                <a:ea typeface="+mj-ea"/>
                <a:cs typeface="+mj-cs"/>
              </a:endParaRPr>
            </a:p>
          </p:txBody>
        </p:sp>
        <p:sp>
          <p:nvSpPr>
            <p:cNvPr id="25" name="文本框 24"/>
            <p:cNvSpPr txBox="1"/>
            <p:nvPr>
              <p:custDataLst>
                <p:tags r:id="rId25"/>
              </p:custDataLst>
            </p:nvPr>
          </p:nvSpPr>
          <p:spPr>
            <a:xfrm flipH="1">
              <a:off x="5070759" y="3378329"/>
              <a:ext cx="2136049" cy="757130"/>
            </a:xfrm>
            <a:prstGeom prst="rect">
              <a:avLst/>
            </a:prstGeom>
            <a:noFill/>
          </p:spPr>
          <p:txBody>
            <a:bodyPr wrap="square" rtlCol="0" anchor="t" anchorCtr="0">
              <a:normAutofit fontScale="92500"/>
            </a:bodyPr>
            <a:lstStyle/>
            <a:p>
              <a:pPr algn="ctr">
                <a:lnSpc>
                  <a:spcPct val="120000"/>
                </a:lnSpc>
              </a:pPr>
              <a:r>
                <a:rPr lang="en-US" altLang="zh-CN" dirty="0"/>
                <a:t>Android</a:t>
              </a:r>
              <a:r>
                <a:rPr lang="zh-CN" altLang="en-US" dirty="0"/>
                <a:t>原生</a:t>
              </a:r>
              <a:r>
                <a:rPr lang="en-US" altLang="zh-CN" dirty="0"/>
                <a:t>+Spring Boot + MongoDB</a:t>
              </a:r>
              <a:endParaRPr lang="zh-CN" altLang="en-US" dirty="0"/>
            </a:p>
          </p:txBody>
        </p:sp>
        <p:sp>
          <p:nvSpPr>
            <p:cNvPr id="26" name="菱形 25"/>
            <p:cNvSpPr/>
            <p:nvPr>
              <p:custDataLst>
                <p:tags r:id="rId26"/>
              </p:custDataLst>
            </p:nvPr>
          </p:nvSpPr>
          <p:spPr>
            <a:xfrm>
              <a:off x="5346758" y="2434481"/>
              <a:ext cx="344715" cy="344715"/>
            </a:xfrm>
            <a:prstGeom prst="diamond">
              <a:avLst/>
            </a:prstGeom>
            <a:solidFill>
              <a:schemeClr val="accent3">
                <a:lumMod val="40000"/>
                <a:lumOff val="60000"/>
              </a:schemeClr>
            </a:solidFill>
          </p:spPr>
          <p:txBody>
            <a:bodyPr rot="0" spcFirstLastPara="0" vertOverflow="overflow" horzOverflow="overflow" vert="horz" wrap="square" lIns="0" tIns="0" rIns="0" bIns="0" numCol="1" spcCol="0" rtlCol="0" fromWordArt="0" anchor="ctr" anchorCtr="0" forceAA="0" compatLnSpc="1">
              <a:normAutofit fontScale="85000" lnSpcReduction="20000"/>
            </a:bodyPr>
            <a:lstStyle/>
            <a:p>
              <a:pPr algn="ctr"/>
              <a:r>
                <a:rPr lang="en-US" altLang="zh-CN" sz="1600" b="1" dirty="0">
                  <a:solidFill>
                    <a:schemeClr val="bg1"/>
                  </a:solidFill>
                </a:rPr>
                <a:t>F</a:t>
              </a:r>
              <a:endParaRPr lang="zh-CN" altLang="en-US" sz="1600" b="1" dirty="0" err="1">
                <a:solidFill>
                  <a:schemeClr val="bg1"/>
                </a:solidFill>
              </a:endParaRPr>
            </a:p>
          </p:txBody>
        </p:sp>
        <p:sp>
          <p:nvSpPr>
            <p:cNvPr id="27" name="菱形 26"/>
            <p:cNvSpPr/>
            <p:nvPr>
              <p:custDataLst>
                <p:tags r:id="rId27"/>
              </p:custDataLst>
            </p:nvPr>
          </p:nvSpPr>
          <p:spPr>
            <a:xfrm flipH="1">
              <a:off x="5172819" y="2621695"/>
              <a:ext cx="231392" cy="231392"/>
            </a:xfrm>
            <a:prstGeom prst="diamond">
              <a:avLst/>
            </a:prstGeom>
            <a:solidFill>
              <a:schemeClr val="accent3">
                <a:alpha val="40000"/>
              </a:schemeClr>
            </a:solidFill>
          </p:spPr>
          <p:txBody>
            <a:bodyPr rot="0" spcFirstLastPara="0" vertOverflow="overflow" horzOverflow="overflow" vert="horz" wrap="square" lIns="91440" tIns="45720" rIns="91440" bIns="45720" numCol="1" spcCol="0" rtlCol="0" fromWordArt="0" anchor="ctr" anchorCtr="0" forceAA="0" compatLnSpc="1">
              <a:normAutofit fontScale="25000" lnSpcReduction="20000"/>
            </a:bodyPr>
            <a:lstStyle/>
            <a:p>
              <a:pPr algn="ctr">
                <a:lnSpc>
                  <a:spcPct val="130000"/>
                </a:lnSpc>
              </a:pPr>
              <a:endParaRPr lang="zh-CN" altLang="en-US" dirty="0" err="1">
                <a:solidFill>
                  <a:schemeClr val="bg1"/>
                </a:solidFill>
              </a:endParaRPr>
            </a:p>
          </p:txBody>
        </p:sp>
        <p:sp>
          <p:nvSpPr>
            <p:cNvPr id="28" name="菱形 27"/>
            <p:cNvSpPr/>
            <p:nvPr>
              <p:custDataLst>
                <p:tags r:id="rId28"/>
              </p:custDataLst>
            </p:nvPr>
          </p:nvSpPr>
          <p:spPr>
            <a:xfrm flipH="1">
              <a:off x="5211057" y="2401736"/>
              <a:ext cx="171337" cy="171337"/>
            </a:xfrm>
            <a:prstGeom prst="diamond">
              <a:avLst/>
            </a:prstGeom>
            <a:solidFill>
              <a:schemeClr val="accent3">
                <a:alpha val="35000"/>
              </a:schemeClr>
            </a:solidFill>
          </p:spPr>
          <p:txBody>
            <a:bodyPr rot="0" spcFirstLastPara="0" vertOverflow="overflow" horzOverflow="overflow" vert="horz" wrap="square" lIns="91440" tIns="45720" rIns="91440" bIns="45720" numCol="1" spcCol="0" rtlCol="0" fromWordArt="0" anchor="ctr" anchorCtr="0" forceAA="0" compatLnSpc="1">
              <a:normAutofit fontScale="25000" lnSpcReduction="20000"/>
            </a:bodyPr>
            <a:lstStyle/>
            <a:p>
              <a:pPr algn="ctr">
                <a:lnSpc>
                  <a:spcPct val="130000"/>
                </a:lnSpc>
              </a:pPr>
              <a:endParaRPr lang="zh-CN" altLang="en-US" dirty="0" err="1">
                <a:solidFill>
                  <a:schemeClr val="bg1"/>
                </a:solidFill>
              </a:endParaRPr>
            </a:p>
          </p:txBody>
        </p:sp>
        <p:sp>
          <p:nvSpPr>
            <p:cNvPr id="29" name="菱形 28"/>
            <p:cNvSpPr/>
            <p:nvPr>
              <p:custDataLst>
                <p:tags r:id="rId29"/>
              </p:custDataLst>
            </p:nvPr>
          </p:nvSpPr>
          <p:spPr>
            <a:xfrm flipH="1">
              <a:off x="5109972" y="2532409"/>
              <a:ext cx="116130" cy="116130"/>
            </a:xfrm>
            <a:prstGeom prst="diamond">
              <a:avLst/>
            </a:prstGeom>
            <a:solidFill>
              <a:schemeClr val="accent3">
                <a:alpha val="30000"/>
              </a:schemeClr>
            </a:solidFill>
          </p:spPr>
          <p:txBody>
            <a:bodyPr rot="0" spcFirstLastPara="0" vertOverflow="overflow" horzOverflow="overflow" vert="horz" wrap="square" lIns="91440" tIns="45720" rIns="91440" bIns="45720" numCol="1" spcCol="0" rtlCol="0" fromWordArt="0" anchor="ctr" anchorCtr="0" forceAA="0" compatLnSpc="1">
              <a:normAutofit fontScale="25000" lnSpcReduction="20000"/>
            </a:bodyPr>
            <a:lstStyle/>
            <a:p>
              <a:pPr algn="ctr">
                <a:lnSpc>
                  <a:spcPct val="130000"/>
                </a:lnSpc>
              </a:pPr>
              <a:endParaRPr lang="zh-CN" altLang="en-US" dirty="0" err="1">
                <a:solidFill>
                  <a:schemeClr val="bg1"/>
                </a:solidFill>
              </a:endParaRPr>
            </a:p>
          </p:txBody>
        </p:sp>
        <p:sp>
          <p:nvSpPr>
            <p:cNvPr id="30" name="菱形 29"/>
            <p:cNvSpPr/>
            <p:nvPr>
              <p:custDataLst>
                <p:tags r:id="rId30"/>
              </p:custDataLst>
            </p:nvPr>
          </p:nvSpPr>
          <p:spPr>
            <a:xfrm flipH="1">
              <a:off x="5056439" y="2454837"/>
              <a:ext cx="65120" cy="65120"/>
            </a:xfrm>
            <a:prstGeom prst="diamond">
              <a:avLst/>
            </a:prstGeom>
            <a:solidFill>
              <a:schemeClr val="accent3">
                <a:alpha val="20000"/>
              </a:schemeClr>
            </a:solidFill>
          </p:spPr>
          <p:txBody>
            <a:bodyPr rot="0" spcFirstLastPara="0" vertOverflow="overflow" horzOverflow="overflow" vert="horz" wrap="square" lIns="91440" tIns="45720" rIns="91440" bIns="45720" numCol="1" spcCol="0" rtlCol="0" fromWordArt="0" anchor="ctr" anchorCtr="0" forceAA="0" compatLnSpc="1">
              <a:normAutofit fontScale="25000" lnSpcReduction="20000"/>
            </a:bodyPr>
            <a:lstStyle/>
            <a:p>
              <a:pPr algn="ctr">
                <a:lnSpc>
                  <a:spcPct val="130000"/>
                </a:lnSpc>
              </a:pPr>
              <a:endParaRPr lang="zh-CN" altLang="en-US" dirty="0" err="1">
                <a:solidFill>
                  <a:schemeClr val="bg1"/>
                </a:solidFill>
              </a:endParaRPr>
            </a:p>
          </p:txBody>
        </p:sp>
        <p:sp>
          <p:nvSpPr>
            <p:cNvPr id="31" name="菱形 30"/>
            <p:cNvSpPr/>
            <p:nvPr>
              <p:custDataLst>
                <p:tags r:id="rId31"/>
              </p:custDataLst>
            </p:nvPr>
          </p:nvSpPr>
          <p:spPr>
            <a:xfrm flipH="1">
              <a:off x="4985192" y="2598619"/>
              <a:ext cx="49926" cy="49926"/>
            </a:xfrm>
            <a:prstGeom prst="diamond">
              <a:avLst/>
            </a:prstGeom>
            <a:solidFill>
              <a:schemeClr val="accent3">
                <a:alpha val="10000"/>
              </a:schemeClr>
            </a:solidFill>
          </p:spPr>
          <p:txBody>
            <a:bodyPr rot="0" spcFirstLastPara="0" vertOverflow="overflow" horzOverflow="overflow" vert="horz" wrap="square" lIns="91440" tIns="45720" rIns="91440" bIns="45720" numCol="1" spcCol="0" rtlCol="0" fromWordArt="0" anchor="ctr" anchorCtr="0" forceAA="0" compatLnSpc="1">
              <a:normAutofit fontScale="25000" lnSpcReduction="20000"/>
            </a:bodyPr>
            <a:lstStyle/>
            <a:p>
              <a:pPr algn="ctr">
                <a:lnSpc>
                  <a:spcPct val="130000"/>
                </a:lnSpc>
              </a:pPr>
              <a:endParaRPr lang="zh-CN" altLang="en-US" dirty="0" err="1">
                <a:solidFill>
                  <a:schemeClr val="bg1"/>
                </a:solidFill>
              </a:endParaRPr>
            </a:p>
          </p:txBody>
        </p:sp>
      </p:grpSp>
      <p:grpSp>
        <p:nvGrpSpPr>
          <p:cNvPr id="33" name="组合 32"/>
          <p:cNvGrpSpPr/>
          <p:nvPr>
            <p:custDataLst>
              <p:tags r:id="rId5"/>
            </p:custDataLst>
          </p:nvPr>
        </p:nvGrpSpPr>
        <p:grpSpPr>
          <a:xfrm>
            <a:off x="6243359" y="4238289"/>
            <a:ext cx="2221647" cy="2254984"/>
            <a:chOff x="6243359" y="4238289"/>
            <a:chExt cx="2221647" cy="2254984"/>
          </a:xfrm>
        </p:grpSpPr>
        <p:sp>
          <p:nvSpPr>
            <p:cNvPr id="42" name="菱形 41"/>
            <p:cNvSpPr/>
            <p:nvPr>
              <p:custDataLst>
                <p:tags r:id="rId16"/>
              </p:custDataLst>
            </p:nvPr>
          </p:nvSpPr>
          <p:spPr>
            <a:xfrm>
              <a:off x="6670617" y="4238289"/>
              <a:ext cx="1452729" cy="1452729"/>
            </a:xfrm>
            <a:prstGeom prst="diamond">
              <a:avLst/>
            </a:prstGeom>
            <a:solidFill>
              <a:schemeClr val="accent1"/>
            </a:solidFill>
          </p:spPr>
          <p:txBody>
            <a:bodyPr rot="0" spcFirstLastPara="0" vertOverflow="overflow" horzOverflow="overflow" vert="horz" wrap="square" lIns="0" tIns="0" rIns="0" bIns="0" numCol="1" spcCol="0" rtlCol="0" fromWordArt="0" anchor="ctr" anchorCtr="0" forceAA="0" compatLnSpc="1">
              <a:normAutofit/>
            </a:bodyPr>
            <a:lstStyle/>
            <a:p>
              <a:pPr algn="ctr">
                <a:lnSpc>
                  <a:spcPct val="130000"/>
                </a:lnSpc>
              </a:pPr>
              <a:r>
                <a:rPr lang="zh-CN" altLang="en-US" dirty="0">
                  <a:solidFill>
                    <a:schemeClr val="bg1"/>
                  </a:solidFill>
                  <a:latin typeface="+mj-lt"/>
                  <a:ea typeface="+mj-ea"/>
                  <a:cs typeface="+mj-cs"/>
                </a:rPr>
                <a:t>开发</a:t>
              </a:r>
              <a:endParaRPr lang="en-US" altLang="zh-CN" dirty="0">
                <a:solidFill>
                  <a:schemeClr val="bg1"/>
                </a:solidFill>
                <a:latin typeface="+mj-lt"/>
                <a:ea typeface="+mj-ea"/>
                <a:cs typeface="+mj-cs"/>
              </a:endParaRPr>
            </a:p>
            <a:p>
              <a:pPr algn="ctr">
                <a:lnSpc>
                  <a:spcPct val="130000"/>
                </a:lnSpc>
              </a:pPr>
              <a:r>
                <a:rPr lang="zh-CN" altLang="en-US" dirty="0">
                  <a:solidFill>
                    <a:schemeClr val="bg1"/>
                  </a:solidFill>
                  <a:latin typeface="+mj-lt"/>
                  <a:ea typeface="+mj-ea"/>
                  <a:cs typeface="+mj-cs"/>
                </a:rPr>
                <a:t>总结</a:t>
              </a:r>
              <a:endParaRPr lang="en-US" altLang="zh-CN" dirty="0">
                <a:solidFill>
                  <a:schemeClr val="bg1"/>
                </a:solidFill>
                <a:latin typeface="+mj-lt"/>
                <a:ea typeface="+mj-ea"/>
                <a:cs typeface="+mj-cs"/>
              </a:endParaRPr>
            </a:p>
          </p:txBody>
        </p:sp>
        <p:sp>
          <p:nvSpPr>
            <p:cNvPr id="43" name="文本框 42"/>
            <p:cNvSpPr txBox="1"/>
            <p:nvPr>
              <p:custDataLst>
                <p:tags r:id="rId17"/>
              </p:custDataLst>
            </p:nvPr>
          </p:nvSpPr>
          <p:spPr>
            <a:xfrm flipH="1">
              <a:off x="6328957" y="5736143"/>
              <a:ext cx="2136049" cy="757130"/>
            </a:xfrm>
            <a:prstGeom prst="rect">
              <a:avLst/>
            </a:prstGeom>
            <a:noFill/>
          </p:spPr>
          <p:txBody>
            <a:bodyPr wrap="square" rtlCol="0" anchor="t" anchorCtr="0">
              <a:normAutofit/>
            </a:bodyPr>
            <a:lstStyle/>
            <a:p>
              <a:pPr algn="ctr">
                <a:lnSpc>
                  <a:spcPct val="120000"/>
                </a:lnSpc>
              </a:pPr>
              <a:r>
                <a:rPr lang="zh-CN" altLang="en-US" dirty="0"/>
                <a:t>记录得失 汇总成文</a:t>
              </a:r>
            </a:p>
          </p:txBody>
        </p:sp>
        <p:sp>
          <p:nvSpPr>
            <p:cNvPr id="44" name="菱形 43"/>
            <p:cNvSpPr/>
            <p:nvPr>
              <p:custDataLst>
                <p:tags r:id="rId18"/>
              </p:custDataLst>
            </p:nvPr>
          </p:nvSpPr>
          <p:spPr>
            <a:xfrm>
              <a:off x="6604957" y="4792295"/>
              <a:ext cx="344716" cy="344715"/>
            </a:xfrm>
            <a:prstGeom prst="diamond">
              <a:avLst/>
            </a:prstGeom>
            <a:solidFill>
              <a:schemeClr val="accent1">
                <a:lumMod val="40000"/>
                <a:lumOff val="60000"/>
              </a:schemeClr>
            </a:solidFill>
          </p:spPr>
          <p:txBody>
            <a:bodyPr rot="0" spcFirstLastPara="0" vertOverflow="overflow" horzOverflow="overflow" vert="horz" wrap="square" lIns="0" tIns="0" rIns="0" bIns="0" numCol="1" spcCol="0" rtlCol="0" fromWordArt="0" anchor="ctr" anchorCtr="0" forceAA="0" compatLnSpc="1">
              <a:normAutofit fontScale="85000" lnSpcReduction="20000"/>
            </a:bodyPr>
            <a:lstStyle/>
            <a:p>
              <a:pPr algn="ctr"/>
              <a:r>
                <a:rPr lang="en-US" altLang="zh-CN" sz="1600" b="1" dirty="0">
                  <a:solidFill>
                    <a:schemeClr val="bg1"/>
                  </a:solidFill>
                </a:rPr>
                <a:t>I</a:t>
              </a:r>
              <a:endParaRPr lang="zh-CN" altLang="en-US" sz="1600" b="1" dirty="0" err="1">
                <a:solidFill>
                  <a:schemeClr val="bg1"/>
                </a:solidFill>
              </a:endParaRPr>
            </a:p>
          </p:txBody>
        </p:sp>
        <p:sp>
          <p:nvSpPr>
            <p:cNvPr id="45" name="菱形 44"/>
            <p:cNvSpPr/>
            <p:nvPr>
              <p:custDataLst>
                <p:tags r:id="rId19"/>
              </p:custDataLst>
            </p:nvPr>
          </p:nvSpPr>
          <p:spPr>
            <a:xfrm flipH="1">
              <a:off x="6431017" y="4979509"/>
              <a:ext cx="231392" cy="231392"/>
            </a:xfrm>
            <a:prstGeom prst="diamond">
              <a:avLst/>
            </a:prstGeom>
            <a:solidFill>
              <a:schemeClr val="accent1">
                <a:alpha val="40000"/>
              </a:schemeClr>
            </a:solidFill>
          </p:spPr>
          <p:txBody>
            <a:bodyPr rot="0" spcFirstLastPara="0" vertOverflow="overflow" horzOverflow="overflow" vert="horz" wrap="square" lIns="91440" tIns="45720" rIns="91440" bIns="45720" numCol="1" spcCol="0" rtlCol="0" fromWordArt="0" anchor="ctr" anchorCtr="0" forceAA="0" compatLnSpc="1">
              <a:normAutofit fontScale="25000" lnSpcReduction="20000"/>
            </a:bodyPr>
            <a:lstStyle/>
            <a:p>
              <a:pPr algn="ctr">
                <a:lnSpc>
                  <a:spcPct val="130000"/>
                </a:lnSpc>
              </a:pPr>
              <a:endParaRPr lang="zh-CN" altLang="en-US" dirty="0" err="1">
                <a:solidFill>
                  <a:schemeClr val="bg1"/>
                </a:solidFill>
              </a:endParaRPr>
            </a:p>
          </p:txBody>
        </p:sp>
        <p:sp>
          <p:nvSpPr>
            <p:cNvPr id="46" name="菱形 45"/>
            <p:cNvSpPr/>
            <p:nvPr>
              <p:custDataLst>
                <p:tags r:id="rId20"/>
              </p:custDataLst>
            </p:nvPr>
          </p:nvSpPr>
          <p:spPr>
            <a:xfrm flipH="1">
              <a:off x="6469252" y="4759550"/>
              <a:ext cx="171337" cy="171337"/>
            </a:xfrm>
            <a:prstGeom prst="diamond">
              <a:avLst/>
            </a:prstGeom>
            <a:solidFill>
              <a:schemeClr val="accent1">
                <a:alpha val="35000"/>
              </a:schemeClr>
            </a:solidFill>
          </p:spPr>
          <p:txBody>
            <a:bodyPr rot="0" spcFirstLastPara="0" vertOverflow="overflow" horzOverflow="overflow" vert="horz" wrap="square" lIns="91440" tIns="45720" rIns="91440" bIns="45720" numCol="1" spcCol="0" rtlCol="0" fromWordArt="0" anchor="ctr" anchorCtr="0" forceAA="0" compatLnSpc="1">
              <a:normAutofit fontScale="25000" lnSpcReduction="20000"/>
            </a:bodyPr>
            <a:lstStyle/>
            <a:p>
              <a:pPr algn="ctr">
                <a:lnSpc>
                  <a:spcPct val="130000"/>
                </a:lnSpc>
              </a:pPr>
              <a:endParaRPr lang="zh-CN" altLang="en-US" dirty="0" err="1">
                <a:solidFill>
                  <a:schemeClr val="bg1"/>
                </a:solidFill>
              </a:endParaRPr>
            </a:p>
          </p:txBody>
        </p:sp>
        <p:sp>
          <p:nvSpPr>
            <p:cNvPr id="47" name="菱形 46"/>
            <p:cNvSpPr/>
            <p:nvPr>
              <p:custDataLst>
                <p:tags r:id="rId21"/>
              </p:custDataLst>
            </p:nvPr>
          </p:nvSpPr>
          <p:spPr>
            <a:xfrm flipH="1">
              <a:off x="6368171" y="4890223"/>
              <a:ext cx="116130" cy="116130"/>
            </a:xfrm>
            <a:prstGeom prst="diamond">
              <a:avLst/>
            </a:prstGeom>
            <a:solidFill>
              <a:schemeClr val="accent1">
                <a:alpha val="30000"/>
              </a:schemeClr>
            </a:solidFill>
          </p:spPr>
          <p:txBody>
            <a:bodyPr rot="0" spcFirstLastPara="0" vertOverflow="overflow" horzOverflow="overflow" vert="horz" wrap="square" lIns="91440" tIns="45720" rIns="91440" bIns="45720" numCol="1" spcCol="0" rtlCol="0" fromWordArt="0" anchor="ctr" anchorCtr="0" forceAA="0" compatLnSpc="1">
              <a:normAutofit fontScale="25000" lnSpcReduction="20000"/>
            </a:bodyPr>
            <a:lstStyle/>
            <a:p>
              <a:pPr algn="ctr">
                <a:lnSpc>
                  <a:spcPct val="130000"/>
                </a:lnSpc>
              </a:pPr>
              <a:endParaRPr lang="zh-CN" altLang="en-US" dirty="0" err="1">
                <a:solidFill>
                  <a:schemeClr val="bg1"/>
                </a:solidFill>
              </a:endParaRPr>
            </a:p>
          </p:txBody>
        </p:sp>
        <p:sp>
          <p:nvSpPr>
            <p:cNvPr id="48" name="菱形 47"/>
            <p:cNvSpPr/>
            <p:nvPr>
              <p:custDataLst>
                <p:tags r:id="rId22"/>
              </p:custDataLst>
            </p:nvPr>
          </p:nvSpPr>
          <p:spPr>
            <a:xfrm flipH="1">
              <a:off x="6314627" y="4812651"/>
              <a:ext cx="65120" cy="65120"/>
            </a:xfrm>
            <a:prstGeom prst="diamond">
              <a:avLst/>
            </a:prstGeom>
            <a:solidFill>
              <a:schemeClr val="accent1">
                <a:alpha val="20000"/>
              </a:schemeClr>
            </a:solidFill>
          </p:spPr>
          <p:txBody>
            <a:bodyPr rot="0" spcFirstLastPara="0" vertOverflow="overflow" horzOverflow="overflow" vert="horz" wrap="square" lIns="91440" tIns="45720" rIns="91440" bIns="45720" numCol="1" spcCol="0" rtlCol="0" fromWordArt="0" anchor="ctr" anchorCtr="0" forceAA="0" compatLnSpc="1">
              <a:normAutofit fontScale="25000" lnSpcReduction="20000"/>
            </a:bodyPr>
            <a:lstStyle/>
            <a:p>
              <a:pPr algn="ctr">
                <a:lnSpc>
                  <a:spcPct val="130000"/>
                </a:lnSpc>
              </a:pPr>
              <a:endParaRPr lang="zh-CN" altLang="en-US" dirty="0" err="1">
                <a:solidFill>
                  <a:schemeClr val="bg1"/>
                </a:solidFill>
              </a:endParaRPr>
            </a:p>
          </p:txBody>
        </p:sp>
        <p:sp>
          <p:nvSpPr>
            <p:cNvPr id="49" name="菱形 48"/>
            <p:cNvSpPr/>
            <p:nvPr>
              <p:custDataLst>
                <p:tags r:id="rId23"/>
              </p:custDataLst>
            </p:nvPr>
          </p:nvSpPr>
          <p:spPr>
            <a:xfrm flipH="1">
              <a:off x="6243359" y="4956433"/>
              <a:ext cx="49926" cy="49926"/>
            </a:xfrm>
            <a:prstGeom prst="diamond">
              <a:avLst/>
            </a:prstGeom>
            <a:solidFill>
              <a:schemeClr val="accent1">
                <a:alpha val="10000"/>
              </a:schemeClr>
            </a:solidFill>
          </p:spPr>
          <p:txBody>
            <a:bodyPr rot="0" spcFirstLastPara="0" vertOverflow="overflow" horzOverflow="overflow" vert="horz" wrap="square" lIns="91440" tIns="45720" rIns="91440" bIns="45720" numCol="1" spcCol="0" rtlCol="0" fromWordArt="0" anchor="ctr" anchorCtr="0" forceAA="0" compatLnSpc="1">
              <a:normAutofit fontScale="25000" lnSpcReduction="20000"/>
            </a:bodyPr>
            <a:lstStyle/>
            <a:p>
              <a:pPr algn="ctr">
                <a:lnSpc>
                  <a:spcPct val="130000"/>
                </a:lnSpc>
              </a:pPr>
              <a:endParaRPr lang="zh-CN" altLang="en-US" dirty="0" err="1">
                <a:solidFill>
                  <a:schemeClr val="bg1"/>
                </a:solidFill>
              </a:endParaRPr>
            </a:p>
          </p:txBody>
        </p:sp>
      </p:grpSp>
      <p:grpSp>
        <p:nvGrpSpPr>
          <p:cNvPr id="2" name="组合 1"/>
          <p:cNvGrpSpPr/>
          <p:nvPr>
            <p:custDataLst>
              <p:tags r:id="rId6"/>
            </p:custDataLst>
          </p:nvPr>
        </p:nvGrpSpPr>
        <p:grpSpPr>
          <a:xfrm>
            <a:off x="3727003" y="4238289"/>
            <a:ext cx="2221638" cy="2254984"/>
            <a:chOff x="3727003" y="4238289"/>
            <a:chExt cx="2221638" cy="2254984"/>
          </a:xfrm>
        </p:grpSpPr>
        <p:sp>
          <p:nvSpPr>
            <p:cNvPr id="51" name="菱形 50"/>
            <p:cNvSpPr/>
            <p:nvPr>
              <p:custDataLst>
                <p:tags r:id="rId8"/>
              </p:custDataLst>
            </p:nvPr>
          </p:nvSpPr>
          <p:spPr>
            <a:xfrm>
              <a:off x="4154252" y="4238289"/>
              <a:ext cx="1452729" cy="1452729"/>
            </a:xfrm>
            <a:prstGeom prst="diamond">
              <a:avLst/>
            </a:prstGeom>
            <a:solidFill>
              <a:schemeClr val="accent2"/>
            </a:solidFill>
          </p:spPr>
          <p:txBody>
            <a:bodyPr rot="0" spcFirstLastPara="0" vertOverflow="overflow" horzOverflow="overflow" vert="horz" wrap="square" lIns="0" tIns="0" rIns="0" bIns="0" numCol="1" spcCol="0" rtlCol="0" fromWordArt="0" anchor="ctr" anchorCtr="0" forceAA="0" compatLnSpc="1">
              <a:normAutofit/>
            </a:bodyPr>
            <a:lstStyle/>
            <a:p>
              <a:pPr algn="ctr">
                <a:lnSpc>
                  <a:spcPct val="130000"/>
                </a:lnSpc>
              </a:pPr>
              <a:r>
                <a:rPr lang="zh-CN" altLang="en-US" dirty="0">
                  <a:solidFill>
                    <a:schemeClr val="bg1"/>
                  </a:solidFill>
                  <a:latin typeface="+mj-lt"/>
                  <a:ea typeface="+mj-ea"/>
                  <a:cs typeface="+mj-cs"/>
                </a:rPr>
                <a:t>数据库</a:t>
              </a:r>
              <a:endParaRPr lang="en-US" altLang="zh-CN" dirty="0">
                <a:solidFill>
                  <a:schemeClr val="bg1"/>
                </a:solidFill>
                <a:latin typeface="+mj-lt"/>
                <a:ea typeface="+mj-ea"/>
                <a:cs typeface="+mj-cs"/>
              </a:endParaRPr>
            </a:p>
            <a:p>
              <a:pPr algn="ctr">
                <a:lnSpc>
                  <a:spcPct val="130000"/>
                </a:lnSpc>
              </a:pPr>
              <a:r>
                <a:rPr lang="zh-CN" altLang="en-US" dirty="0">
                  <a:solidFill>
                    <a:schemeClr val="bg1"/>
                  </a:solidFill>
                  <a:latin typeface="+mj-lt"/>
                  <a:ea typeface="+mj-ea"/>
                  <a:cs typeface="+mj-cs"/>
                </a:rPr>
                <a:t>模型</a:t>
              </a:r>
              <a:endParaRPr lang="en-US" altLang="zh-CN" dirty="0">
                <a:solidFill>
                  <a:schemeClr val="bg1"/>
                </a:solidFill>
                <a:latin typeface="+mj-lt"/>
                <a:ea typeface="+mj-ea"/>
                <a:cs typeface="+mj-cs"/>
              </a:endParaRPr>
            </a:p>
          </p:txBody>
        </p:sp>
        <p:sp>
          <p:nvSpPr>
            <p:cNvPr id="52" name="文本框 51"/>
            <p:cNvSpPr txBox="1"/>
            <p:nvPr>
              <p:custDataLst>
                <p:tags r:id="rId9"/>
              </p:custDataLst>
            </p:nvPr>
          </p:nvSpPr>
          <p:spPr>
            <a:xfrm flipH="1">
              <a:off x="3812592" y="5736143"/>
              <a:ext cx="2136049" cy="757130"/>
            </a:xfrm>
            <a:prstGeom prst="rect">
              <a:avLst/>
            </a:prstGeom>
            <a:noFill/>
          </p:spPr>
          <p:txBody>
            <a:bodyPr wrap="square" rtlCol="0" anchor="t" anchorCtr="0">
              <a:normAutofit/>
            </a:bodyPr>
            <a:lstStyle/>
            <a:p>
              <a:pPr algn="ctr">
                <a:lnSpc>
                  <a:spcPct val="120000"/>
                </a:lnSpc>
              </a:pPr>
              <a:r>
                <a:rPr lang="zh-CN" altLang="zh-CN" sz="1800" kern="100" dirty="0">
                  <a:effectLst/>
                </a:rPr>
                <a:t>兼顾需求与性能</a:t>
              </a:r>
              <a:endParaRPr lang="zh-CN" altLang="en-US" dirty="0"/>
            </a:p>
          </p:txBody>
        </p:sp>
        <p:sp>
          <p:nvSpPr>
            <p:cNvPr id="53" name="菱形 52"/>
            <p:cNvSpPr/>
            <p:nvPr>
              <p:custDataLst>
                <p:tags r:id="rId10"/>
              </p:custDataLst>
            </p:nvPr>
          </p:nvSpPr>
          <p:spPr>
            <a:xfrm>
              <a:off x="4088593" y="4792295"/>
              <a:ext cx="344715" cy="344715"/>
            </a:xfrm>
            <a:prstGeom prst="diamond">
              <a:avLst/>
            </a:prstGeom>
            <a:solidFill>
              <a:schemeClr val="accent2">
                <a:lumMod val="40000"/>
                <a:lumOff val="60000"/>
              </a:schemeClr>
            </a:solidFill>
          </p:spPr>
          <p:txBody>
            <a:bodyPr rot="0" spcFirstLastPara="0" vertOverflow="overflow" horzOverflow="overflow" vert="horz" wrap="square" lIns="0" tIns="0" rIns="0" bIns="0" numCol="1" spcCol="0" rtlCol="0" fromWordArt="0" anchor="ctr" anchorCtr="0" forceAA="0" compatLnSpc="1">
              <a:normAutofit fontScale="85000" lnSpcReduction="20000"/>
            </a:bodyPr>
            <a:lstStyle/>
            <a:p>
              <a:pPr algn="ctr"/>
              <a:r>
                <a:rPr lang="en-US" altLang="zh-CN" sz="1600" b="1" dirty="0">
                  <a:solidFill>
                    <a:schemeClr val="bg1"/>
                  </a:solidFill>
                </a:rPr>
                <a:t>H</a:t>
              </a:r>
              <a:endParaRPr lang="zh-CN" altLang="en-US" sz="1600" b="1" dirty="0" err="1">
                <a:solidFill>
                  <a:schemeClr val="bg1"/>
                </a:solidFill>
              </a:endParaRPr>
            </a:p>
          </p:txBody>
        </p:sp>
        <p:sp>
          <p:nvSpPr>
            <p:cNvPr id="54" name="菱形 53"/>
            <p:cNvSpPr/>
            <p:nvPr>
              <p:custDataLst>
                <p:tags r:id="rId11"/>
              </p:custDataLst>
            </p:nvPr>
          </p:nvSpPr>
          <p:spPr>
            <a:xfrm flipH="1">
              <a:off x="3914651" y="4979509"/>
              <a:ext cx="231392" cy="231392"/>
            </a:xfrm>
            <a:prstGeom prst="diamond">
              <a:avLst/>
            </a:prstGeom>
            <a:solidFill>
              <a:schemeClr val="accent2">
                <a:alpha val="40000"/>
              </a:schemeClr>
            </a:solidFill>
          </p:spPr>
          <p:txBody>
            <a:bodyPr rot="0" spcFirstLastPara="0" vertOverflow="overflow" horzOverflow="overflow" vert="horz" wrap="square" lIns="91440" tIns="45720" rIns="91440" bIns="45720" numCol="1" spcCol="0" rtlCol="0" fromWordArt="0" anchor="ctr" anchorCtr="0" forceAA="0" compatLnSpc="1">
              <a:normAutofit fontScale="25000" lnSpcReduction="20000"/>
            </a:bodyPr>
            <a:lstStyle/>
            <a:p>
              <a:pPr algn="ctr">
                <a:lnSpc>
                  <a:spcPct val="130000"/>
                </a:lnSpc>
              </a:pPr>
              <a:endParaRPr lang="zh-CN" altLang="en-US" dirty="0" err="1">
                <a:solidFill>
                  <a:schemeClr val="bg1"/>
                </a:solidFill>
              </a:endParaRPr>
            </a:p>
          </p:txBody>
        </p:sp>
        <p:sp>
          <p:nvSpPr>
            <p:cNvPr id="55" name="菱形 54"/>
            <p:cNvSpPr/>
            <p:nvPr>
              <p:custDataLst>
                <p:tags r:id="rId12"/>
              </p:custDataLst>
            </p:nvPr>
          </p:nvSpPr>
          <p:spPr>
            <a:xfrm flipH="1">
              <a:off x="3952886" y="4759550"/>
              <a:ext cx="171337" cy="171337"/>
            </a:xfrm>
            <a:prstGeom prst="diamond">
              <a:avLst/>
            </a:prstGeom>
            <a:solidFill>
              <a:schemeClr val="accent2">
                <a:alpha val="35000"/>
              </a:schemeClr>
            </a:solidFill>
          </p:spPr>
          <p:txBody>
            <a:bodyPr rot="0" spcFirstLastPara="0" vertOverflow="overflow" horzOverflow="overflow" vert="horz" wrap="square" lIns="91440" tIns="45720" rIns="91440" bIns="45720" numCol="1" spcCol="0" rtlCol="0" fromWordArt="0" anchor="ctr" anchorCtr="0" forceAA="0" compatLnSpc="1">
              <a:normAutofit fontScale="25000" lnSpcReduction="20000"/>
            </a:bodyPr>
            <a:lstStyle/>
            <a:p>
              <a:pPr algn="ctr">
                <a:lnSpc>
                  <a:spcPct val="130000"/>
                </a:lnSpc>
              </a:pPr>
              <a:endParaRPr lang="zh-CN" altLang="en-US" dirty="0" err="1">
                <a:solidFill>
                  <a:schemeClr val="bg1"/>
                </a:solidFill>
              </a:endParaRPr>
            </a:p>
          </p:txBody>
        </p:sp>
        <p:sp>
          <p:nvSpPr>
            <p:cNvPr id="56" name="菱形 55"/>
            <p:cNvSpPr/>
            <p:nvPr>
              <p:custDataLst>
                <p:tags r:id="rId13"/>
              </p:custDataLst>
            </p:nvPr>
          </p:nvSpPr>
          <p:spPr>
            <a:xfrm flipH="1">
              <a:off x="3851805" y="4890223"/>
              <a:ext cx="116130" cy="116130"/>
            </a:xfrm>
            <a:prstGeom prst="diamond">
              <a:avLst/>
            </a:prstGeom>
            <a:solidFill>
              <a:schemeClr val="accent2">
                <a:alpha val="30000"/>
              </a:schemeClr>
            </a:solidFill>
          </p:spPr>
          <p:txBody>
            <a:bodyPr rot="0" spcFirstLastPara="0" vertOverflow="overflow" horzOverflow="overflow" vert="horz" wrap="square" lIns="91440" tIns="45720" rIns="91440" bIns="45720" numCol="1" spcCol="0" rtlCol="0" fromWordArt="0" anchor="ctr" anchorCtr="0" forceAA="0" compatLnSpc="1">
              <a:normAutofit fontScale="25000" lnSpcReduction="20000"/>
            </a:bodyPr>
            <a:lstStyle/>
            <a:p>
              <a:pPr algn="ctr">
                <a:lnSpc>
                  <a:spcPct val="130000"/>
                </a:lnSpc>
              </a:pPr>
              <a:endParaRPr lang="zh-CN" altLang="en-US" dirty="0" err="1">
                <a:solidFill>
                  <a:schemeClr val="bg1"/>
                </a:solidFill>
              </a:endParaRPr>
            </a:p>
          </p:txBody>
        </p:sp>
        <p:sp>
          <p:nvSpPr>
            <p:cNvPr id="57" name="菱形 56"/>
            <p:cNvSpPr/>
            <p:nvPr>
              <p:custDataLst>
                <p:tags r:id="rId14"/>
              </p:custDataLst>
            </p:nvPr>
          </p:nvSpPr>
          <p:spPr>
            <a:xfrm flipH="1">
              <a:off x="3798260" y="4812651"/>
              <a:ext cx="65120" cy="65120"/>
            </a:xfrm>
            <a:prstGeom prst="diamond">
              <a:avLst/>
            </a:prstGeom>
            <a:solidFill>
              <a:schemeClr val="accent2">
                <a:alpha val="20000"/>
              </a:schemeClr>
            </a:solidFill>
          </p:spPr>
          <p:txBody>
            <a:bodyPr rot="0" spcFirstLastPara="0" vertOverflow="overflow" horzOverflow="overflow" vert="horz" wrap="square" lIns="91440" tIns="45720" rIns="91440" bIns="45720" numCol="1" spcCol="0" rtlCol="0" fromWordArt="0" anchor="ctr" anchorCtr="0" forceAA="0" compatLnSpc="1">
              <a:normAutofit fontScale="25000" lnSpcReduction="20000"/>
            </a:bodyPr>
            <a:lstStyle/>
            <a:p>
              <a:pPr algn="ctr">
                <a:lnSpc>
                  <a:spcPct val="130000"/>
                </a:lnSpc>
              </a:pPr>
              <a:endParaRPr lang="zh-CN" altLang="en-US" dirty="0" err="1">
                <a:solidFill>
                  <a:schemeClr val="bg1"/>
                </a:solidFill>
              </a:endParaRPr>
            </a:p>
          </p:txBody>
        </p:sp>
        <p:sp>
          <p:nvSpPr>
            <p:cNvPr id="58" name="菱形 57"/>
            <p:cNvSpPr/>
            <p:nvPr>
              <p:custDataLst>
                <p:tags r:id="rId15"/>
              </p:custDataLst>
            </p:nvPr>
          </p:nvSpPr>
          <p:spPr>
            <a:xfrm flipH="1">
              <a:off x="3727003" y="4956433"/>
              <a:ext cx="49926" cy="49926"/>
            </a:xfrm>
            <a:prstGeom prst="diamond">
              <a:avLst/>
            </a:prstGeom>
            <a:solidFill>
              <a:schemeClr val="accent2">
                <a:alpha val="10000"/>
              </a:schemeClr>
            </a:solidFill>
          </p:spPr>
          <p:txBody>
            <a:bodyPr rot="0" spcFirstLastPara="0" vertOverflow="overflow" horzOverflow="overflow" vert="horz" wrap="square" lIns="91440" tIns="45720" rIns="91440" bIns="45720" numCol="1" spcCol="0" rtlCol="0" fromWordArt="0" anchor="ctr" anchorCtr="0" forceAA="0" compatLnSpc="1">
              <a:normAutofit fontScale="25000" lnSpcReduction="20000"/>
            </a:bodyPr>
            <a:lstStyle/>
            <a:p>
              <a:pPr algn="ctr">
                <a:lnSpc>
                  <a:spcPct val="130000"/>
                </a:lnSpc>
              </a:pPr>
              <a:endParaRPr lang="zh-CN" altLang="en-US" dirty="0" err="1">
                <a:solidFill>
                  <a:schemeClr val="bg1"/>
                </a:solidFill>
              </a:endParaRPr>
            </a:p>
          </p:txBody>
        </p:sp>
      </p:grpSp>
      <p:sp>
        <p:nvSpPr>
          <p:cNvPr id="3" name="文本框 2"/>
          <p:cNvSpPr txBox="1"/>
          <p:nvPr>
            <p:custDataLst>
              <p:tags r:id="rId7"/>
            </p:custDataLst>
          </p:nvPr>
        </p:nvSpPr>
        <p:spPr>
          <a:xfrm>
            <a:off x="838200" y="394154"/>
            <a:ext cx="10515599" cy="723445"/>
          </a:xfrm>
          <a:prstGeom prst="rect">
            <a:avLst/>
          </a:prstGeom>
        </p:spPr>
        <p:txBody>
          <a:bodyPr vert="horz" lIns="91440" tIns="45720" rIns="91440" bIns="45720" rtlCol="0" anchor="ctr">
            <a:normAutofit/>
          </a:bodyPr>
          <a:lstStyle>
            <a:lvl1pPr>
              <a:lnSpc>
                <a:spcPct val="90000"/>
              </a:lnSpc>
              <a:spcBef>
                <a:spcPct val="0"/>
              </a:spcBef>
              <a:buNone/>
              <a:defRPr sz="3200" kern="0">
                <a:solidFill>
                  <a:schemeClr val="accent1"/>
                </a:solidFill>
                <a:latin typeface="+mj-lt"/>
                <a:ea typeface="+mj-ea"/>
                <a:cs typeface="宋体" pitchFamily="2" charset="-122"/>
              </a:defRPr>
            </a:lvl1pPr>
          </a:lstStyle>
          <a:p>
            <a:r>
              <a:rPr lang="zh-CN" altLang="en-US" dirty="0">
                <a:cs typeface="+mj-cs"/>
              </a:rPr>
              <a:t>任务达成情况</a:t>
            </a:r>
          </a:p>
        </p:txBody>
      </p:sp>
    </p:spTree>
    <p:custDataLst>
      <p:tags r:id="rId1"/>
    </p:custDataLst>
    <p:extLst>
      <p:ext uri="{BB962C8B-B14F-4D97-AF65-F5344CB8AC3E}">
        <p14:creationId xmlns:p14="http://schemas.microsoft.com/office/powerpoint/2010/main" val="31057737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
            <a:extLst>
              <a:ext uri="{FF2B5EF4-FFF2-40B4-BE49-F238E27FC236}">
                <a16:creationId xmlns:a16="http://schemas.microsoft.com/office/drawing/2014/main" id="{209E7493-0FFA-4065-80E8-64D446E81F5C}"/>
              </a:ext>
            </a:extLst>
          </p:cNvPr>
          <p:cNvSpPr txBox="1">
            <a:spLocks/>
          </p:cNvSpPr>
          <p:nvPr>
            <p:custDataLst>
              <p:tags r:id="rId2"/>
            </p:custDataLst>
          </p:nvPr>
        </p:nvSpPr>
        <p:spPr>
          <a:xfrm>
            <a:off x="2202997" y="2889251"/>
            <a:ext cx="7786007" cy="798829"/>
          </a:xfrm>
          <a:prstGeom prst="rect">
            <a:avLst/>
          </a:prstGeom>
        </p:spPr>
        <p:txBody>
          <a:bodyPr/>
          <a:lstStyle>
            <a:lvl1pPr algn="l" defTabSz="914400" rtl="0" eaLnBrk="1" latinLnBrk="0" hangingPunct="1">
              <a:lnSpc>
                <a:spcPct val="90000"/>
              </a:lnSpc>
              <a:spcBef>
                <a:spcPct val="0"/>
              </a:spcBef>
              <a:buNone/>
              <a:defRPr sz="3200" kern="1200">
                <a:solidFill>
                  <a:schemeClr val="accent1"/>
                </a:solidFill>
                <a:latin typeface="+mj-lt"/>
                <a:ea typeface="+mj-ea"/>
                <a:cs typeface="+mj-cs"/>
              </a:defRPr>
            </a:lvl1pPr>
          </a:lstStyle>
          <a:p>
            <a:pPr algn="ctr"/>
            <a:r>
              <a:rPr lang="zh-CN" altLang="en-US" sz="3600" dirty="0"/>
              <a:t>评审记录</a:t>
            </a:r>
          </a:p>
        </p:txBody>
      </p:sp>
      <p:sp>
        <p:nvSpPr>
          <p:cNvPr id="2" name="菱形 1">
            <a:extLst>
              <a:ext uri="{FF2B5EF4-FFF2-40B4-BE49-F238E27FC236}">
                <a16:creationId xmlns:a16="http://schemas.microsoft.com/office/drawing/2014/main" id="{C97EC0F1-9D35-4804-AB6A-ADCF24F7F08D}"/>
              </a:ext>
            </a:extLst>
          </p:cNvPr>
          <p:cNvSpPr/>
          <p:nvPr>
            <p:custDataLst>
              <p:tags r:id="rId3"/>
            </p:custDataLst>
          </p:nvPr>
        </p:nvSpPr>
        <p:spPr>
          <a:xfrm>
            <a:off x="4144467" y="2967037"/>
            <a:ext cx="400050" cy="400050"/>
          </a:xfrm>
          <a:prstGeom prst="diamond">
            <a:avLst/>
          </a:prstGeom>
          <a:solidFill>
            <a:schemeClr val="accent1">
              <a:lumMod val="40000"/>
              <a:lumOff val="60000"/>
            </a:schemeClr>
          </a:solidFill>
        </p:spPr>
        <p:txBody>
          <a:bodyPr rot="0" spcFirstLastPara="0" vertOverflow="overflow" horzOverflow="overflow" vert="horz" wrap="square" lIns="0" tIns="0" rIns="0" bIns="0" numCol="1" spcCol="0" rtlCol="0" fromWordArt="0" anchor="ctr" anchorCtr="0" forceAA="0" compatLnSpc="1">
            <a:normAutofit fontScale="92500" lnSpcReduction="20000"/>
          </a:bodyPr>
          <a:lstStyle/>
          <a:p>
            <a:pPr algn="ctr"/>
            <a:r>
              <a:rPr lang="en-US" altLang="zh-CN" sz="1600" b="1" dirty="0">
                <a:solidFill>
                  <a:schemeClr val="bg1"/>
                </a:solidFill>
              </a:rPr>
              <a:t>2</a:t>
            </a:r>
            <a:endParaRPr lang="zh-CN" altLang="en-US" sz="1600" b="1" dirty="0" err="1">
              <a:solidFill>
                <a:schemeClr val="bg1"/>
              </a:solidFill>
            </a:endParaRPr>
          </a:p>
        </p:txBody>
      </p:sp>
      <p:sp>
        <p:nvSpPr>
          <p:cNvPr id="16" name="菱形 15">
            <a:extLst>
              <a:ext uri="{FF2B5EF4-FFF2-40B4-BE49-F238E27FC236}">
                <a16:creationId xmlns:a16="http://schemas.microsoft.com/office/drawing/2014/main" id="{785225A2-D6C5-4B91-91B1-28C8E5755B30}"/>
              </a:ext>
            </a:extLst>
          </p:cNvPr>
          <p:cNvSpPr/>
          <p:nvPr>
            <p:custDataLst>
              <p:tags r:id="rId4"/>
            </p:custDataLst>
          </p:nvPr>
        </p:nvSpPr>
        <p:spPr>
          <a:xfrm flipH="1">
            <a:off x="3942606" y="3184303"/>
            <a:ext cx="268536" cy="268536"/>
          </a:xfrm>
          <a:prstGeom prst="diamond">
            <a:avLst/>
          </a:prstGeom>
          <a:solidFill>
            <a:schemeClr val="accent1">
              <a:alpha val="40000"/>
            </a:schemeClr>
          </a:solidFill>
        </p:spPr>
        <p:txBody>
          <a:bodyPr rot="0" spcFirstLastPara="0" vertOverflow="overflow" horzOverflow="overflow" vert="horz" wrap="square" lIns="91440" tIns="45720" rIns="91440" bIns="45720" numCol="1" spcCol="0" rtlCol="0" fromWordArt="0" anchor="ctr" anchorCtr="0" forceAA="0" compatLnSpc="1">
            <a:noAutofit/>
          </a:bodyPr>
          <a:lstStyle/>
          <a:p>
            <a:pPr algn="just">
              <a:lnSpc>
                <a:spcPct val="130000"/>
              </a:lnSpc>
            </a:pPr>
            <a:endParaRPr lang="zh-CN" altLang="en-US" dirty="0" err="1">
              <a:solidFill>
                <a:srgbClr val="FFFFFF"/>
              </a:solidFill>
            </a:endParaRPr>
          </a:p>
        </p:txBody>
      </p:sp>
      <p:sp>
        <p:nvSpPr>
          <p:cNvPr id="18" name="菱形 17">
            <a:extLst>
              <a:ext uri="{FF2B5EF4-FFF2-40B4-BE49-F238E27FC236}">
                <a16:creationId xmlns:a16="http://schemas.microsoft.com/office/drawing/2014/main" id="{30C6D241-B083-4B86-8263-34A6B1E16287}"/>
              </a:ext>
            </a:extLst>
          </p:cNvPr>
          <p:cNvSpPr/>
          <p:nvPr>
            <p:custDataLst>
              <p:tags r:id="rId5"/>
            </p:custDataLst>
          </p:nvPr>
        </p:nvSpPr>
        <p:spPr>
          <a:xfrm flipH="1">
            <a:off x="3986979" y="2929036"/>
            <a:ext cx="198841" cy="198841"/>
          </a:xfrm>
          <a:prstGeom prst="diamond">
            <a:avLst/>
          </a:prstGeom>
          <a:solidFill>
            <a:schemeClr val="accent1">
              <a:alpha val="35000"/>
            </a:schemeClr>
          </a:solidFill>
        </p:spPr>
        <p:txBody>
          <a:bodyPr rot="0" spcFirstLastPara="0" vertOverflow="overflow" horzOverflow="overflow" vert="horz" wrap="square" lIns="91440" tIns="45720" rIns="91440" bIns="45720" numCol="1" spcCol="0" rtlCol="0" fromWordArt="0" anchor="ctr" anchorCtr="0" forceAA="0" compatLnSpc="1">
            <a:noAutofit/>
          </a:bodyPr>
          <a:lstStyle/>
          <a:p>
            <a:pPr algn="just">
              <a:lnSpc>
                <a:spcPct val="130000"/>
              </a:lnSpc>
            </a:pPr>
            <a:endParaRPr lang="zh-CN" altLang="en-US" dirty="0" err="1">
              <a:solidFill>
                <a:srgbClr val="FFFFFF"/>
              </a:solidFill>
            </a:endParaRPr>
          </a:p>
        </p:txBody>
      </p:sp>
      <p:sp>
        <p:nvSpPr>
          <p:cNvPr id="22" name="菱形 21">
            <a:extLst>
              <a:ext uri="{FF2B5EF4-FFF2-40B4-BE49-F238E27FC236}">
                <a16:creationId xmlns:a16="http://schemas.microsoft.com/office/drawing/2014/main" id="{626EECC7-BB74-4AE3-84CF-08DD461859EB}"/>
              </a:ext>
            </a:extLst>
          </p:cNvPr>
          <p:cNvSpPr/>
          <p:nvPr>
            <p:custDataLst>
              <p:tags r:id="rId6"/>
            </p:custDataLst>
          </p:nvPr>
        </p:nvSpPr>
        <p:spPr>
          <a:xfrm flipH="1">
            <a:off x="3807535" y="2990669"/>
            <a:ext cx="75573" cy="75573"/>
          </a:xfrm>
          <a:prstGeom prst="diamond">
            <a:avLst/>
          </a:prstGeom>
          <a:solidFill>
            <a:schemeClr val="accent1">
              <a:alpha val="20000"/>
            </a:schemeClr>
          </a:solidFill>
        </p:spPr>
        <p:txBody>
          <a:bodyPr rot="0" spcFirstLastPara="0" vertOverflow="overflow" horzOverflow="overflow" vert="horz" wrap="square" lIns="91440" tIns="45720" rIns="91440" bIns="45720" numCol="1" spcCol="0" rtlCol="0" fromWordArt="0" anchor="ctr" anchorCtr="0" forceAA="0" compatLnSpc="1">
            <a:noAutofit/>
          </a:bodyPr>
          <a:lstStyle/>
          <a:p>
            <a:pPr algn="just">
              <a:lnSpc>
                <a:spcPct val="130000"/>
              </a:lnSpc>
            </a:pPr>
            <a:endParaRPr lang="zh-CN" altLang="en-US" dirty="0" err="1">
              <a:solidFill>
                <a:srgbClr val="FFFFFF"/>
              </a:solidFill>
            </a:endParaRPr>
          </a:p>
        </p:txBody>
      </p:sp>
      <p:sp>
        <p:nvSpPr>
          <p:cNvPr id="20" name="菱形 19">
            <a:extLst>
              <a:ext uri="{FF2B5EF4-FFF2-40B4-BE49-F238E27FC236}">
                <a16:creationId xmlns:a16="http://schemas.microsoft.com/office/drawing/2014/main" id="{E21D5023-3629-4248-BC43-FAFF33B364F1}"/>
              </a:ext>
            </a:extLst>
          </p:cNvPr>
          <p:cNvSpPr/>
          <p:nvPr>
            <p:custDataLst>
              <p:tags r:id="rId7"/>
            </p:custDataLst>
          </p:nvPr>
        </p:nvSpPr>
        <p:spPr>
          <a:xfrm flipH="1">
            <a:off x="3869672" y="3080685"/>
            <a:ext cx="134772" cy="134772"/>
          </a:xfrm>
          <a:prstGeom prst="diamond">
            <a:avLst/>
          </a:prstGeom>
          <a:solidFill>
            <a:schemeClr val="accent1">
              <a:alpha val="30000"/>
            </a:schemeClr>
          </a:solidFill>
        </p:spPr>
        <p:txBody>
          <a:bodyPr rot="0" spcFirstLastPara="0" vertOverflow="overflow" horzOverflow="overflow" vert="horz" wrap="square" lIns="91440" tIns="45720" rIns="91440" bIns="45720" numCol="1" spcCol="0" rtlCol="0" fromWordArt="0" anchor="ctr" anchorCtr="0" forceAA="0" compatLnSpc="1">
            <a:noAutofit/>
          </a:bodyPr>
          <a:lstStyle/>
          <a:p>
            <a:pPr algn="just">
              <a:lnSpc>
                <a:spcPct val="130000"/>
              </a:lnSpc>
            </a:pPr>
            <a:endParaRPr lang="zh-CN" altLang="en-US" dirty="0" err="1">
              <a:solidFill>
                <a:srgbClr val="FFFFFF"/>
              </a:solidFill>
            </a:endParaRPr>
          </a:p>
        </p:txBody>
      </p:sp>
    </p:spTree>
    <p:custDataLst>
      <p:tags r:id="rId1"/>
    </p:custDataLst>
    <p:extLst>
      <p:ext uri="{BB962C8B-B14F-4D97-AF65-F5344CB8AC3E}">
        <p14:creationId xmlns:p14="http://schemas.microsoft.com/office/powerpoint/2010/main" val="5700131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肘形连接符 1"/>
          <p:cNvCxnSpPr/>
          <p:nvPr>
            <p:custDataLst>
              <p:tags r:id="rId2"/>
            </p:custDataLst>
          </p:nvPr>
        </p:nvCxnSpPr>
        <p:spPr>
          <a:xfrm>
            <a:off x="6536716" y="3181557"/>
            <a:ext cx="1782262" cy="482505"/>
          </a:xfrm>
          <a:prstGeom prst="bentConnector3">
            <a:avLst>
              <a:gd name="adj1" fmla="val 50000"/>
            </a:avLst>
          </a:prstGeom>
          <a:ln w="412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3" name="肘形连接符 2"/>
          <p:cNvCxnSpPr/>
          <p:nvPr>
            <p:custDataLst>
              <p:tags r:id="rId3"/>
            </p:custDataLst>
          </p:nvPr>
        </p:nvCxnSpPr>
        <p:spPr>
          <a:xfrm rot="10800000">
            <a:off x="3580164" y="3037511"/>
            <a:ext cx="1876206" cy="626550"/>
          </a:xfrm>
          <a:prstGeom prst="bentConnector3">
            <a:avLst>
              <a:gd name="adj1" fmla="val 50000"/>
            </a:avLst>
          </a:prstGeom>
          <a:ln w="412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5" name="椭圆 4"/>
          <p:cNvSpPr/>
          <p:nvPr>
            <p:custDataLst>
              <p:tags r:id="rId4"/>
            </p:custDataLst>
          </p:nvPr>
        </p:nvSpPr>
        <p:spPr>
          <a:xfrm>
            <a:off x="5107212" y="2586037"/>
            <a:ext cx="1685925" cy="1685925"/>
          </a:xfrm>
          <a:prstGeom prst="ellipse">
            <a:avLst/>
          </a:prstGeom>
          <a:solidFill>
            <a:schemeClr val="accent6"/>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zh-CN" altLang="en-US" sz="2000" dirty="0">
                <a:solidFill>
                  <a:schemeClr val="bg1"/>
                </a:solidFill>
                <a:latin typeface="+mj-lt"/>
                <a:ea typeface="+mj-ea"/>
                <a:cs typeface="+mj-cs"/>
              </a:rPr>
              <a:t>界面</a:t>
            </a:r>
            <a:endParaRPr lang="en-US" altLang="zh-CN" sz="2000" dirty="0">
              <a:solidFill>
                <a:schemeClr val="bg1"/>
              </a:solidFill>
              <a:latin typeface="+mj-lt"/>
              <a:ea typeface="+mj-ea"/>
              <a:cs typeface="+mj-cs"/>
            </a:endParaRPr>
          </a:p>
          <a:p>
            <a:pPr algn="ctr"/>
            <a:r>
              <a:rPr lang="zh-CN" altLang="en-US" sz="2000" dirty="0">
                <a:solidFill>
                  <a:schemeClr val="bg1"/>
                </a:solidFill>
                <a:latin typeface="+mj-lt"/>
                <a:ea typeface="+mj-ea"/>
                <a:cs typeface="+mj-cs"/>
              </a:rPr>
              <a:t>原型</a:t>
            </a:r>
          </a:p>
        </p:txBody>
      </p:sp>
      <p:sp>
        <p:nvSpPr>
          <p:cNvPr id="6" name="椭圆 5"/>
          <p:cNvSpPr/>
          <p:nvPr>
            <p:custDataLst>
              <p:tags r:id="rId5"/>
            </p:custDataLst>
          </p:nvPr>
        </p:nvSpPr>
        <p:spPr>
          <a:xfrm>
            <a:off x="2935662" y="2726179"/>
            <a:ext cx="645709" cy="64570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custDataLst>
              <p:tags r:id="rId6"/>
            </p:custDataLst>
          </p:nvPr>
        </p:nvSpPr>
        <p:spPr>
          <a:xfrm>
            <a:off x="8319639" y="3371888"/>
            <a:ext cx="645709" cy="64570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KSO_Shape"/>
          <p:cNvSpPr/>
          <p:nvPr>
            <p:custDataLst>
              <p:tags r:id="rId7"/>
            </p:custDataLst>
          </p:nvPr>
        </p:nvSpPr>
        <p:spPr bwMode="auto">
          <a:xfrm>
            <a:off x="3075903" y="2935908"/>
            <a:ext cx="342887" cy="258224"/>
          </a:xfrm>
          <a:custGeom>
            <a:avLst/>
            <a:gdLst>
              <a:gd name="T0" fmla="*/ 1800397 w 3421"/>
              <a:gd name="T1" fmla="*/ 1243052 h 2574"/>
              <a:gd name="T2" fmla="*/ 1775662 w 3421"/>
              <a:gd name="T3" fmla="*/ 1330976 h 2574"/>
              <a:gd name="T4" fmla="*/ 1694089 w 3421"/>
              <a:gd name="T5" fmla="*/ 1355195 h 2574"/>
              <a:gd name="T6" fmla="*/ 105782 w 3421"/>
              <a:gd name="T7" fmla="*/ 1355195 h 2574"/>
              <a:gd name="T8" fmla="*/ 33682 w 3421"/>
              <a:gd name="T9" fmla="*/ 1330976 h 2574"/>
              <a:gd name="T10" fmla="*/ 0 w 3421"/>
              <a:gd name="T11" fmla="*/ 1243052 h 2574"/>
              <a:gd name="T12" fmla="*/ 0 w 3421"/>
              <a:gd name="T13" fmla="*/ 102666 h 2574"/>
              <a:gd name="T14" fmla="*/ 33156 w 3421"/>
              <a:gd name="T15" fmla="*/ 30010 h 2574"/>
              <a:gd name="T16" fmla="*/ 105782 w 3421"/>
              <a:gd name="T17" fmla="*/ 0 h 2574"/>
              <a:gd name="T18" fmla="*/ 1694089 w 3421"/>
              <a:gd name="T19" fmla="*/ 0 h 2574"/>
              <a:gd name="T20" fmla="*/ 1773557 w 3421"/>
              <a:gd name="T21" fmla="*/ 28431 h 2574"/>
              <a:gd name="T22" fmla="*/ 1800397 w 3421"/>
              <a:gd name="T23" fmla="*/ 102666 h 2574"/>
              <a:gd name="T24" fmla="*/ 1800397 w 3421"/>
              <a:gd name="T25" fmla="*/ 1243052 h 2574"/>
              <a:gd name="T26" fmla="*/ 576274 w 3421"/>
              <a:gd name="T27" fmla="*/ 677071 h 2574"/>
              <a:gd name="T28" fmla="*/ 105256 w 3421"/>
              <a:gd name="T29" fmla="*/ 211651 h 2574"/>
              <a:gd name="T30" fmla="*/ 105256 w 3421"/>
              <a:gd name="T31" fmla="*/ 1155654 h 2574"/>
              <a:gd name="T32" fmla="*/ 576274 w 3421"/>
              <a:gd name="T33" fmla="*/ 677071 h 2574"/>
              <a:gd name="T34" fmla="*/ 1619884 w 3421"/>
              <a:gd name="T35" fmla="*/ 100560 h 2574"/>
              <a:gd name="T36" fmla="*/ 180513 w 3421"/>
              <a:gd name="T37" fmla="*/ 100560 h 2574"/>
              <a:gd name="T38" fmla="*/ 783628 w 3421"/>
              <a:gd name="T39" fmla="*/ 702869 h 2574"/>
              <a:gd name="T40" fmla="*/ 899935 w 3421"/>
              <a:gd name="T41" fmla="*/ 781843 h 2574"/>
              <a:gd name="T42" fmla="*/ 1016769 w 3421"/>
              <a:gd name="T43" fmla="*/ 702869 h 2574"/>
              <a:gd name="T44" fmla="*/ 1619884 w 3421"/>
              <a:gd name="T45" fmla="*/ 100560 h 2574"/>
              <a:gd name="T46" fmla="*/ 1615673 w 3421"/>
              <a:gd name="T47" fmla="*/ 1241999 h 2574"/>
              <a:gd name="T48" fmla="*/ 1143076 w 3421"/>
              <a:gd name="T49" fmla="*/ 769207 h 2574"/>
              <a:gd name="T50" fmla="*/ 1065713 w 3421"/>
              <a:gd name="T51" fmla="*/ 845549 h 2574"/>
              <a:gd name="T52" fmla="*/ 900462 w 3421"/>
              <a:gd name="T53" fmla="*/ 912940 h 2574"/>
              <a:gd name="T54" fmla="*/ 734684 w 3421"/>
              <a:gd name="T55" fmla="*/ 845549 h 2574"/>
              <a:gd name="T56" fmla="*/ 657321 w 3421"/>
              <a:gd name="T57" fmla="*/ 769207 h 2574"/>
              <a:gd name="T58" fmla="*/ 184724 w 3421"/>
              <a:gd name="T59" fmla="*/ 1241999 h 2574"/>
              <a:gd name="T60" fmla="*/ 1615673 w 3421"/>
              <a:gd name="T61" fmla="*/ 1241999 h 2574"/>
              <a:gd name="T62" fmla="*/ 1695141 w 3421"/>
              <a:gd name="T63" fmla="*/ 1155654 h 2574"/>
              <a:gd name="T64" fmla="*/ 1695141 w 3421"/>
              <a:gd name="T65" fmla="*/ 211651 h 2574"/>
              <a:gd name="T66" fmla="*/ 1224123 w 3421"/>
              <a:gd name="T67" fmla="*/ 677071 h 2574"/>
              <a:gd name="T68" fmla="*/ 1695141 w 3421"/>
              <a:gd name="T69" fmla="*/ 1155654 h 2574"/>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3421" h="2574">
                <a:moveTo>
                  <a:pt x="3421" y="2361"/>
                </a:moveTo>
                <a:cubicBezTo>
                  <a:pt x="3421" y="2441"/>
                  <a:pt x="3405" y="2497"/>
                  <a:pt x="3374" y="2528"/>
                </a:cubicBezTo>
                <a:cubicBezTo>
                  <a:pt x="3343" y="2559"/>
                  <a:pt x="3291" y="2574"/>
                  <a:pt x="3219" y="2574"/>
                </a:cubicBezTo>
                <a:cubicBezTo>
                  <a:pt x="201" y="2574"/>
                  <a:pt x="201" y="2574"/>
                  <a:pt x="201" y="2574"/>
                </a:cubicBezTo>
                <a:cubicBezTo>
                  <a:pt x="146" y="2574"/>
                  <a:pt x="100" y="2559"/>
                  <a:pt x="64" y="2528"/>
                </a:cubicBezTo>
                <a:cubicBezTo>
                  <a:pt x="21" y="2490"/>
                  <a:pt x="0" y="2434"/>
                  <a:pt x="0" y="2361"/>
                </a:cubicBezTo>
                <a:cubicBezTo>
                  <a:pt x="0" y="195"/>
                  <a:pt x="0" y="195"/>
                  <a:pt x="0" y="195"/>
                </a:cubicBezTo>
                <a:cubicBezTo>
                  <a:pt x="0" y="142"/>
                  <a:pt x="21" y="96"/>
                  <a:pt x="63" y="57"/>
                </a:cubicBezTo>
                <a:cubicBezTo>
                  <a:pt x="105" y="19"/>
                  <a:pt x="151" y="0"/>
                  <a:pt x="201" y="0"/>
                </a:cubicBezTo>
                <a:cubicBezTo>
                  <a:pt x="3219" y="0"/>
                  <a:pt x="3219" y="0"/>
                  <a:pt x="3219" y="0"/>
                </a:cubicBezTo>
                <a:cubicBezTo>
                  <a:pt x="3286" y="0"/>
                  <a:pt x="3337" y="18"/>
                  <a:pt x="3370" y="54"/>
                </a:cubicBezTo>
                <a:cubicBezTo>
                  <a:pt x="3404" y="90"/>
                  <a:pt x="3421" y="137"/>
                  <a:pt x="3421" y="195"/>
                </a:cubicBezTo>
                <a:cubicBezTo>
                  <a:pt x="3421" y="2361"/>
                  <a:pt x="3421" y="2361"/>
                  <a:pt x="3421" y="2361"/>
                </a:cubicBezTo>
                <a:close/>
                <a:moveTo>
                  <a:pt x="1095" y="1286"/>
                </a:moveTo>
                <a:cubicBezTo>
                  <a:pt x="200" y="402"/>
                  <a:pt x="200" y="402"/>
                  <a:pt x="200" y="402"/>
                </a:cubicBezTo>
                <a:cubicBezTo>
                  <a:pt x="200" y="2195"/>
                  <a:pt x="200" y="2195"/>
                  <a:pt x="200" y="2195"/>
                </a:cubicBezTo>
                <a:cubicBezTo>
                  <a:pt x="1095" y="1286"/>
                  <a:pt x="1095" y="1286"/>
                  <a:pt x="1095" y="1286"/>
                </a:cubicBezTo>
                <a:close/>
                <a:moveTo>
                  <a:pt x="3078" y="191"/>
                </a:moveTo>
                <a:cubicBezTo>
                  <a:pt x="343" y="191"/>
                  <a:pt x="343" y="191"/>
                  <a:pt x="343" y="191"/>
                </a:cubicBezTo>
                <a:cubicBezTo>
                  <a:pt x="1489" y="1335"/>
                  <a:pt x="1489" y="1335"/>
                  <a:pt x="1489" y="1335"/>
                </a:cubicBezTo>
                <a:cubicBezTo>
                  <a:pt x="1589" y="1435"/>
                  <a:pt x="1663" y="1485"/>
                  <a:pt x="1710" y="1485"/>
                </a:cubicBezTo>
                <a:cubicBezTo>
                  <a:pt x="1758" y="1485"/>
                  <a:pt x="1832" y="1435"/>
                  <a:pt x="1932" y="1335"/>
                </a:cubicBezTo>
                <a:cubicBezTo>
                  <a:pt x="3078" y="191"/>
                  <a:pt x="3078" y="191"/>
                  <a:pt x="3078" y="191"/>
                </a:cubicBezTo>
                <a:close/>
                <a:moveTo>
                  <a:pt x="3070" y="2359"/>
                </a:moveTo>
                <a:cubicBezTo>
                  <a:pt x="2172" y="1461"/>
                  <a:pt x="2172" y="1461"/>
                  <a:pt x="2172" y="1461"/>
                </a:cubicBezTo>
                <a:cubicBezTo>
                  <a:pt x="2025" y="1606"/>
                  <a:pt x="2025" y="1606"/>
                  <a:pt x="2025" y="1606"/>
                </a:cubicBezTo>
                <a:cubicBezTo>
                  <a:pt x="1940" y="1691"/>
                  <a:pt x="1835" y="1734"/>
                  <a:pt x="1711" y="1734"/>
                </a:cubicBezTo>
                <a:cubicBezTo>
                  <a:pt x="1586" y="1734"/>
                  <a:pt x="1481" y="1691"/>
                  <a:pt x="1396" y="1606"/>
                </a:cubicBezTo>
                <a:cubicBezTo>
                  <a:pt x="1249" y="1461"/>
                  <a:pt x="1249" y="1461"/>
                  <a:pt x="1249" y="1461"/>
                </a:cubicBezTo>
                <a:cubicBezTo>
                  <a:pt x="351" y="2359"/>
                  <a:pt x="351" y="2359"/>
                  <a:pt x="351" y="2359"/>
                </a:cubicBezTo>
                <a:cubicBezTo>
                  <a:pt x="3070" y="2359"/>
                  <a:pt x="3070" y="2359"/>
                  <a:pt x="3070" y="2359"/>
                </a:cubicBezTo>
                <a:close/>
                <a:moveTo>
                  <a:pt x="3221" y="2195"/>
                </a:moveTo>
                <a:cubicBezTo>
                  <a:pt x="3221" y="402"/>
                  <a:pt x="3221" y="402"/>
                  <a:pt x="3221" y="402"/>
                </a:cubicBezTo>
                <a:cubicBezTo>
                  <a:pt x="2326" y="1286"/>
                  <a:pt x="2326" y="1286"/>
                  <a:pt x="2326" y="1286"/>
                </a:cubicBezTo>
                <a:cubicBezTo>
                  <a:pt x="3221" y="2195"/>
                  <a:pt x="3221" y="2195"/>
                  <a:pt x="3221" y="2195"/>
                </a:cubicBezTo>
                <a:close/>
              </a:path>
            </a:pathLst>
          </a:custGeom>
          <a:solidFill>
            <a:schemeClr val="bg1"/>
          </a:solidFill>
          <a:ln>
            <a:noFill/>
          </a:ln>
        </p:spPr>
        <p:txBody>
          <a:bodyPr anchor="ctr" anchorCtr="1"/>
          <a:lstStyle/>
          <a:p>
            <a:endParaRPr lang="zh-CN" altLang="en-US"/>
          </a:p>
        </p:txBody>
      </p:sp>
      <p:sp>
        <p:nvSpPr>
          <p:cNvPr id="11" name="KSO_Shape"/>
          <p:cNvSpPr/>
          <p:nvPr>
            <p:custDataLst>
              <p:tags r:id="rId8"/>
            </p:custDataLst>
          </p:nvPr>
        </p:nvSpPr>
        <p:spPr bwMode="auto">
          <a:xfrm>
            <a:off x="8519786" y="3514568"/>
            <a:ext cx="276932" cy="387318"/>
          </a:xfrm>
          <a:custGeom>
            <a:avLst/>
            <a:gdLst>
              <a:gd name="T0" fmla="*/ 2147483646 w 4228"/>
              <a:gd name="T1" fmla="*/ 2147483646 h 5910"/>
              <a:gd name="T2" fmla="*/ 2147483646 w 4228"/>
              <a:gd name="T3" fmla="*/ 2147483646 h 5910"/>
              <a:gd name="T4" fmla="*/ 2147483646 w 4228"/>
              <a:gd name="T5" fmla="*/ 2147483646 h 5910"/>
              <a:gd name="T6" fmla="*/ 2147483646 w 4228"/>
              <a:gd name="T7" fmla="*/ 2147483646 h 5910"/>
              <a:gd name="T8" fmla="*/ 2147483646 w 4228"/>
              <a:gd name="T9" fmla="*/ 736754076 h 5910"/>
              <a:gd name="T10" fmla="*/ 2147483646 w 4228"/>
              <a:gd name="T11" fmla="*/ 468900117 h 5910"/>
              <a:gd name="T12" fmla="*/ 2147483646 w 4228"/>
              <a:gd name="T13" fmla="*/ 2147483646 h 5910"/>
              <a:gd name="T14" fmla="*/ 2147483646 w 4228"/>
              <a:gd name="T15" fmla="*/ 2147483646 h 5910"/>
              <a:gd name="T16" fmla="*/ 769768890 w 4228"/>
              <a:gd name="T17" fmla="*/ 2147483646 h 5910"/>
              <a:gd name="T18" fmla="*/ 502005176 w 4228"/>
              <a:gd name="T19" fmla="*/ 2147483646 h 5910"/>
              <a:gd name="T20" fmla="*/ 2147483646 w 4228"/>
              <a:gd name="T21" fmla="*/ 2147483646 h 5910"/>
              <a:gd name="T22" fmla="*/ 2147483646 w 4228"/>
              <a:gd name="T23" fmla="*/ 2147483646 h 5910"/>
              <a:gd name="T24" fmla="*/ 2147483646 w 4228"/>
              <a:gd name="T25" fmla="*/ 2147483646 h 5910"/>
              <a:gd name="T26" fmla="*/ 2147483646 w 4228"/>
              <a:gd name="T27" fmla="*/ 2147483646 h 5910"/>
              <a:gd name="T28" fmla="*/ 2147483646 w 4228"/>
              <a:gd name="T29" fmla="*/ 2147483646 h 5910"/>
              <a:gd name="T30" fmla="*/ 2147483646 w 4228"/>
              <a:gd name="T31" fmla="*/ 2147483646 h 5910"/>
              <a:gd name="T32" fmla="*/ 2147483646 w 4228"/>
              <a:gd name="T33" fmla="*/ 2147483646 h 5910"/>
              <a:gd name="T34" fmla="*/ 2147483646 w 4228"/>
              <a:gd name="T35" fmla="*/ 2147483646 h 5910"/>
              <a:gd name="T36" fmla="*/ 2147483646 w 4228"/>
              <a:gd name="T37" fmla="*/ 2147483646 h 5910"/>
              <a:gd name="T38" fmla="*/ 2147483646 w 4228"/>
              <a:gd name="T39" fmla="*/ 2147483646 h 5910"/>
              <a:gd name="T40" fmla="*/ 2147483646 w 4228"/>
              <a:gd name="T41" fmla="*/ 2147483646 h 5910"/>
              <a:gd name="T42" fmla="*/ 2147483646 w 4228"/>
              <a:gd name="T43" fmla="*/ 2147483646 h 5910"/>
              <a:gd name="T44" fmla="*/ 2147483646 w 4228"/>
              <a:gd name="T45" fmla="*/ 2147483646 h 5910"/>
              <a:gd name="T46" fmla="*/ 2147483646 w 4228"/>
              <a:gd name="T47" fmla="*/ 2147483646 h 5910"/>
              <a:gd name="T48" fmla="*/ 2147483646 w 4228"/>
              <a:gd name="T49" fmla="*/ 2147483646 h 5910"/>
              <a:gd name="T50" fmla="*/ 2147483646 w 4228"/>
              <a:gd name="T51" fmla="*/ 2147483646 h 5910"/>
              <a:gd name="T52" fmla="*/ 2147483646 w 4228"/>
              <a:gd name="T53" fmla="*/ 2147483646 h 5910"/>
              <a:gd name="T54" fmla="*/ 2147483646 w 4228"/>
              <a:gd name="T55" fmla="*/ 2147483646 h 5910"/>
              <a:gd name="T56" fmla="*/ 2147483646 w 4228"/>
              <a:gd name="T57" fmla="*/ 2147483646 h 5910"/>
              <a:gd name="T58" fmla="*/ 2147483646 w 4228"/>
              <a:gd name="T59" fmla="*/ 2147483646 h 5910"/>
              <a:gd name="T60" fmla="*/ 2147483646 w 4228"/>
              <a:gd name="T61" fmla="*/ 2147483646 h 5910"/>
              <a:gd name="T62" fmla="*/ 2147483646 w 4228"/>
              <a:gd name="T63" fmla="*/ 2147483646 h 5910"/>
              <a:gd name="T64" fmla="*/ 2147483646 w 4228"/>
              <a:gd name="T65" fmla="*/ 2147483646 h 5910"/>
              <a:gd name="T66" fmla="*/ 2147483646 w 4228"/>
              <a:gd name="T67" fmla="*/ 2147483646 h 5910"/>
              <a:gd name="T68" fmla="*/ 2147483646 w 4228"/>
              <a:gd name="T69" fmla="*/ 2147483646 h 5910"/>
              <a:gd name="T70" fmla="*/ 2147483646 w 4228"/>
              <a:gd name="T71" fmla="*/ 2147483646 h 5910"/>
              <a:gd name="T72" fmla="*/ 2147483646 w 4228"/>
              <a:gd name="T73" fmla="*/ 2147483646 h 5910"/>
              <a:gd name="T74" fmla="*/ 2147483646 w 4228"/>
              <a:gd name="T75" fmla="*/ 2147483646 h 5910"/>
              <a:gd name="T76" fmla="*/ 2147483646 w 4228"/>
              <a:gd name="T77" fmla="*/ 2147483646 h 5910"/>
              <a:gd name="T78" fmla="*/ 2147483646 w 4228"/>
              <a:gd name="T79" fmla="*/ 2147483646 h 5910"/>
              <a:gd name="T80" fmla="*/ 2147483646 w 4228"/>
              <a:gd name="T81" fmla="*/ 2147483646 h 5910"/>
              <a:gd name="T82" fmla="*/ 2147483646 w 4228"/>
              <a:gd name="T83" fmla="*/ 2147483646 h 5910"/>
              <a:gd name="T84" fmla="*/ 2147483646 w 4228"/>
              <a:gd name="T85" fmla="*/ 2147483646 h 5910"/>
              <a:gd name="T86" fmla="*/ 2147483646 w 4228"/>
              <a:gd name="T87" fmla="*/ 2147483646 h 5910"/>
              <a:gd name="T88" fmla="*/ 2147483646 w 4228"/>
              <a:gd name="T89" fmla="*/ 2147483646 h 5910"/>
              <a:gd name="T90" fmla="*/ 2147483646 w 4228"/>
              <a:gd name="T91" fmla="*/ 2147483646 h 5910"/>
              <a:gd name="T92" fmla="*/ 2147483646 w 4228"/>
              <a:gd name="T93" fmla="*/ 2147483646 h 5910"/>
              <a:gd name="T94" fmla="*/ 2147483646 w 4228"/>
              <a:gd name="T95" fmla="*/ 2147483646 h 5910"/>
              <a:gd name="T96" fmla="*/ 2147483646 w 4228"/>
              <a:gd name="T97" fmla="*/ 2147483646 h 5910"/>
              <a:gd name="T98" fmla="*/ 2147483646 w 4228"/>
              <a:gd name="T99" fmla="*/ 2147483646 h 5910"/>
              <a:gd name="T100" fmla="*/ 2147483646 w 4228"/>
              <a:gd name="T101" fmla="*/ 2147483646 h 5910"/>
              <a:gd name="T102" fmla="*/ 2147483646 w 4228"/>
              <a:gd name="T103" fmla="*/ 2147483646 h 5910"/>
              <a:gd name="T104" fmla="*/ 2147483646 w 4228"/>
              <a:gd name="T105" fmla="*/ 2147483646 h 5910"/>
              <a:gd name="T106" fmla="*/ 2147483646 w 4228"/>
              <a:gd name="T107" fmla="*/ 2147483646 h 5910"/>
              <a:gd name="T108" fmla="*/ 2147483646 w 4228"/>
              <a:gd name="T109" fmla="*/ 2147483646 h 5910"/>
              <a:gd name="T110" fmla="*/ 2147483646 w 4228"/>
              <a:gd name="T111" fmla="*/ 2147483646 h 5910"/>
              <a:gd name="T112" fmla="*/ 2147483646 w 4228"/>
              <a:gd name="T113" fmla="*/ 2147483646 h 5910"/>
              <a:gd name="T114" fmla="*/ 2147483646 w 4228"/>
              <a:gd name="T115" fmla="*/ 2147483646 h 5910"/>
              <a:gd name="T116" fmla="*/ 2147483646 w 4228"/>
              <a:gd name="T117" fmla="*/ 2147483646 h 5910"/>
              <a:gd name="T118" fmla="*/ 2147483646 w 4228"/>
              <a:gd name="T119" fmla="*/ 2147483646 h 5910"/>
              <a:gd name="T120" fmla="*/ 2147483646 w 4228"/>
              <a:gd name="T121" fmla="*/ 2147483646 h 5910"/>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4228" h="5910">
                <a:moveTo>
                  <a:pt x="3998" y="2785"/>
                </a:moveTo>
                <a:lnTo>
                  <a:pt x="3815" y="2602"/>
                </a:lnTo>
                <a:lnTo>
                  <a:pt x="2840" y="1627"/>
                </a:lnTo>
                <a:lnTo>
                  <a:pt x="3127" y="1341"/>
                </a:lnTo>
                <a:lnTo>
                  <a:pt x="3155" y="1312"/>
                </a:lnTo>
                <a:lnTo>
                  <a:pt x="3181" y="1282"/>
                </a:lnTo>
                <a:lnTo>
                  <a:pt x="3205" y="1251"/>
                </a:lnTo>
                <a:lnTo>
                  <a:pt x="3227" y="1219"/>
                </a:lnTo>
                <a:lnTo>
                  <a:pt x="3247" y="1185"/>
                </a:lnTo>
                <a:lnTo>
                  <a:pt x="3266" y="1151"/>
                </a:lnTo>
                <a:lnTo>
                  <a:pt x="3284" y="1116"/>
                </a:lnTo>
                <a:lnTo>
                  <a:pt x="3299" y="1081"/>
                </a:lnTo>
                <a:lnTo>
                  <a:pt x="3313" y="1046"/>
                </a:lnTo>
                <a:lnTo>
                  <a:pt x="3324" y="1009"/>
                </a:lnTo>
                <a:lnTo>
                  <a:pt x="3335" y="972"/>
                </a:lnTo>
                <a:lnTo>
                  <a:pt x="3342" y="935"/>
                </a:lnTo>
                <a:lnTo>
                  <a:pt x="3349" y="898"/>
                </a:lnTo>
                <a:lnTo>
                  <a:pt x="3353" y="861"/>
                </a:lnTo>
                <a:lnTo>
                  <a:pt x="3356" y="823"/>
                </a:lnTo>
                <a:lnTo>
                  <a:pt x="3357" y="786"/>
                </a:lnTo>
                <a:lnTo>
                  <a:pt x="3356" y="748"/>
                </a:lnTo>
                <a:lnTo>
                  <a:pt x="3353" y="710"/>
                </a:lnTo>
                <a:lnTo>
                  <a:pt x="3349" y="673"/>
                </a:lnTo>
                <a:lnTo>
                  <a:pt x="3342" y="635"/>
                </a:lnTo>
                <a:lnTo>
                  <a:pt x="3335" y="598"/>
                </a:lnTo>
                <a:lnTo>
                  <a:pt x="3324" y="562"/>
                </a:lnTo>
                <a:lnTo>
                  <a:pt x="3313" y="526"/>
                </a:lnTo>
                <a:lnTo>
                  <a:pt x="3299" y="489"/>
                </a:lnTo>
                <a:lnTo>
                  <a:pt x="3284" y="455"/>
                </a:lnTo>
                <a:lnTo>
                  <a:pt x="3266" y="420"/>
                </a:lnTo>
                <a:lnTo>
                  <a:pt x="3247" y="385"/>
                </a:lnTo>
                <a:lnTo>
                  <a:pt x="3227" y="353"/>
                </a:lnTo>
                <a:lnTo>
                  <a:pt x="3205" y="321"/>
                </a:lnTo>
                <a:lnTo>
                  <a:pt x="3181" y="290"/>
                </a:lnTo>
                <a:lnTo>
                  <a:pt x="3155" y="258"/>
                </a:lnTo>
                <a:lnTo>
                  <a:pt x="3127" y="229"/>
                </a:lnTo>
                <a:lnTo>
                  <a:pt x="3097" y="201"/>
                </a:lnTo>
                <a:lnTo>
                  <a:pt x="3067" y="176"/>
                </a:lnTo>
                <a:lnTo>
                  <a:pt x="3036" y="151"/>
                </a:lnTo>
                <a:lnTo>
                  <a:pt x="3003" y="129"/>
                </a:lnTo>
                <a:lnTo>
                  <a:pt x="2970" y="108"/>
                </a:lnTo>
                <a:lnTo>
                  <a:pt x="2936" y="89"/>
                </a:lnTo>
                <a:lnTo>
                  <a:pt x="2902" y="72"/>
                </a:lnTo>
                <a:lnTo>
                  <a:pt x="2866" y="56"/>
                </a:lnTo>
                <a:lnTo>
                  <a:pt x="2830" y="43"/>
                </a:lnTo>
                <a:lnTo>
                  <a:pt x="2795" y="32"/>
                </a:lnTo>
                <a:lnTo>
                  <a:pt x="2758" y="22"/>
                </a:lnTo>
                <a:lnTo>
                  <a:pt x="2720" y="14"/>
                </a:lnTo>
                <a:lnTo>
                  <a:pt x="2683" y="7"/>
                </a:lnTo>
                <a:lnTo>
                  <a:pt x="2645" y="3"/>
                </a:lnTo>
                <a:lnTo>
                  <a:pt x="2608" y="0"/>
                </a:lnTo>
                <a:lnTo>
                  <a:pt x="2570" y="0"/>
                </a:lnTo>
                <a:lnTo>
                  <a:pt x="2532" y="0"/>
                </a:lnTo>
                <a:lnTo>
                  <a:pt x="2496" y="3"/>
                </a:lnTo>
                <a:lnTo>
                  <a:pt x="2458" y="7"/>
                </a:lnTo>
                <a:lnTo>
                  <a:pt x="2421" y="14"/>
                </a:lnTo>
                <a:lnTo>
                  <a:pt x="2383" y="22"/>
                </a:lnTo>
                <a:lnTo>
                  <a:pt x="2346" y="32"/>
                </a:lnTo>
                <a:lnTo>
                  <a:pt x="2310" y="43"/>
                </a:lnTo>
                <a:lnTo>
                  <a:pt x="2275" y="56"/>
                </a:lnTo>
                <a:lnTo>
                  <a:pt x="2239" y="72"/>
                </a:lnTo>
                <a:lnTo>
                  <a:pt x="2205" y="89"/>
                </a:lnTo>
                <a:lnTo>
                  <a:pt x="2171" y="108"/>
                </a:lnTo>
                <a:lnTo>
                  <a:pt x="2138" y="129"/>
                </a:lnTo>
                <a:lnTo>
                  <a:pt x="2105" y="151"/>
                </a:lnTo>
                <a:lnTo>
                  <a:pt x="2074" y="176"/>
                </a:lnTo>
                <a:lnTo>
                  <a:pt x="2044" y="201"/>
                </a:lnTo>
                <a:lnTo>
                  <a:pt x="2015" y="229"/>
                </a:lnTo>
                <a:lnTo>
                  <a:pt x="301" y="1950"/>
                </a:lnTo>
                <a:lnTo>
                  <a:pt x="284" y="1965"/>
                </a:lnTo>
                <a:lnTo>
                  <a:pt x="266" y="1980"/>
                </a:lnTo>
                <a:lnTo>
                  <a:pt x="248" y="1996"/>
                </a:lnTo>
                <a:lnTo>
                  <a:pt x="231" y="2013"/>
                </a:lnTo>
                <a:lnTo>
                  <a:pt x="203" y="2042"/>
                </a:lnTo>
                <a:lnTo>
                  <a:pt x="177" y="2072"/>
                </a:lnTo>
                <a:lnTo>
                  <a:pt x="153" y="2104"/>
                </a:lnTo>
                <a:lnTo>
                  <a:pt x="131" y="2135"/>
                </a:lnTo>
                <a:lnTo>
                  <a:pt x="110" y="2169"/>
                </a:lnTo>
                <a:lnTo>
                  <a:pt x="91" y="2203"/>
                </a:lnTo>
                <a:lnTo>
                  <a:pt x="74" y="2238"/>
                </a:lnTo>
                <a:lnTo>
                  <a:pt x="58" y="2273"/>
                </a:lnTo>
                <a:lnTo>
                  <a:pt x="45" y="2308"/>
                </a:lnTo>
                <a:lnTo>
                  <a:pt x="33" y="2345"/>
                </a:lnTo>
                <a:lnTo>
                  <a:pt x="23" y="2382"/>
                </a:lnTo>
                <a:lnTo>
                  <a:pt x="15" y="2419"/>
                </a:lnTo>
                <a:lnTo>
                  <a:pt x="9" y="2456"/>
                </a:lnTo>
                <a:lnTo>
                  <a:pt x="5" y="2493"/>
                </a:lnTo>
                <a:lnTo>
                  <a:pt x="1" y="2531"/>
                </a:lnTo>
                <a:lnTo>
                  <a:pt x="0" y="2569"/>
                </a:lnTo>
                <a:lnTo>
                  <a:pt x="1" y="2606"/>
                </a:lnTo>
                <a:lnTo>
                  <a:pt x="5" y="2644"/>
                </a:lnTo>
                <a:lnTo>
                  <a:pt x="9" y="2681"/>
                </a:lnTo>
                <a:lnTo>
                  <a:pt x="15" y="2719"/>
                </a:lnTo>
                <a:lnTo>
                  <a:pt x="23" y="2756"/>
                </a:lnTo>
                <a:lnTo>
                  <a:pt x="33" y="2792"/>
                </a:lnTo>
                <a:lnTo>
                  <a:pt x="45" y="2829"/>
                </a:lnTo>
                <a:lnTo>
                  <a:pt x="58" y="2865"/>
                </a:lnTo>
                <a:lnTo>
                  <a:pt x="74" y="2899"/>
                </a:lnTo>
                <a:lnTo>
                  <a:pt x="91" y="2934"/>
                </a:lnTo>
                <a:lnTo>
                  <a:pt x="110" y="2969"/>
                </a:lnTo>
                <a:lnTo>
                  <a:pt x="131" y="3001"/>
                </a:lnTo>
                <a:lnTo>
                  <a:pt x="153" y="3033"/>
                </a:lnTo>
                <a:lnTo>
                  <a:pt x="177" y="3065"/>
                </a:lnTo>
                <a:lnTo>
                  <a:pt x="203" y="3096"/>
                </a:lnTo>
                <a:lnTo>
                  <a:pt x="231" y="3125"/>
                </a:lnTo>
                <a:lnTo>
                  <a:pt x="1388" y="4281"/>
                </a:lnTo>
                <a:lnTo>
                  <a:pt x="1102" y="4567"/>
                </a:lnTo>
                <a:lnTo>
                  <a:pt x="1075" y="4597"/>
                </a:lnTo>
                <a:lnTo>
                  <a:pt x="1048" y="4627"/>
                </a:lnTo>
                <a:lnTo>
                  <a:pt x="1024" y="4658"/>
                </a:lnTo>
                <a:lnTo>
                  <a:pt x="1001" y="4691"/>
                </a:lnTo>
                <a:lnTo>
                  <a:pt x="981" y="4724"/>
                </a:lnTo>
                <a:lnTo>
                  <a:pt x="962" y="4758"/>
                </a:lnTo>
                <a:lnTo>
                  <a:pt x="945" y="4792"/>
                </a:lnTo>
                <a:lnTo>
                  <a:pt x="930" y="4828"/>
                </a:lnTo>
                <a:lnTo>
                  <a:pt x="916" y="4864"/>
                </a:lnTo>
                <a:lnTo>
                  <a:pt x="904" y="4899"/>
                </a:lnTo>
                <a:lnTo>
                  <a:pt x="894" y="4936"/>
                </a:lnTo>
                <a:lnTo>
                  <a:pt x="886" y="4973"/>
                </a:lnTo>
                <a:lnTo>
                  <a:pt x="879" y="5011"/>
                </a:lnTo>
                <a:lnTo>
                  <a:pt x="875" y="5048"/>
                </a:lnTo>
                <a:lnTo>
                  <a:pt x="873" y="5086"/>
                </a:lnTo>
                <a:lnTo>
                  <a:pt x="872" y="5123"/>
                </a:lnTo>
                <a:lnTo>
                  <a:pt x="873" y="5161"/>
                </a:lnTo>
                <a:lnTo>
                  <a:pt x="875" y="5198"/>
                </a:lnTo>
                <a:lnTo>
                  <a:pt x="880" y="5236"/>
                </a:lnTo>
                <a:lnTo>
                  <a:pt x="886" y="5273"/>
                </a:lnTo>
                <a:lnTo>
                  <a:pt x="894" y="5311"/>
                </a:lnTo>
                <a:lnTo>
                  <a:pt x="904" y="5347"/>
                </a:lnTo>
                <a:lnTo>
                  <a:pt x="916" y="5383"/>
                </a:lnTo>
                <a:lnTo>
                  <a:pt x="930" y="5419"/>
                </a:lnTo>
                <a:lnTo>
                  <a:pt x="945" y="5455"/>
                </a:lnTo>
                <a:lnTo>
                  <a:pt x="962" y="5489"/>
                </a:lnTo>
                <a:lnTo>
                  <a:pt x="981" y="5523"/>
                </a:lnTo>
                <a:lnTo>
                  <a:pt x="1002" y="5556"/>
                </a:lnTo>
                <a:lnTo>
                  <a:pt x="1024" y="5589"/>
                </a:lnTo>
                <a:lnTo>
                  <a:pt x="1049" y="5620"/>
                </a:lnTo>
                <a:lnTo>
                  <a:pt x="1075" y="5650"/>
                </a:lnTo>
                <a:lnTo>
                  <a:pt x="1102" y="5679"/>
                </a:lnTo>
                <a:lnTo>
                  <a:pt x="1131" y="5707"/>
                </a:lnTo>
                <a:lnTo>
                  <a:pt x="1162" y="5734"/>
                </a:lnTo>
                <a:lnTo>
                  <a:pt x="1193" y="5757"/>
                </a:lnTo>
                <a:lnTo>
                  <a:pt x="1225" y="5779"/>
                </a:lnTo>
                <a:lnTo>
                  <a:pt x="1259" y="5800"/>
                </a:lnTo>
                <a:lnTo>
                  <a:pt x="1292" y="5819"/>
                </a:lnTo>
                <a:lnTo>
                  <a:pt x="1327" y="5836"/>
                </a:lnTo>
                <a:lnTo>
                  <a:pt x="1362" y="5852"/>
                </a:lnTo>
                <a:lnTo>
                  <a:pt x="1398" y="5865"/>
                </a:lnTo>
                <a:lnTo>
                  <a:pt x="1434" y="5877"/>
                </a:lnTo>
                <a:lnTo>
                  <a:pt x="1471" y="5887"/>
                </a:lnTo>
                <a:lnTo>
                  <a:pt x="1507" y="5895"/>
                </a:lnTo>
                <a:lnTo>
                  <a:pt x="1545" y="5902"/>
                </a:lnTo>
                <a:lnTo>
                  <a:pt x="1582" y="5906"/>
                </a:lnTo>
                <a:lnTo>
                  <a:pt x="1620" y="5909"/>
                </a:lnTo>
                <a:lnTo>
                  <a:pt x="1658" y="5910"/>
                </a:lnTo>
                <a:lnTo>
                  <a:pt x="1696" y="5909"/>
                </a:lnTo>
                <a:lnTo>
                  <a:pt x="1734" y="5906"/>
                </a:lnTo>
                <a:lnTo>
                  <a:pt x="1771" y="5902"/>
                </a:lnTo>
                <a:lnTo>
                  <a:pt x="1809" y="5895"/>
                </a:lnTo>
                <a:lnTo>
                  <a:pt x="1845" y="5887"/>
                </a:lnTo>
                <a:lnTo>
                  <a:pt x="1882" y="5877"/>
                </a:lnTo>
                <a:lnTo>
                  <a:pt x="1918" y="5865"/>
                </a:lnTo>
                <a:lnTo>
                  <a:pt x="1954" y="5852"/>
                </a:lnTo>
                <a:lnTo>
                  <a:pt x="1989" y="5836"/>
                </a:lnTo>
                <a:lnTo>
                  <a:pt x="2024" y="5819"/>
                </a:lnTo>
                <a:lnTo>
                  <a:pt x="2057" y="5800"/>
                </a:lnTo>
                <a:lnTo>
                  <a:pt x="2091" y="5780"/>
                </a:lnTo>
                <a:lnTo>
                  <a:pt x="2123" y="5757"/>
                </a:lnTo>
                <a:lnTo>
                  <a:pt x="2154" y="5734"/>
                </a:lnTo>
                <a:lnTo>
                  <a:pt x="2184" y="5707"/>
                </a:lnTo>
                <a:lnTo>
                  <a:pt x="2215" y="5679"/>
                </a:lnTo>
                <a:lnTo>
                  <a:pt x="3998" y="3897"/>
                </a:lnTo>
                <a:lnTo>
                  <a:pt x="4026" y="3866"/>
                </a:lnTo>
                <a:lnTo>
                  <a:pt x="4052" y="3836"/>
                </a:lnTo>
                <a:lnTo>
                  <a:pt x="4076" y="3805"/>
                </a:lnTo>
                <a:lnTo>
                  <a:pt x="4099" y="3773"/>
                </a:lnTo>
                <a:lnTo>
                  <a:pt x="4119" y="3739"/>
                </a:lnTo>
                <a:lnTo>
                  <a:pt x="4138" y="3706"/>
                </a:lnTo>
                <a:lnTo>
                  <a:pt x="4156" y="3671"/>
                </a:lnTo>
                <a:lnTo>
                  <a:pt x="4170" y="3636"/>
                </a:lnTo>
                <a:lnTo>
                  <a:pt x="4185" y="3600"/>
                </a:lnTo>
                <a:lnTo>
                  <a:pt x="4196" y="3564"/>
                </a:lnTo>
                <a:lnTo>
                  <a:pt x="4206" y="3527"/>
                </a:lnTo>
                <a:lnTo>
                  <a:pt x="4214" y="3489"/>
                </a:lnTo>
                <a:lnTo>
                  <a:pt x="4220" y="3453"/>
                </a:lnTo>
                <a:lnTo>
                  <a:pt x="4225" y="3415"/>
                </a:lnTo>
                <a:lnTo>
                  <a:pt x="4227" y="3378"/>
                </a:lnTo>
                <a:lnTo>
                  <a:pt x="4228" y="3340"/>
                </a:lnTo>
                <a:lnTo>
                  <a:pt x="4227" y="3302"/>
                </a:lnTo>
                <a:lnTo>
                  <a:pt x="4225" y="3265"/>
                </a:lnTo>
                <a:lnTo>
                  <a:pt x="4220" y="3227"/>
                </a:lnTo>
                <a:lnTo>
                  <a:pt x="4214" y="3191"/>
                </a:lnTo>
                <a:lnTo>
                  <a:pt x="4206" y="3153"/>
                </a:lnTo>
                <a:lnTo>
                  <a:pt x="4196" y="3116"/>
                </a:lnTo>
                <a:lnTo>
                  <a:pt x="4185" y="3080"/>
                </a:lnTo>
                <a:lnTo>
                  <a:pt x="4170" y="3044"/>
                </a:lnTo>
                <a:lnTo>
                  <a:pt x="4156" y="3009"/>
                </a:lnTo>
                <a:lnTo>
                  <a:pt x="4138" y="2974"/>
                </a:lnTo>
                <a:lnTo>
                  <a:pt x="4119" y="2941"/>
                </a:lnTo>
                <a:lnTo>
                  <a:pt x="4099" y="2907"/>
                </a:lnTo>
                <a:lnTo>
                  <a:pt x="4076" y="2875"/>
                </a:lnTo>
                <a:lnTo>
                  <a:pt x="4052" y="2844"/>
                </a:lnTo>
                <a:lnTo>
                  <a:pt x="4026" y="2814"/>
                </a:lnTo>
                <a:lnTo>
                  <a:pt x="3998" y="2785"/>
                </a:lnTo>
                <a:close/>
                <a:moveTo>
                  <a:pt x="2285" y="499"/>
                </a:moveTo>
                <a:lnTo>
                  <a:pt x="2285" y="499"/>
                </a:lnTo>
                <a:lnTo>
                  <a:pt x="2300" y="485"/>
                </a:lnTo>
                <a:lnTo>
                  <a:pt x="2316" y="471"/>
                </a:lnTo>
                <a:lnTo>
                  <a:pt x="2332" y="459"/>
                </a:lnTo>
                <a:lnTo>
                  <a:pt x="2348" y="448"/>
                </a:lnTo>
                <a:lnTo>
                  <a:pt x="2365" y="437"/>
                </a:lnTo>
                <a:lnTo>
                  <a:pt x="2383" y="428"/>
                </a:lnTo>
                <a:lnTo>
                  <a:pt x="2401" y="419"/>
                </a:lnTo>
                <a:lnTo>
                  <a:pt x="2419" y="411"/>
                </a:lnTo>
                <a:lnTo>
                  <a:pt x="2437" y="404"/>
                </a:lnTo>
                <a:lnTo>
                  <a:pt x="2456" y="398"/>
                </a:lnTo>
                <a:lnTo>
                  <a:pt x="2474" y="393"/>
                </a:lnTo>
                <a:lnTo>
                  <a:pt x="2493" y="389"/>
                </a:lnTo>
                <a:lnTo>
                  <a:pt x="2512" y="385"/>
                </a:lnTo>
                <a:lnTo>
                  <a:pt x="2531" y="383"/>
                </a:lnTo>
                <a:lnTo>
                  <a:pt x="2551" y="382"/>
                </a:lnTo>
                <a:lnTo>
                  <a:pt x="2570" y="381"/>
                </a:lnTo>
                <a:lnTo>
                  <a:pt x="2590" y="382"/>
                </a:lnTo>
                <a:lnTo>
                  <a:pt x="2609" y="383"/>
                </a:lnTo>
                <a:lnTo>
                  <a:pt x="2628" y="385"/>
                </a:lnTo>
                <a:lnTo>
                  <a:pt x="2647" y="389"/>
                </a:lnTo>
                <a:lnTo>
                  <a:pt x="2667" y="393"/>
                </a:lnTo>
                <a:lnTo>
                  <a:pt x="2685" y="398"/>
                </a:lnTo>
                <a:lnTo>
                  <a:pt x="2704" y="404"/>
                </a:lnTo>
                <a:lnTo>
                  <a:pt x="2722" y="411"/>
                </a:lnTo>
                <a:lnTo>
                  <a:pt x="2741" y="419"/>
                </a:lnTo>
                <a:lnTo>
                  <a:pt x="2759" y="428"/>
                </a:lnTo>
                <a:lnTo>
                  <a:pt x="2776" y="437"/>
                </a:lnTo>
                <a:lnTo>
                  <a:pt x="2792" y="448"/>
                </a:lnTo>
                <a:lnTo>
                  <a:pt x="2809" y="459"/>
                </a:lnTo>
                <a:lnTo>
                  <a:pt x="2826" y="471"/>
                </a:lnTo>
                <a:lnTo>
                  <a:pt x="2841" y="485"/>
                </a:lnTo>
                <a:lnTo>
                  <a:pt x="2856" y="499"/>
                </a:lnTo>
                <a:lnTo>
                  <a:pt x="2870" y="515"/>
                </a:lnTo>
                <a:lnTo>
                  <a:pt x="2884" y="530"/>
                </a:lnTo>
                <a:lnTo>
                  <a:pt x="2896" y="546"/>
                </a:lnTo>
                <a:lnTo>
                  <a:pt x="2908" y="563"/>
                </a:lnTo>
                <a:lnTo>
                  <a:pt x="2918" y="581"/>
                </a:lnTo>
                <a:lnTo>
                  <a:pt x="2928" y="597"/>
                </a:lnTo>
                <a:lnTo>
                  <a:pt x="2937" y="615"/>
                </a:lnTo>
                <a:lnTo>
                  <a:pt x="2945" y="633"/>
                </a:lnTo>
                <a:lnTo>
                  <a:pt x="2952" y="652"/>
                </a:lnTo>
                <a:lnTo>
                  <a:pt x="2959" y="670"/>
                </a:lnTo>
                <a:lnTo>
                  <a:pt x="2963" y="689"/>
                </a:lnTo>
                <a:lnTo>
                  <a:pt x="2968" y="708"/>
                </a:lnTo>
                <a:lnTo>
                  <a:pt x="2971" y="727"/>
                </a:lnTo>
                <a:lnTo>
                  <a:pt x="2973" y="747"/>
                </a:lnTo>
                <a:lnTo>
                  <a:pt x="2974" y="766"/>
                </a:lnTo>
                <a:lnTo>
                  <a:pt x="2974" y="786"/>
                </a:lnTo>
                <a:lnTo>
                  <a:pt x="2974" y="805"/>
                </a:lnTo>
                <a:lnTo>
                  <a:pt x="2973" y="824"/>
                </a:lnTo>
                <a:lnTo>
                  <a:pt x="2971" y="844"/>
                </a:lnTo>
                <a:lnTo>
                  <a:pt x="2968" y="863"/>
                </a:lnTo>
                <a:lnTo>
                  <a:pt x="2963" y="882"/>
                </a:lnTo>
                <a:lnTo>
                  <a:pt x="2959" y="901"/>
                </a:lnTo>
                <a:lnTo>
                  <a:pt x="2952" y="920"/>
                </a:lnTo>
                <a:lnTo>
                  <a:pt x="2945" y="938"/>
                </a:lnTo>
                <a:lnTo>
                  <a:pt x="2937" y="955"/>
                </a:lnTo>
                <a:lnTo>
                  <a:pt x="2928" y="973"/>
                </a:lnTo>
                <a:lnTo>
                  <a:pt x="2918" y="991"/>
                </a:lnTo>
                <a:lnTo>
                  <a:pt x="2908" y="1008"/>
                </a:lnTo>
                <a:lnTo>
                  <a:pt x="2896" y="1025"/>
                </a:lnTo>
                <a:lnTo>
                  <a:pt x="2884" y="1040"/>
                </a:lnTo>
                <a:lnTo>
                  <a:pt x="2870" y="1056"/>
                </a:lnTo>
                <a:lnTo>
                  <a:pt x="2856" y="1071"/>
                </a:lnTo>
                <a:lnTo>
                  <a:pt x="2743" y="1184"/>
                </a:lnTo>
                <a:lnTo>
                  <a:pt x="1550" y="2377"/>
                </a:lnTo>
                <a:lnTo>
                  <a:pt x="1543" y="2353"/>
                </a:lnTo>
                <a:lnTo>
                  <a:pt x="1535" y="2327"/>
                </a:lnTo>
                <a:lnTo>
                  <a:pt x="1527" y="2303"/>
                </a:lnTo>
                <a:lnTo>
                  <a:pt x="1518" y="2278"/>
                </a:lnTo>
                <a:lnTo>
                  <a:pt x="1508" y="2255"/>
                </a:lnTo>
                <a:lnTo>
                  <a:pt x="1497" y="2230"/>
                </a:lnTo>
                <a:lnTo>
                  <a:pt x="1485" y="2207"/>
                </a:lnTo>
                <a:lnTo>
                  <a:pt x="1473" y="2183"/>
                </a:lnTo>
                <a:lnTo>
                  <a:pt x="1459" y="2161"/>
                </a:lnTo>
                <a:lnTo>
                  <a:pt x="1446" y="2139"/>
                </a:lnTo>
                <a:lnTo>
                  <a:pt x="1430" y="2116"/>
                </a:lnTo>
                <a:lnTo>
                  <a:pt x="1415" y="2094"/>
                </a:lnTo>
                <a:lnTo>
                  <a:pt x="1398" y="2073"/>
                </a:lnTo>
                <a:lnTo>
                  <a:pt x="1380" y="2053"/>
                </a:lnTo>
                <a:lnTo>
                  <a:pt x="1362" y="2033"/>
                </a:lnTo>
                <a:lnTo>
                  <a:pt x="1343" y="2013"/>
                </a:lnTo>
                <a:lnTo>
                  <a:pt x="1323" y="1994"/>
                </a:lnTo>
                <a:lnTo>
                  <a:pt x="1303" y="1976"/>
                </a:lnTo>
                <a:lnTo>
                  <a:pt x="1283" y="1958"/>
                </a:lnTo>
                <a:lnTo>
                  <a:pt x="1262" y="1941"/>
                </a:lnTo>
                <a:lnTo>
                  <a:pt x="1241" y="1926"/>
                </a:lnTo>
                <a:lnTo>
                  <a:pt x="1218" y="1911"/>
                </a:lnTo>
                <a:lnTo>
                  <a:pt x="1196" y="1897"/>
                </a:lnTo>
                <a:lnTo>
                  <a:pt x="1174" y="1883"/>
                </a:lnTo>
                <a:lnTo>
                  <a:pt x="1151" y="1871"/>
                </a:lnTo>
                <a:lnTo>
                  <a:pt x="1128" y="1860"/>
                </a:lnTo>
                <a:lnTo>
                  <a:pt x="1105" y="1849"/>
                </a:lnTo>
                <a:lnTo>
                  <a:pt x="1080" y="1839"/>
                </a:lnTo>
                <a:lnTo>
                  <a:pt x="1057" y="1830"/>
                </a:lnTo>
                <a:lnTo>
                  <a:pt x="1032" y="1821"/>
                </a:lnTo>
                <a:lnTo>
                  <a:pt x="1008" y="1814"/>
                </a:lnTo>
                <a:lnTo>
                  <a:pt x="983" y="1808"/>
                </a:lnTo>
                <a:lnTo>
                  <a:pt x="2285" y="499"/>
                </a:lnTo>
                <a:close/>
                <a:moveTo>
                  <a:pt x="1943" y="5409"/>
                </a:moveTo>
                <a:lnTo>
                  <a:pt x="1943" y="5409"/>
                </a:lnTo>
                <a:lnTo>
                  <a:pt x="1929" y="5423"/>
                </a:lnTo>
                <a:lnTo>
                  <a:pt x="1913" y="5437"/>
                </a:lnTo>
                <a:lnTo>
                  <a:pt x="1897" y="5449"/>
                </a:lnTo>
                <a:lnTo>
                  <a:pt x="1881" y="5461"/>
                </a:lnTo>
                <a:lnTo>
                  <a:pt x="1863" y="5471"/>
                </a:lnTo>
                <a:lnTo>
                  <a:pt x="1846" y="5481"/>
                </a:lnTo>
                <a:lnTo>
                  <a:pt x="1829" y="5490"/>
                </a:lnTo>
                <a:lnTo>
                  <a:pt x="1811" y="5498"/>
                </a:lnTo>
                <a:lnTo>
                  <a:pt x="1792" y="5505"/>
                </a:lnTo>
                <a:lnTo>
                  <a:pt x="1773" y="5510"/>
                </a:lnTo>
                <a:lnTo>
                  <a:pt x="1754" y="5516"/>
                </a:lnTo>
                <a:lnTo>
                  <a:pt x="1735" y="5521"/>
                </a:lnTo>
                <a:lnTo>
                  <a:pt x="1716" y="5523"/>
                </a:lnTo>
                <a:lnTo>
                  <a:pt x="1697" y="5526"/>
                </a:lnTo>
                <a:lnTo>
                  <a:pt x="1677" y="5527"/>
                </a:lnTo>
                <a:lnTo>
                  <a:pt x="1658" y="5527"/>
                </a:lnTo>
                <a:lnTo>
                  <a:pt x="1638" y="5527"/>
                </a:lnTo>
                <a:lnTo>
                  <a:pt x="1619" y="5526"/>
                </a:lnTo>
                <a:lnTo>
                  <a:pt x="1600" y="5523"/>
                </a:lnTo>
                <a:lnTo>
                  <a:pt x="1581" y="5521"/>
                </a:lnTo>
                <a:lnTo>
                  <a:pt x="1562" y="5516"/>
                </a:lnTo>
                <a:lnTo>
                  <a:pt x="1543" y="5510"/>
                </a:lnTo>
                <a:lnTo>
                  <a:pt x="1524" y="5505"/>
                </a:lnTo>
                <a:lnTo>
                  <a:pt x="1506" y="5498"/>
                </a:lnTo>
                <a:lnTo>
                  <a:pt x="1488" y="5490"/>
                </a:lnTo>
                <a:lnTo>
                  <a:pt x="1471" y="5481"/>
                </a:lnTo>
                <a:lnTo>
                  <a:pt x="1453" y="5471"/>
                </a:lnTo>
                <a:lnTo>
                  <a:pt x="1436" y="5461"/>
                </a:lnTo>
                <a:lnTo>
                  <a:pt x="1419" y="5449"/>
                </a:lnTo>
                <a:lnTo>
                  <a:pt x="1404" y="5437"/>
                </a:lnTo>
                <a:lnTo>
                  <a:pt x="1388" y="5423"/>
                </a:lnTo>
                <a:lnTo>
                  <a:pt x="1372" y="5409"/>
                </a:lnTo>
                <a:lnTo>
                  <a:pt x="1358" y="5394"/>
                </a:lnTo>
                <a:lnTo>
                  <a:pt x="1344" y="5378"/>
                </a:lnTo>
                <a:lnTo>
                  <a:pt x="1332" y="5362"/>
                </a:lnTo>
                <a:lnTo>
                  <a:pt x="1320" y="5345"/>
                </a:lnTo>
                <a:lnTo>
                  <a:pt x="1310" y="5329"/>
                </a:lnTo>
                <a:lnTo>
                  <a:pt x="1300" y="5311"/>
                </a:lnTo>
                <a:lnTo>
                  <a:pt x="1291" y="5293"/>
                </a:lnTo>
                <a:lnTo>
                  <a:pt x="1283" y="5275"/>
                </a:lnTo>
                <a:lnTo>
                  <a:pt x="1276" y="5257"/>
                </a:lnTo>
                <a:lnTo>
                  <a:pt x="1271" y="5238"/>
                </a:lnTo>
                <a:lnTo>
                  <a:pt x="1265" y="5219"/>
                </a:lnTo>
                <a:lnTo>
                  <a:pt x="1262" y="5200"/>
                </a:lnTo>
                <a:lnTo>
                  <a:pt x="1259" y="5181"/>
                </a:lnTo>
                <a:lnTo>
                  <a:pt x="1256" y="5162"/>
                </a:lnTo>
                <a:lnTo>
                  <a:pt x="1254" y="5142"/>
                </a:lnTo>
                <a:lnTo>
                  <a:pt x="1254" y="5123"/>
                </a:lnTo>
                <a:lnTo>
                  <a:pt x="1254" y="5103"/>
                </a:lnTo>
                <a:lnTo>
                  <a:pt x="1256" y="5084"/>
                </a:lnTo>
                <a:lnTo>
                  <a:pt x="1259" y="5065"/>
                </a:lnTo>
                <a:lnTo>
                  <a:pt x="1262" y="5045"/>
                </a:lnTo>
                <a:lnTo>
                  <a:pt x="1265" y="5026"/>
                </a:lnTo>
                <a:lnTo>
                  <a:pt x="1271" y="5009"/>
                </a:lnTo>
                <a:lnTo>
                  <a:pt x="1276" y="4990"/>
                </a:lnTo>
                <a:lnTo>
                  <a:pt x="1283" y="4971"/>
                </a:lnTo>
                <a:lnTo>
                  <a:pt x="1291" y="4953"/>
                </a:lnTo>
                <a:lnTo>
                  <a:pt x="1300" y="4935"/>
                </a:lnTo>
                <a:lnTo>
                  <a:pt x="1310" y="4918"/>
                </a:lnTo>
                <a:lnTo>
                  <a:pt x="1320" y="4902"/>
                </a:lnTo>
                <a:lnTo>
                  <a:pt x="1332" y="4885"/>
                </a:lnTo>
                <a:lnTo>
                  <a:pt x="1344" y="4868"/>
                </a:lnTo>
                <a:lnTo>
                  <a:pt x="1358" y="4852"/>
                </a:lnTo>
                <a:lnTo>
                  <a:pt x="1372" y="4838"/>
                </a:lnTo>
                <a:lnTo>
                  <a:pt x="1658" y="4551"/>
                </a:lnTo>
                <a:lnTo>
                  <a:pt x="1762" y="4655"/>
                </a:lnTo>
                <a:lnTo>
                  <a:pt x="1945" y="4838"/>
                </a:lnTo>
                <a:lnTo>
                  <a:pt x="1958" y="4852"/>
                </a:lnTo>
                <a:lnTo>
                  <a:pt x="1972" y="4868"/>
                </a:lnTo>
                <a:lnTo>
                  <a:pt x="1985" y="4885"/>
                </a:lnTo>
                <a:lnTo>
                  <a:pt x="1996" y="4902"/>
                </a:lnTo>
                <a:lnTo>
                  <a:pt x="2007" y="4918"/>
                </a:lnTo>
                <a:lnTo>
                  <a:pt x="2016" y="4935"/>
                </a:lnTo>
                <a:lnTo>
                  <a:pt x="2025" y="4953"/>
                </a:lnTo>
                <a:lnTo>
                  <a:pt x="2033" y="4972"/>
                </a:lnTo>
                <a:lnTo>
                  <a:pt x="2039" y="4990"/>
                </a:lnTo>
                <a:lnTo>
                  <a:pt x="2046" y="5009"/>
                </a:lnTo>
                <a:lnTo>
                  <a:pt x="2051" y="5026"/>
                </a:lnTo>
                <a:lnTo>
                  <a:pt x="2055" y="5046"/>
                </a:lnTo>
                <a:lnTo>
                  <a:pt x="2058" y="5065"/>
                </a:lnTo>
                <a:lnTo>
                  <a:pt x="2061" y="5084"/>
                </a:lnTo>
                <a:lnTo>
                  <a:pt x="2062" y="5103"/>
                </a:lnTo>
                <a:lnTo>
                  <a:pt x="2063" y="5123"/>
                </a:lnTo>
                <a:lnTo>
                  <a:pt x="2062" y="5142"/>
                </a:lnTo>
                <a:lnTo>
                  <a:pt x="2061" y="5162"/>
                </a:lnTo>
                <a:lnTo>
                  <a:pt x="2058" y="5181"/>
                </a:lnTo>
                <a:lnTo>
                  <a:pt x="2055" y="5200"/>
                </a:lnTo>
                <a:lnTo>
                  <a:pt x="2051" y="5219"/>
                </a:lnTo>
                <a:lnTo>
                  <a:pt x="2046" y="5238"/>
                </a:lnTo>
                <a:lnTo>
                  <a:pt x="2039" y="5257"/>
                </a:lnTo>
                <a:lnTo>
                  <a:pt x="2033" y="5275"/>
                </a:lnTo>
                <a:lnTo>
                  <a:pt x="2025" y="5293"/>
                </a:lnTo>
                <a:lnTo>
                  <a:pt x="2016" y="5311"/>
                </a:lnTo>
                <a:lnTo>
                  <a:pt x="2007" y="5329"/>
                </a:lnTo>
                <a:lnTo>
                  <a:pt x="1996" y="5345"/>
                </a:lnTo>
                <a:lnTo>
                  <a:pt x="1985" y="5362"/>
                </a:lnTo>
                <a:lnTo>
                  <a:pt x="1971" y="5378"/>
                </a:lnTo>
                <a:lnTo>
                  <a:pt x="1958" y="5393"/>
                </a:lnTo>
                <a:lnTo>
                  <a:pt x="1943" y="5409"/>
                </a:lnTo>
                <a:close/>
                <a:moveTo>
                  <a:pt x="3727" y="3626"/>
                </a:moveTo>
                <a:lnTo>
                  <a:pt x="2420" y="4933"/>
                </a:lnTo>
                <a:lnTo>
                  <a:pt x="2414" y="4908"/>
                </a:lnTo>
                <a:lnTo>
                  <a:pt x="2406" y="4883"/>
                </a:lnTo>
                <a:lnTo>
                  <a:pt x="2397" y="4858"/>
                </a:lnTo>
                <a:lnTo>
                  <a:pt x="2389" y="4833"/>
                </a:lnTo>
                <a:lnTo>
                  <a:pt x="2379" y="4810"/>
                </a:lnTo>
                <a:lnTo>
                  <a:pt x="2368" y="4786"/>
                </a:lnTo>
                <a:lnTo>
                  <a:pt x="2356" y="4762"/>
                </a:lnTo>
                <a:lnTo>
                  <a:pt x="2344" y="4739"/>
                </a:lnTo>
                <a:lnTo>
                  <a:pt x="2331" y="4716"/>
                </a:lnTo>
                <a:lnTo>
                  <a:pt x="2316" y="4693"/>
                </a:lnTo>
                <a:lnTo>
                  <a:pt x="2302" y="4672"/>
                </a:lnTo>
                <a:lnTo>
                  <a:pt x="2286" y="4649"/>
                </a:lnTo>
                <a:lnTo>
                  <a:pt x="2269" y="4628"/>
                </a:lnTo>
                <a:lnTo>
                  <a:pt x="2251" y="4607"/>
                </a:lnTo>
                <a:lnTo>
                  <a:pt x="2234" y="4587"/>
                </a:lnTo>
                <a:lnTo>
                  <a:pt x="2215" y="4567"/>
                </a:lnTo>
                <a:lnTo>
                  <a:pt x="2032" y="4385"/>
                </a:lnTo>
                <a:lnTo>
                  <a:pt x="501" y="2855"/>
                </a:lnTo>
                <a:lnTo>
                  <a:pt x="487" y="2839"/>
                </a:lnTo>
                <a:lnTo>
                  <a:pt x="473" y="2824"/>
                </a:lnTo>
                <a:lnTo>
                  <a:pt x="461" y="2807"/>
                </a:lnTo>
                <a:lnTo>
                  <a:pt x="449" y="2791"/>
                </a:lnTo>
                <a:lnTo>
                  <a:pt x="439" y="2773"/>
                </a:lnTo>
                <a:lnTo>
                  <a:pt x="429" y="2757"/>
                </a:lnTo>
                <a:lnTo>
                  <a:pt x="420" y="2739"/>
                </a:lnTo>
                <a:lnTo>
                  <a:pt x="412" y="2721"/>
                </a:lnTo>
                <a:lnTo>
                  <a:pt x="405" y="2702"/>
                </a:lnTo>
                <a:lnTo>
                  <a:pt x="400" y="2684"/>
                </a:lnTo>
                <a:lnTo>
                  <a:pt x="394" y="2665"/>
                </a:lnTo>
                <a:lnTo>
                  <a:pt x="391" y="2646"/>
                </a:lnTo>
                <a:lnTo>
                  <a:pt x="387" y="2627"/>
                </a:lnTo>
                <a:lnTo>
                  <a:pt x="385" y="2607"/>
                </a:lnTo>
                <a:lnTo>
                  <a:pt x="383" y="2588"/>
                </a:lnTo>
                <a:lnTo>
                  <a:pt x="383" y="2569"/>
                </a:lnTo>
                <a:lnTo>
                  <a:pt x="383" y="2549"/>
                </a:lnTo>
                <a:lnTo>
                  <a:pt x="385" y="2530"/>
                </a:lnTo>
                <a:lnTo>
                  <a:pt x="387" y="2510"/>
                </a:lnTo>
                <a:lnTo>
                  <a:pt x="391" y="2491"/>
                </a:lnTo>
                <a:lnTo>
                  <a:pt x="394" y="2472"/>
                </a:lnTo>
                <a:lnTo>
                  <a:pt x="400" y="2453"/>
                </a:lnTo>
                <a:lnTo>
                  <a:pt x="405" y="2434"/>
                </a:lnTo>
                <a:lnTo>
                  <a:pt x="412" y="2416"/>
                </a:lnTo>
                <a:lnTo>
                  <a:pt x="420" y="2399"/>
                </a:lnTo>
                <a:lnTo>
                  <a:pt x="429" y="2381"/>
                </a:lnTo>
                <a:lnTo>
                  <a:pt x="439" y="2363"/>
                </a:lnTo>
                <a:lnTo>
                  <a:pt x="449" y="2346"/>
                </a:lnTo>
                <a:lnTo>
                  <a:pt x="461" y="2329"/>
                </a:lnTo>
                <a:lnTo>
                  <a:pt x="473" y="2314"/>
                </a:lnTo>
                <a:lnTo>
                  <a:pt x="487" y="2298"/>
                </a:lnTo>
                <a:lnTo>
                  <a:pt x="501" y="2283"/>
                </a:lnTo>
                <a:lnTo>
                  <a:pt x="517" y="2268"/>
                </a:lnTo>
                <a:lnTo>
                  <a:pt x="532" y="2255"/>
                </a:lnTo>
                <a:lnTo>
                  <a:pt x="548" y="2242"/>
                </a:lnTo>
                <a:lnTo>
                  <a:pt x="565" y="2231"/>
                </a:lnTo>
                <a:lnTo>
                  <a:pt x="581" y="2220"/>
                </a:lnTo>
                <a:lnTo>
                  <a:pt x="599" y="2210"/>
                </a:lnTo>
                <a:lnTo>
                  <a:pt x="617" y="2202"/>
                </a:lnTo>
                <a:lnTo>
                  <a:pt x="635" y="2195"/>
                </a:lnTo>
                <a:lnTo>
                  <a:pt x="653" y="2187"/>
                </a:lnTo>
                <a:lnTo>
                  <a:pt x="672" y="2181"/>
                </a:lnTo>
                <a:lnTo>
                  <a:pt x="691" y="2176"/>
                </a:lnTo>
                <a:lnTo>
                  <a:pt x="710" y="2172"/>
                </a:lnTo>
                <a:lnTo>
                  <a:pt x="729" y="2169"/>
                </a:lnTo>
                <a:lnTo>
                  <a:pt x="748" y="2167"/>
                </a:lnTo>
                <a:lnTo>
                  <a:pt x="768" y="2164"/>
                </a:lnTo>
                <a:lnTo>
                  <a:pt x="787" y="2164"/>
                </a:lnTo>
                <a:lnTo>
                  <a:pt x="807" y="2164"/>
                </a:lnTo>
                <a:lnTo>
                  <a:pt x="826" y="2167"/>
                </a:lnTo>
                <a:lnTo>
                  <a:pt x="845" y="2169"/>
                </a:lnTo>
                <a:lnTo>
                  <a:pt x="865" y="2172"/>
                </a:lnTo>
                <a:lnTo>
                  <a:pt x="884" y="2176"/>
                </a:lnTo>
                <a:lnTo>
                  <a:pt x="903" y="2181"/>
                </a:lnTo>
                <a:lnTo>
                  <a:pt x="921" y="2187"/>
                </a:lnTo>
                <a:lnTo>
                  <a:pt x="940" y="2193"/>
                </a:lnTo>
                <a:lnTo>
                  <a:pt x="957" y="2202"/>
                </a:lnTo>
                <a:lnTo>
                  <a:pt x="975" y="2210"/>
                </a:lnTo>
                <a:lnTo>
                  <a:pt x="992" y="2220"/>
                </a:lnTo>
                <a:lnTo>
                  <a:pt x="1010" y="2231"/>
                </a:lnTo>
                <a:lnTo>
                  <a:pt x="1025" y="2242"/>
                </a:lnTo>
                <a:lnTo>
                  <a:pt x="1042" y="2255"/>
                </a:lnTo>
                <a:lnTo>
                  <a:pt x="1058" y="2268"/>
                </a:lnTo>
                <a:lnTo>
                  <a:pt x="1073" y="2283"/>
                </a:lnTo>
                <a:lnTo>
                  <a:pt x="1087" y="2298"/>
                </a:lnTo>
                <a:lnTo>
                  <a:pt x="1100" y="2314"/>
                </a:lnTo>
                <a:lnTo>
                  <a:pt x="1114" y="2329"/>
                </a:lnTo>
                <a:lnTo>
                  <a:pt x="1125" y="2346"/>
                </a:lnTo>
                <a:lnTo>
                  <a:pt x="1136" y="2363"/>
                </a:lnTo>
                <a:lnTo>
                  <a:pt x="1145" y="2381"/>
                </a:lnTo>
                <a:lnTo>
                  <a:pt x="1154" y="2399"/>
                </a:lnTo>
                <a:lnTo>
                  <a:pt x="1162" y="2416"/>
                </a:lnTo>
                <a:lnTo>
                  <a:pt x="1168" y="2434"/>
                </a:lnTo>
                <a:lnTo>
                  <a:pt x="1175" y="2453"/>
                </a:lnTo>
                <a:lnTo>
                  <a:pt x="1179" y="2472"/>
                </a:lnTo>
                <a:lnTo>
                  <a:pt x="1184" y="2491"/>
                </a:lnTo>
                <a:lnTo>
                  <a:pt x="1187" y="2510"/>
                </a:lnTo>
                <a:lnTo>
                  <a:pt x="1189" y="2530"/>
                </a:lnTo>
                <a:lnTo>
                  <a:pt x="1191" y="2549"/>
                </a:lnTo>
                <a:lnTo>
                  <a:pt x="1192" y="2569"/>
                </a:lnTo>
                <a:lnTo>
                  <a:pt x="1191" y="2588"/>
                </a:lnTo>
                <a:lnTo>
                  <a:pt x="1189" y="2607"/>
                </a:lnTo>
                <a:lnTo>
                  <a:pt x="1187" y="2627"/>
                </a:lnTo>
                <a:lnTo>
                  <a:pt x="1184" y="2646"/>
                </a:lnTo>
                <a:lnTo>
                  <a:pt x="1179" y="2665"/>
                </a:lnTo>
                <a:lnTo>
                  <a:pt x="1175" y="2684"/>
                </a:lnTo>
                <a:lnTo>
                  <a:pt x="1168" y="2702"/>
                </a:lnTo>
                <a:lnTo>
                  <a:pt x="1162" y="2721"/>
                </a:lnTo>
                <a:lnTo>
                  <a:pt x="1154" y="2739"/>
                </a:lnTo>
                <a:lnTo>
                  <a:pt x="1145" y="2757"/>
                </a:lnTo>
                <a:lnTo>
                  <a:pt x="1136" y="2773"/>
                </a:lnTo>
                <a:lnTo>
                  <a:pt x="1125" y="2791"/>
                </a:lnTo>
                <a:lnTo>
                  <a:pt x="1114" y="2808"/>
                </a:lnTo>
                <a:lnTo>
                  <a:pt x="1100" y="2824"/>
                </a:lnTo>
                <a:lnTo>
                  <a:pt x="1087" y="2839"/>
                </a:lnTo>
                <a:lnTo>
                  <a:pt x="1073" y="2855"/>
                </a:lnTo>
                <a:lnTo>
                  <a:pt x="1343" y="3125"/>
                </a:lnTo>
                <a:lnTo>
                  <a:pt x="2570" y="1898"/>
                </a:lnTo>
                <a:lnTo>
                  <a:pt x="3545" y="2872"/>
                </a:lnTo>
                <a:lnTo>
                  <a:pt x="3727" y="3054"/>
                </a:lnTo>
                <a:lnTo>
                  <a:pt x="3742" y="3069"/>
                </a:lnTo>
                <a:lnTo>
                  <a:pt x="3755" y="3086"/>
                </a:lnTo>
                <a:lnTo>
                  <a:pt x="3768" y="3101"/>
                </a:lnTo>
                <a:lnTo>
                  <a:pt x="3780" y="3118"/>
                </a:lnTo>
                <a:lnTo>
                  <a:pt x="3790" y="3135"/>
                </a:lnTo>
                <a:lnTo>
                  <a:pt x="3800" y="3153"/>
                </a:lnTo>
                <a:lnTo>
                  <a:pt x="3809" y="3169"/>
                </a:lnTo>
                <a:lnTo>
                  <a:pt x="3816" y="3188"/>
                </a:lnTo>
                <a:lnTo>
                  <a:pt x="3823" y="3206"/>
                </a:lnTo>
                <a:lnTo>
                  <a:pt x="3830" y="3225"/>
                </a:lnTo>
                <a:lnTo>
                  <a:pt x="3834" y="3244"/>
                </a:lnTo>
                <a:lnTo>
                  <a:pt x="3839" y="3263"/>
                </a:lnTo>
                <a:lnTo>
                  <a:pt x="3842" y="3282"/>
                </a:lnTo>
                <a:lnTo>
                  <a:pt x="3844" y="3301"/>
                </a:lnTo>
                <a:lnTo>
                  <a:pt x="3845" y="3321"/>
                </a:lnTo>
                <a:lnTo>
                  <a:pt x="3845" y="3340"/>
                </a:lnTo>
                <a:lnTo>
                  <a:pt x="3845" y="3359"/>
                </a:lnTo>
                <a:lnTo>
                  <a:pt x="3844" y="3379"/>
                </a:lnTo>
                <a:lnTo>
                  <a:pt x="3842" y="3398"/>
                </a:lnTo>
                <a:lnTo>
                  <a:pt x="3839" y="3417"/>
                </a:lnTo>
                <a:lnTo>
                  <a:pt x="3834" y="3436"/>
                </a:lnTo>
                <a:lnTo>
                  <a:pt x="3830" y="3455"/>
                </a:lnTo>
                <a:lnTo>
                  <a:pt x="3823" y="3474"/>
                </a:lnTo>
                <a:lnTo>
                  <a:pt x="3816" y="3492"/>
                </a:lnTo>
                <a:lnTo>
                  <a:pt x="3809" y="3511"/>
                </a:lnTo>
                <a:lnTo>
                  <a:pt x="3800" y="3528"/>
                </a:lnTo>
                <a:lnTo>
                  <a:pt x="3790" y="3545"/>
                </a:lnTo>
                <a:lnTo>
                  <a:pt x="3780" y="3562"/>
                </a:lnTo>
                <a:lnTo>
                  <a:pt x="3768" y="3579"/>
                </a:lnTo>
                <a:lnTo>
                  <a:pt x="3755" y="3595"/>
                </a:lnTo>
                <a:lnTo>
                  <a:pt x="3742" y="3611"/>
                </a:lnTo>
                <a:lnTo>
                  <a:pt x="3727" y="3626"/>
                </a:lnTo>
                <a:close/>
                <a:moveTo>
                  <a:pt x="2480" y="2235"/>
                </a:moveTo>
                <a:lnTo>
                  <a:pt x="1460" y="3254"/>
                </a:lnTo>
                <a:lnTo>
                  <a:pt x="1730" y="3524"/>
                </a:lnTo>
                <a:lnTo>
                  <a:pt x="2750" y="2505"/>
                </a:lnTo>
                <a:lnTo>
                  <a:pt x="2480" y="2235"/>
                </a:lnTo>
                <a:close/>
                <a:moveTo>
                  <a:pt x="2887" y="2643"/>
                </a:moveTo>
                <a:lnTo>
                  <a:pt x="1868" y="3662"/>
                </a:lnTo>
                <a:lnTo>
                  <a:pt x="2139" y="3932"/>
                </a:lnTo>
                <a:lnTo>
                  <a:pt x="3157" y="2913"/>
                </a:lnTo>
                <a:lnTo>
                  <a:pt x="2887" y="2643"/>
                </a:lnTo>
                <a:close/>
                <a:moveTo>
                  <a:pt x="2276" y="4069"/>
                </a:moveTo>
                <a:lnTo>
                  <a:pt x="2546" y="4340"/>
                </a:lnTo>
                <a:lnTo>
                  <a:pt x="3565" y="3321"/>
                </a:lnTo>
                <a:lnTo>
                  <a:pt x="3295" y="3050"/>
                </a:lnTo>
                <a:lnTo>
                  <a:pt x="2276" y="4069"/>
                </a:lnTo>
                <a:close/>
              </a:path>
            </a:pathLst>
          </a:custGeom>
          <a:solidFill>
            <a:schemeClr val="bg1"/>
          </a:solidFill>
          <a:ln>
            <a:noFill/>
          </a:ln>
        </p:spPr>
        <p:txBody>
          <a:bodyPr anchor="ctr">
            <a:scene3d>
              <a:camera prst="orthographicFront"/>
              <a:lightRig rig="threePt" dir="t"/>
            </a:scene3d>
            <a:sp3d>
              <a:contourClr>
                <a:srgbClr val="FFFFFF"/>
              </a:contourClr>
            </a:sp3d>
          </a:bodyPr>
          <a:lstStyle/>
          <a:p>
            <a:pPr algn="ctr">
              <a:defRPr/>
            </a:pPr>
            <a:endParaRPr lang="zh-CN" altLang="en-US">
              <a:solidFill>
                <a:srgbClr val="FFFFFF"/>
              </a:solidFill>
            </a:endParaRPr>
          </a:p>
        </p:txBody>
      </p:sp>
      <p:sp>
        <p:nvSpPr>
          <p:cNvPr id="14" name="文本框 13"/>
          <p:cNvSpPr txBox="1"/>
          <p:nvPr>
            <p:custDataLst>
              <p:tags r:id="rId9"/>
            </p:custDataLst>
          </p:nvPr>
        </p:nvSpPr>
        <p:spPr>
          <a:xfrm>
            <a:off x="929475" y="3261788"/>
            <a:ext cx="2127600" cy="377160"/>
          </a:xfrm>
          <a:prstGeom prst="rect">
            <a:avLst/>
          </a:prstGeom>
          <a:noFill/>
        </p:spPr>
        <p:txBody>
          <a:bodyPr wrap="square" rtlCol="0">
            <a:normAutofit fontScale="92500" lnSpcReduction="10000"/>
          </a:bodyPr>
          <a:lstStyle/>
          <a:p>
            <a:pPr algn="r"/>
            <a:r>
              <a:rPr lang="en-US" altLang="zh-CN" sz="2000" dirty="0">
                <a:solidFill>
                  <a:schemeClr val="accent2"/>
                </a:solidFill>
                <a:latin typeface="+mj-lt"/>
                <a:ea typeface="+mj-ea"/>
                <a:cs typeface="+mj-cs"/>
              </a:rPr>
              <a:t>2020/09/29</a:t>
            </a:r>
            <a:endParaRPr lang="zh-CN" altLang="en-US" sz="2000" dirty="0">
              <a:solidFill>
                <a:schemeClr val="accent2"/>
              </a:solidFill>
              <a:latin typeface="+mj-lt"/>
              <a:ea typeface="+mj-ea"/>
              <a:cs typeface="+mj-cs"/>
            </a:endParaRPr>
          </a:p>
        </p:txBody>
      </p:sp>
      <p:sp>
        <p:nvSpPr>
          <p:cNvPr id="15" name="文本框 14"/>
          <p:cNvSpPr txBox="1"/>
          <p:nvPr>
            <p:custDataLst>
              <p:tags r:id="rId10"/>
            </p:custDataLst>
          </p:nvPr>
        </p:nvSpPr>
        <p:spPr>
          <a:xfrm>
            <a:off x="796600" y="3638947"/>
            <a:ext cx="2279303" cy="641223"/>
          </a:xfrm>
          <a:prstGeom prst="rect">
            <a:avLst/>
          </a:prstGeom>
          <a:noFill/>
        </p:spPr>
        <p:txBody>
          <a:bodyPr wrap="square" rtlCol="0">
            <a:normAutofit/>
          </a:bodyPr>
          <a:lstStyle/>
          <a:p>
            <a:pPr algn="r"/>
            <a:r>
              <a:rPr lang="zh-CN" altLang="zh-CN" dirty="0"/>
              <a:t>到此一游</a:t>
            </a:r>
            <a:r>
              <a:rPr lang="en-US" altLang="zh-CN" dirty="0"/>
              <a:t>&amp;</a:t>
            </a:r>
            <a:r>
              <a:rPr lang="zh-CN" altLang="zh-CN" dirty="0"/>
              <a:t>景点评价</a:t>
            </a:r>
            <a:endParaRPr lang="en-US" altLang="zh-CN" dirty="0"/>
          </a:p>
          <a:p>
            <a:pPr algn="r"/>
            <a:r>
              <a:rPr lang="zh-CN" altLang="en-US" dirty="0"/>
              <a:t>形式区分及排版</a:t>
            </a:r>
          </a:p>
        </p:txBody>
      </p:sp>
      <p:sp>
        <p:nvSpPr>
          <p:cNvPr id="19" name="文本框 18"/>
          <p:cNvSpPr txBox="1"/>
          <p:nvPr>
            <p:custDataLst>
              <p:tags r:id="rId11"/>
            </p:custDataLst>
          </p:nvPr>
        </p:nvSpPr>
        <p:spPr>
          <a:xfrm>
            <a:off x="8779012" y="4017597"/>
            <a:ext cx="2127600" cy="377160"/>
          </a:xfrm>
          <a:prstGeom prst="rect">
            <a:avLst/>
          </a:prstGeom>
          <a:noFill/>
        </p:spPr>
        <p:txBody>
          <a:bodyPr wrap="square" rtlCol="0">
            <a:normAutofit fontScale="92500" lnSpcReduction="10000"/>
          </a:bodyPr>
          <a:lstStyle/>
          <a:p>
            <a:r>
              <a:rPr lang="en-US" altLang="zh-CN" sz="2000" dirty="0">
                <a:solidFill>
                  <a:schemeClr val="accent1"/>
                </a:solidFill>
                <a:latin typeface="+mj-lt"/>
                <a:ea typeface="+mj-ea"/>
                <a:cs typeface="+mj-cs"/>
              </a:rPr>
              <a:t>2020/10/03</a:t>
            </a:r>
            <a:endParaRPr lang="zh-CN" altLang="en-US" sz="2000" dirty="0">
              <a:solidFill>
                <a:schemeClr val="accent1"/>
              </a:solidFill>
              <a:latin typeface="+mj-lt"/>
              <a:ea typeface="+mj-ea"/>
              <a:cs typeface="+mj-cs"/>
            </a:endParaRPr>
          </a:p>
        </p:txBody>
      </p:sp>
      <p:sp>
        <p:nvSpPr>
          <p:cNvPr id="20" name="文本框 19"/>
          <p:cNvSpPr txBox="1"/>
          <p:nvPr>
            <p:custDataLst>
              <p:tags r:id="rId12"/>
            </p:custDataLst>
          </p:nvPr>
        </p:nvSpPr>
        <p:spPr>
          <a:xfrm>
            <a:off x="8646137" y="4394756"/>
            <a:ext cx="2279303" cy="641223"/>
          </a:xfrm>
          <a:prstGeom prst="rect">
            <a:avLst/>
          </a:prstGeom>
          <a:noFill/>
        </p:spPr>
        <p:txBody>
          <a:bodyPr wrap="square" rtlCol="0">
            <a:normAutofit/>
          </a:bodyPr>
          <a:lstStyle/>
          <a:p>
            <a:r>
              <a:rPr lang="zh-CN" altLang="en-US" dirty="0"/>
              <a:t>联络需求</a:t>
            </a:r>
            <a:endParaRPr lang="en-US" altLang="zh-CN" dirty="0"/>
          </a:p>
          <a:p>
            <a:r>
              <a:rPr lang="zh-CN" altLang="en-US" dirty="0"/>
              <a:t>账号改为手机号</a:t>
            </a:r>
          </a:p>
        </p:txBody>
      </p:sp>
      <p:sp>
        <p:nvSpPr>
          <p:cNvPr id="7" name="文本框 6"/>
          <p:cNvSpPr txBox="1"/>
          <p:nvPr>
            <p:custDataLst>
              <p:tags r:id="rId13"/>
            </p:custDataLst>
          </p:nvPr>
        </p:nvSpPr>
        <p:spPr>
          <a:xfrm>
            <a:off x="838200" y="394154"/>
            <a:ext cx="10515599" cy="723445"/>
          </a:xfrm>
          <a:prstGeom prst="rect">
            <a:avLst/>
          </a:prstGeom>
        </p:spPr>
        <p:txBody>
          <a:bodyPr vert="horz" lIns="91440" tIns="45720" rIns="91440" bIns="45720" rtlCol="0" anchor="ctr">
            <a:normAutofit/>
          </a:bodyPr>
          <a:lstStyle>
            <a:lvl1pPr>
              <a:lnSpc>
                <a:spcPct val="90000"/>
              </a:lnSpc>
              <a:spcBef>
                <a:spcPct val="0"/>
              </a:spcBef>
              <a:buNone/>
              <a:defRPr sz="3200">
                <a:solidFill>
                  <a:schemeClr val="accent1"/>
                </a:solidFill>
                <a:latin typeface="+mj-lt"/>
                <a:ea typeface="+mj-ea"/>
                <a:cs typeface="+mj-cs"/>
              </a:defRPr>
            </a:lvl1pPr>
          </a:lstStyle>
          <a:p>
            <a:r>
              <a:rPr lang="zh-CN" altLang="en-US" dirty="0"/>
              <a:t>评审记录</a:t>
            </a:r>
          </a:p>
        </p:txBody>
      </p:sp>
    </p:spTree>
    <p:custDataLst>
      <p:tags r:id="rId1"/>
    </p:custDataLst>
    <p:extLst>
      <p:ext uri="{BB962C8B-B14F-4D97-AF65-F5344CB8AC3E}">
        <p14:creationId xmlns:p14="http://schemas.microsoft.com/office/powerpoint/2010/main" val="37490503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肘形连接符 2"/>
          <p:cNvCxnSpPr>
            <a:endCxn id="10" idx="2"/>
          </p:cNvCxnSpPr>
          <p:nvPr>
            <p:custDataLst>
              <p:tags r:id="rId2"/>
            </p:custDataLst>
          </p:nvPr>
        </p:nvCxnSpPr>
        <p:spPr>
          <a:xfrm>
            <a:off x="6536716" y="3037511"/>
            <a:ext cx="2161295" cy="1380472"/>
          </a:xfrm>
          <a:prstGeom prst="bentConnector3">
            <a:avLst>
              <a:gd name="adj1" fmla="val 38329"/>
            </a:avLst>
          </a:prstGeom>
          <a:ln w="412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4" name="肘形连接符 3"/>
          <p:cNvCxnSpPr/>
          <p:nvPr>
            <p:custDataLst>
              <p:tags r:id="rId3"/>
            </p:custDataLst>
          </p:nvPr>
        </p:nvCxnSpPr>
        <p:spPr>
          <a:xfrm rot="10800000">
            <a:off x="3580164" y="3037511"/>
            <a:ext cx="1876206" cy="626550"/>
          </a:xfrm>
          <a:prstGeom prst="bentConnector3">
            <a:avLst>
              <a:gd name="adj1" fmla="val 50000"/>
            </a:avLst>
          </a:prstGeom>
          <a:ln w="412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5" name="肘形连接符 4"/>
          <p:cNvCxnSpPr/>
          <p:nvPr>
            <p:custDataLst>
              <p:tags r:id="rId4"/>
            </p:custDataLst>
          </p:nvPr>
        </p:nvCxnSpPr>
        <p:spPr>
          <a:xfrm flipV="1">
            <a:off x="6723732" y="1943683"/>
            <a:ext cx="1943367" cy="1814610"/>
          </a:xfrm>
          <a:prstGeom prst="bentConnector3">
            <a:avLst>
              <a:gd name="adj1" fmla="val 50000"/>
            </a:avLst>
          </a:prstGeom>
          <a:ln w="41275">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6" name="椭圆 5"/>
          <p:cNvSpPr/>
          <p:nvPr>
            <p:custDataLst>
              <p:tags r:id="rId5"/>
            </p:custDataLst>
          </p:nvPr>
        </p:nvSpPr>
        <p:spPr>
          <a:xfrm>
            <a:off x="5107212" y="2586037"/>
            <a:ext cx="1685925" cy="1685925"/>
          </a:xfrm>
          <a:prstGeom prst="ellipse">
            <a:avLst/>
          </a:prstGeom>
          <a:solidFill>
            <a:schemeClr val="accent6"/>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zh-CN" altLang="en-US" sz="2000" dirty="0">
                <a:solidFill>
                  <a:schemeClr val="bg1"/>
                </a:solidFill>
                <a:latin typeface="+mj-lt"/>
                <a:ea typeface="+mj-ea"/>
                <a:cs typeface="+mj-cs"/>
              </a:rPr>
              <a:t>技术</a:t>
            </a:r>
            <a:endParaRPr lang="en-US" altLang="zh-CN" sz="2000" dirty="0">
              <a:solidFill>
                <a:schemeClr val="bg1"/>
              </a:solidFill>
              <a:latin typeface="+mj-lt"/>
              <a:ea typeface="+mj-ea"/>
              <a:cs typeface="+mj-cs"/>
            </a:endParaRPr>
          </a:p>
          <a:p>
            <a:pPr algn="ctr"/>
            <a:r>
              <a:rPr lang="zh-CN" altLang="en-US" sz="2000" dirty="0">
                <a:solidFill>
                  <a:schemeClr val="bg1"/>
                </a:solidFill>
                <a:latin typeface="+mj-lt"/>
                <a:ea typeface="+mj-ea"/>
                <a:cs typeface="+mj-cs"/>
              </a:rPr>
              <a:t>原型</a:t>
            </a:r>
          </a:p>
        </p:txBody>
      </p:sp>
      <p:sp>
        <p:nvSpPr>
          <p:cNvPr id="7" name="椭圆 6"/>
          <p:cNvSpPr/>
          <p:nvPr>
            <p:custDataLst>
              <p:tags r:id="rId6"/>
            </p:custDataLst>
          </p:nvPr>
        </p:nvSpPr>
        <p:spPr>
          <a:xfrm>
            <a:off x="2935662" y="2726179"/>
            <a:ext cx="645709" cy="64570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custDataLst>
              <p:tags r:id="rId7"/>
            </p:custDataLst>
          </p:nvPr>
        </p:nvSpPr>
        <p:spPr>
          <a:xfrm>
            <a:off x="8682865" y="1601224"/>
            <a:ext cx="645709" cy="645709"/>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custDataLst>
              <p:tags r:id="rId8"/>
            </p:custDataLst>
          </p:nvPr>
        </p:nvSpPr>
        <p:spPr>
          <a:xfrm>
            <a:off x="8698011" y="4095128"/>
            <a:ext cx="645709" cy="64570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KSO_Shape"/>
          <p:cNvSpPr/>
          <p:nvPr>
            <p:custDataLst>
              <p:tags r:id="rId9"/>
            </p:custDataLst>
          </p:nvPr>
        </p:nvSpPr>
        <p:spPr bwMode="auto">
          <a:xfrm>
            <a:off x="3075903" y="2935908"/>
            <a:ext cx="342887" cy="258224"/>
          </a:xfrm>
          <a:custGeom>
            <a:avLst/>
            <a:gdLst>
              <a:gd name="T0" fmla="*/ 1800397 w 3421"/>
              <a:gd name="T1" fmla="*/ 1243052 h 2574"/>
              <a:gd name="T2" fmla="*/ 1775662 w 3421"/>
              <a:gd name="T3" fmla="*/ 1330976 h 2574"/>
              <a:gd name="T4" fmla="*/ 1694089 w 3421"/>
              <a:gd name="T5" fmla="*/ 1355195 h 2574"/>
              <a:gd name="T6" fmla="*/ 105782 w 3421"/>
              <a:gd name="T7" fmla="*/ 1355195 h 2574"/>
              <a:gd name="T8" fmla="*/ 33682 w 3421"/>
              <a:gd name="T9" fmla="*/ 1330976 h 2574"/>
              <a:gd name="T10" fmla="*/ 0 w 3421"/>
              <a:gd name="T11" fmla="*/ 1243052 h 2574"/>
              <a:gd name="T12" fmla="*/ 0 w 3421"/>
              <a:gd name="T13" fmla="*/ 102666 h 2574"/>
              <a:gd name="T14" fmla="*/ 33156 w 3421"/>
              <a:gd name="T15" fmla="*/ 30010 h 2574"/>
              <a:gd name="T16" fmla="*/ 105782 w 3421"/>
              <a:gd name="T17" fmla="*/ 0 h 2574"/>
              <a:gd name="T18" fmla="*/ 1694089 w 3421"/>
              <a:gd name="T19" fmla="*/ 0 h 2574"/>
              <a:gd name="T20" fmla="*/ 1773557 w 3421"/>
              <a:gd name="T21" fmla="*/ 28431 h 2574"/>
              <a:gd name="T22" fmla="*/ 1800397 w 3421"/>
              <a:gd name="T23" fmla="*/ 102666 h 2574"/>
              <a:gd name="T24" fmla="*/ 1800397 w 3421"/>
              <a:gd name="T25" fmla="*/ 1243052 h 2574"/>
              <a:gd name="T26" fmla="*/ 576274 w 3421"/>
              <a:gd name="T27" fmla="*/ 677071 h 2574"/>
              <a:gd name="T28" fmla="*/ 105256 w 3421"/>
              <a:gd name="T29" fmla="*/ 211651 h 2574"/>
              <a:gd name="T30" fmla="*/ 105256 w 3421"/>
              <a:gd name="T31" fmla="*/ 1155654 h 2574"/>
              <a:gd name="T32" fmla="*/ 576274 w 3421"/>
              <a:gd name="T33" fmla="*/ 677071 h 2574"/>
              <a:gd name="T34" fmla="*/ 1619884 w 3421"/>
              <a:gd name="T35" fmla="*/ 100560 h 2574"/>
              <a:gd name="T36" fmla="*/ 180513 w 3421"/>
              <a:gd name="T37" fmla="*/ 100560 h 2574"/>
              <a:gd name="T38" fmla="*/ 783628 w 3421"/>
              <a:gd name="T39" fmla="*/ 702869 h 2574"/>
              <a:gd name="T40" fmla="*/ 899935 w 3421"/>
              <a:gd name="T41" fmla="*/ 781843 h 2574"/>
              <a:gd name="T42" fmla="*/ 1016769 w 3421"/>
              <a:gd name="T43" fmla="*/ 702869 h 2574"/>
              <a:gd name="T44" fmla="*/ 1619884 w 3421"/>
              <a:gd name="T45" fmla="*/ 100560 h 2574"/>
              <a:gd name="T46" fmla="*/ 1615673 w 3421"/>
              <a:gd name="T47" fmla="*/ 1241999 h 2574"/>
              <a:gd name="T48" fmla="*/ 1143076 w 3421"/>
              <a:gd name="T49" fmla="*/ 769207 h 2574"/>
              <a:gd name="T50" fmla="*/ 1065713 w 3421"/>
              <a:gd name="T51" fmla="*/ 845549 h 2574"/>
              <a:gd name="T52" fmla="*/ 900462 w 3421"/>
              <a:gd name="T53" fmla="*/ 912940 h 2574"/>
              <a:gd name="T54" fmla="*/ 734684 w 3421"/>
              <a:gd name="T55" fmla="*/ 845549 h 2574"/>
              <a:gd name="T56" fmla="*/ 657321 w 3421"/>
              <a:gd name="T57" fmla="*/ 769207 h 2574"/>
              <a:gd name="T58" fmla="*/ 184724 w 3421"/>
              <a:gd name="T59" fmla="*/ 1241999 h 2574"/>
              <a:gd name="T60" fmla="*/ 1615673 w 3421"/>
              <a:gd name="T61" fmla="*/ 1241999 h 2574"/>
              <a:gd name="T62" fmla="*/ 1695141 w 3421"/>
              <a:gd name="T63" fmla="*/ 1155654 h 2574"/>
              <a:gd name="T64" fmla="*/ 1695141 w 3421"/>
              <a:gd name="T65" fmla="*/ 211651 h 2574"/>
              <a:gd name="T66" fmla="*/ 1224123 w 3421"/>
              <a:gd name="T67" fmla="*/ 677071 h 2574"/>
              <a:gd name="T68" fmla="*/ 1695141 w 3421"/>
              <a:gd name="T69" fmla="*/ 1155654 h 2574"/>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3421" h="2574">
                <a:moveTo>
                  <a:pt x="3421" y="2361"/>
                </a:moveTo>
                <a:cubicBezTo>
                  <a:pt x="3421" y="2441"/>
                  <a:pt x="3405" y="2497"/>
                  <a:pt x="3374" y="2528"/>
                </a:cubicBezTo>
                <a:cubicBezTo>
                  <a:pt x="3343" y="2559"/>
                  <a:pt x="3291" y="2574"/>
                  <a:pt x="3219" y="2574"/>
                </a:cubicBezTo>
                <a:cubicBezTo>
                  <a:pt x="201" y="2574"/>
                  <a:pt x="201" y="2574"/>
                  <a:pt x="201" y="2574"/>
                </a:cubicBezTo>
                <a:cubicBezTo>
                  <a:pt x="146" y="2574"/>
                  <a:pt x="100" y="2559"/>
                  <a:pt x="64" y="2528"/>
                </a:cubicBezTo>
                <a:cubicBezTo>
                  <a:pt x="21" y="2490"/>
                  <a:pt x="0" y="2434"/>
                  <a:pt x="0" y="2361"/>
                </a:cubicBezTo>
                <a:cubicBezTo>
                  <a:pt x="0" y="195"/>
                  <a:pt x="0" y="195"/>
                  <a:pt x="0" y="195"/>
                </a:cubicBezTo>
                <a:cubicBezTo>
                  <a:pt x="0" y="142"/>
                  <a:pt x="21" y="96"/>
                  <a:pt x="63" y="57"/>
                </a:cubicBezTo>
                <a:cubicBezTo>
                  <a:pt x="105" y="19"/>
                  <a:pt x="151" y="0"/>
                  <a:pt x="201" y="0"/>
                </a:cubicBezTo>
                <a:cubicBezTo>
                  <a:pt x="3219" y="0"/>
                  <a:pt x="3219" y="0"/>
                  <a:pt x="3219" y="0"/>
                </a:cubicBezTo>
                <a:cubicBezTo>
                  <a:pt x="3286" y="0"/>
                  <a:pt x="3337" y="18"/>
                  <a:pt x="3370" y="54"/>
                </a:cubicBezTo>
                <a:cubicBezTo>
                  <a:pt x="3404" y="90"/>
                  <a:pt x="3421" y="137"/>
                  <a:pt x="3421" y="195"/>
                </a:cubicBezTo>
                <a:cubicBezTo>
                  <a:pt x="3421" y="2361"/>
                  <a:pt x="3421" y="2361"/>
                  <a:pt x="3421" y="2361"/>
                </a:cubicBezTo>
                <a:close/>
                <a:moveTo>
                  <a:pt x="1095" y="1286"/>
                </a:moveTo>
                <a:cubicBezTo>
                  <a:pt x="200" y="402"/>
                  <a:pt x="200" y="402"/>
                  <a:pt x="200" y="402"/>
                </a:cubicBezTo>
                <a:cubicBezTo>
                  <a:pt x="200" y="2195"/>
                  <a:pt x="200" y="2195"/>
                  <a:pt x="200" y="2195"/>
                </a:cubicBezTo>
                <a:cubicBezTo>
                  <a:pt x="1095" y="1286"/>
                  <a:pt x="1095" y="1286"/>
                  <a:pt x="1095" y="1286"/>
                </a:cubicBezTo>
                <a:close/>
                <a:moveTo>
                  <a:pt x="3078" y="191"/>
                </a:moveTo>
                <a:cubicBezTo>
                  <a:pt x="343" y="191"/>
                  <a:pt x="343" y="191"/>
                  <a:pt x="343" y="191"/>
                </a:cubicBezTo>
                <a:cubicBezTo>
                  <a:pt x="1489" y="1335"/>
                  <a:pt x="1489" y="1335"/>
                  <a:pt x="1489" y="1335"/>
                </a:cubicBezTo>
                <a:cubicBezTo>
                  <a:pt x="1589" y="1435"/>
                  <a:pt x="1663" y="1485"/>
                  <a:pt x="1710" y="1485"/>
                </a:cubicBezTo>
                <a:cubicBezTo>
                  <a:pt x="1758" y="1485"/>
                  <a:pt x="1832" y="1435"/>
                  <a:pt x="1932" y="1335"/>
                </a:cubicBezTo>
                <a:cubicBezTo>
                  <a:pt x="3078" y="191"/>
                  <a:pt x="3078" y="191"/>
                  <a:pt x="3078" y="191"/>
                </a:cubicBezTo>
                <a:close/>
                <a:moveTo>
                  <a:pt x="3070" y="2359"/>
                </a:moveTo>
                <a:cubicBezTo>
                  <a:pt x="2172" y="1461"/>
                  <a:pt x="2172" y="1461"/>
                  <a:pt x="2172" y="1461"/>
                </a:cubicBezTo>
                <a:cubicBezTo>
                  <a:pt x="2025" y="1606"/>
                  <a:pt x="2025" y="1606"/>
                  <a:pt x="2025" y="1606"/>
                </a:cubicBezTo>
                <a:cubicBezTo>
                  <a:pt x="1940" y="1691"/>
                  <a:pt x="1835" y="1734"/>
                  <a:pt x="1711" y="1734"/>
                </a:cubicBezTo>
                <a:cubicBezTo>
                  <a:pt x="1586" y="1734"/>
                  <a:pt x="1481" y="1691"/>
                  <a:pt x="1396" y="1606"/>
                </a:cubicBezTo>
                <a:cubicBezTo>
                  <a:pt x="1249" y="1461"/>
                  <a:pt x="1249" y="1461"/>
                  <a:pt x="1249" y="1461"/>
                </a:cubicBezTo>
                <a:cubicBezTo>
                  <a:pt x="351" y="2359"/>
                  <a:pt x="351" y="2359"/>
                  <a:pt x="351" y="2359"/>
                </a:cubicBezTo>
                <a:cubicBezTo>
                  <a:pt x="3070" y="2359"/>
                  <a:pt x="3070" y="2359"/>
                  <a:pt x="3070" y="2359"/>
                </a:cubicBezTo>
                <a:close/>
                <a:moveTo>
                  <a:pt x="3221" y="2195"/>
                </a:moveTo>
                <a:cubicBezTo>
                  <a:pt x="3221" y="402"/>
                  <a:pt x="3221" y="402"/>
                  <a:pt x="3221" y="402"/>
                </a:cubicBezTo>
                <a:cubicBezTo>
                  <a:pt x="2326" y="1286"/>
                  <a:pt x="2326" y="1286"/>
                  <a:pt x="2326" y="1286"/>
                </a:cubicBezTo>
                <a:cubicBezTo>
                  <a:pt x="3221" y="2195"/>
                  <a:pt x="3221" y="2195"/>
                  <a:pt x="3221" y="2195"/>
                </a:cubicBezTo>
                <a:close/>
              </a:path>
            </a:pathLst>
          </a:custGeom>
          <a:solidFill>
            <a:schemeClr val="bg1"/>
          </a:solidFill>
          <a:ln>
            <a:noFill/>
          </a:ln>
        </p:spPr>
        <p:txBody>
          <a:bodyPr anchor="ctr" anchorCtr="1"/>
          <a:lstStyle/>
          <a:p>
            <a:endParaRPr lang="zh-CN" altLang="en-US"/>
          </a:p>
        </p:txBody>
      </p:sp>
      <p:sp>
        <p:nvSpPr>
          <p:cNvPr id="13" name="KSO_Shape"/>
          <p:cNvSpPr/>
          <p:nvPr>
            <p:custDataLst>
              <p:tags r:id="rId10"/>
            </p:custDataLst>
          </p:nvPr>
        </p:nvSpPr>
        <p:spPr>
          <a:xfrm>
            <a:off x="8956285" y="1748902"/>
            <a:ext cx="98868" cy="370755"/>
          </a:xfrm>
          <a:custGeom>
            <a:avLst/>
            <a:gdLst>
              <a:gd name="connsiteX0" fmla="*/ 68824 w 586846"/>
              <a:gd name="connsiteY0" fmla="*/ 1723528 h 2207149"/>
              <a:gd name="connsiteX1" fmla="*/ 229234 w 586846"/>
              <a:gd name="connsiteY1" fmla="*/ 1999898 h 2207149"/>
              <a:gd name="connsiteX2" fmla="*/ 395081 w 586846"/>
              <a:gd name="connsiteY2" fmla="*/ 1968031 h 2207149"/>
              <a:gd name="connsiteX3" fmla="*/ 530795 w 586846"/>
              <a:gd name="connsiteY3" fmla="*/ 1725944 h 2207149"/>
              <a:gd name="connsiteX4" fmla="*/ 306023 w 586846"/>
              <a:gd name="connsiteY4" fmla="*/ 76465 h 2207149"/>
              <a:gd name="connsiteX5" fmla="*/ 306023 w 586846"/>
              <a:gd name="connsiteY5" fmla="*/ 1514740 h 2207149"/>
              <a:gd name="connsiteX6" fmla="*/ 529167 w 586846"/>
              <a:gd name="connsiteY6" fmla="*/ 1514740 h 2207149"/>
              <a:gd name="connsiteX7" fmla="*/ 529167 w 586846"/>
              <a:gd name="connsiteY7" fmla="*/ 155048 h 2207149"/>
              <a:gd name="connsiteX8" fmla="*/ 450584 w 586846"/>
              <a:gd name="connsiteY8" fmla="*/ 76465 h 2207149"/>
              <a:gd name="connsiteX9" fmla="*/ 136262 w 586846"/>
              <a:gd name="connsiteY9" fmla="*/ 76465 h 2207149"/>
              <a:gd name="connsiteX10" fmla="*/ 57679 w 586846"/>
              <a:gd name="connsiteY10" fmla="*/ 155048 h 2207149"/>
              <a:gd name="connsiteX11" fmla="*/ 57679 w 586846"/>
              <a:gd name="connsiteY11" fmla="*/ 1514740 h 2207149"/>
              <a:gd name="connsiteX12" fmla="*/ 280823 w 586846"/>
              <a:gd name="connsiteY12" fmla="*/ 1514740 h 2207149"/>
              <a:gd name="connsiteX13" fmla="*/ 280823 w 586846"/>
              <a:gd name="connsiteY13" fmla="*/ 76465 h 2207149"/>
              <a:gd name="connsiteX14" fmla="*/ 97810 w 586846"/>
              <a:gd name="connsiteY14" fmla="*/ 0 h 2207149"/>
              <a:gd name="connsiteX15" fmla="*/ 489036 w 586846"/>
              <a:gd name="connsiteY15" fmla="*/ 0 h 2207149"/>
              <a:gd name="connsiteX16" fmla="*/ 586846 w 586846"/>
              <a:gd name="connsiteY16" fmla="*/ 97810 h 2207149"/>
              <a:gd name="connsiteX17" fmla="*/ 586846 w 586846"/>
              <a:gd name="connsiteY17" fmla="*/ 1690953 h 2207149"/>
              <a:gd name="connsiteX18" fmla="*/ 586517 w 586846"/>
              <a:gd name="connsiteY18" fmla="*/ 1690953 h 2207149"/>
              <a:gd name="connsiteX19" fmla="*/ 586514 w 586846"/>
              <a:gd name="connsiteY19" fmla="*/ 1691828 h 2207149"/>
              <a:gd name="connsiteX20" fmla="*/ 586823 w 586846"/>
              <a:gd name="connsiteY20" fmla="*/ 1691829 h 2207149"/>
              <a:gd name="connsiteX21" fmla="*/ 586812 w 586846"/>
              <a:gd name="connsiteY21" fmla="*/ 1694880 h 2207149"/>
              <a:gd name="connsiteX22" fmla="*/ 299633 w 586846"/>
              <a:gd name="connsiteY22" fmla="*/ 2207149 h 2207149"/>
              <a:gd name="connsiteX23" fmla="*/ 23 w 586846"/>
              <a:gd name="connsiteY23" fmla="*/ 1690953 h 2207149"/>
              <a:gd name="connsiteX24" fmla="*/ 0 w 586846"/>
              <a:gd name="connsiteY24" fmla="*/ 1690953 h 2207149"/>
              <a:gd name="connsiteX25" fmla="*/ 0 w 586846"/>
              <a:gd name="connsiteY25" fmla="*/ 97810 h 2207149"/>
              <a:gd name="connsiteX26" fmla="*/ 97810 w 586846"/>
              <a:gd name="connsiteY26" fmla="*/ 0 h 220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586846" h="2207149">
                <a:moveTo>
                  <a:pt x="68824" y="1723528"/>
                </a:moveTo>
                <a:lnTo>
                  <a:pt x="229234" y="1999898"/>
                </a:lnTo>
                <a:lnTo>
                  <a:pt x="395081" y="1968031"/>
                </a:lnTo>
                <a:lnTo>
                  <a:pt x="530795" y="1725944"/>
                </a:lnTo>
                <a:close/>
                <a:moveTo>
                  <a:pt x="306023" y="76465"/>
                </a:moveTo>
                <a:lnTo>
                  <a:pt x="306023" y="1514740"/>
                </a:lnTo>
                <a:lnTo>
                  <a:pt x="529167" y="1514740"/>
                </a:lnTo>
                <a:lnTo>
                  <a:pt x="529167" y="155048"/>
                </a:lnTo>
                <a:cubicBezTo>
                  <a:pt x="529167" y="111648"/>
                  <a:pt x="493984" y="76465"/>
                  <a:pt x="450584" y="76465"/>
                </a:cubicBezTo>
                <a:close/>
                <a:moveTo>
                  <a:pt x="136262" y="76465"/>
                </a:moveTo>
                <a:cubicBezTo>
                  <a:pt x="92862" y="76465"/>
                  <a:pt x="57679" y="111648"/>
                  <a:pt x="57679" y="155048"/>
                </a:cubicBezTo>
                <a:lnTo>
                  <a:pt x="57679" y="1514740"/>
                </a:lnTo>
                <a:lnTo>
                  <a:pt x="280823" y="1514740"/>
                </a:lnTo>
                <a:lnTo>
                  <a:pt x="280823" y="76465"/>
                </a:lnTo>
                <a:close/>
                <a:moveTo>
                  <a:pt x="97810" y="0"/>
                </a:moveTo>
                <a:lnTo>
                  <a:pt x="489036" y="0"/>
                </a:lnTo>
                <a:cubicBezTo>
                  <a:pt x="543055" y="0"/>
                  <a:pt x="586846" y="43791"/>
                  <a:pt x="586846" y="97810"/>
                </a:cubicBezTo>
                <a:lnTo>
                  <a:pt x="586846" y="1690953"/>
                </a:lnTo>
                <a:lnTo>
                  <a:pt x="586517" y="1690953"/>
                </a:lnTo>
                <a:lnTo>
                  <a:pt x="586514" y="1691828"/>
                </a:lnTo>
                <a:lnTo>
                  <a:pt x="586823" y="1691829"/>
                </a:lnTo>
                <a:lnTo>
                  <a:pt x="586812" y="1694880"/>
                </a:lnTo>
                <a:lnTo>
                  <a:pt x="299633" y="2207149"/>
                </a:lnTo>
                <a:lnTo>
                  <a:pt x="23" y="1690953"/>
                </a:lnTo>
                <a:lnTo>
                  <a:pt x="0" y="1690953"/>
                </a:lnTo>
                <a:lnTo>
                  <a:pt x="0" y="97810"/>
                </a:lnTo>
                <a:cubicBezTo>
                  <a:pt x="0" y="43791"/>
                  <a:pt x="43791" y="0"/>
                  <a:pt x="9781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p>
            <a:pPr algn="ctr" eaLnBrk="1" hangingPunct="1">
              <a:spcBef>
                <a:spcPts val="0"/>
              </a:spcBef>
              <a:spcAft>
                <a:spcPts val="0"/>
              </a:spcAft>
              <a:defRPr/>
            </a:pPr>
            <a:endParaRPr lang="zh-CN" altLang="en-US">
              <a:solidFill>
                <a:srgbClr val="FFFFFF"/>
              </a:solidFill>
            </a:endParaRPr>
          </a:p>
        </p:txBody>
      </p:sp>
      <p:sp>
        <p:nvSpPr>
          <p:cNvPr id="14" name="KSO_Shape"/>
          <p:cNvSpPr/>
          <p:nvPr>
            <p:custDataLst>
              <p:tags r:id="rId11"/>
            </p:custDataLst>
          </p:nvPr>
        </p:nvSpPr>
        <p:spPr bwMode="auto">
          <a:xfrm>
            <a:off x="8898158" y="4237808"/>
            <a:ext cx="276932" cy="387318"/>
          </a:xfrm>
          <a:custGeom>
            <a:avLst/>
            <a:gdLst>
              <a:gd name="T0" fmla="*/ 2147483646 w 4228"/>
              <a:gd name="T1" fmla="*/ 2147483646 h 5910"/>
              <a:gd name="T2" fmla="*/ 2147483646 w 4228"/>
              <a:gd name="T3" fmla="*/ 2147483646 h 5910"/>
              <a:gd name="T4" fmla="*/ 2147483646 w 4228"/>
              <a:gd name="T5" fmla="*/ 2147483646 h 5910"/>
              <a:gd name="T6" fmla="*/ 2147483646 w 4228"/>
              <a:gd name="T7" fmla="*/ 2147483646 h 5910"/>
              <a:gd name="T8" fmla="*/ 2147483646 w 4228"/>
              <a:gd name="T9" fmla="*/ 736754076 h 5910"/>
              <a:gd name="T10" fmla="*/ 2147483646 w 4228"/>
              <a:gd name="T11" fmla="*/ 468900117 h 5910"/>
              <a:gd name="T12" fmla="*/ 2147483646 w 4228"/>
              <a:gd name="T13" fmla="*/ 2147483646 h 5910"/>
              <a:gd name="T14" fmla="*/ 2147483646 w 4228"/>
              <a:gd name="T15" fmla="*/ 2147483646 h 5910"/>
              <a:gd name="T16" fmla="*/ 769768890 w 4228"/>
              <a:gd name="T17" fmla="*/ 2147483646 h 5910"/>
              <a:gd name="T18" fmla="*/ 502005176 w 4228"/>
              <a:gd name="T19" fmla="*/ 2147483646 h 5910"/>
              <a:gd name="T20" fmla="*/ 2147483646 w 4228"/>
              <a:gd name="T21" fmla="*/ 2147483646 h 5910"/>
              <a:gd name="T22" fmla="*/ 2147483646 w 4228"/>
              <a:gd name="T23" fmla="*/ 2147483646 h 5910"/>
              <a:gd name="T24" fmla="*/ 2147483646 w 4228"/>
              <a:gd name="T25" fmla="*/ 2147483646 h 5910"/>
              <a:gd name="T26" fmla="*/ 2147483646 w 4228"/>
              <a:gd name="T27" fmla="*/ 2147483646 h 5910"/>
              <a:gd name="T28" fmla="*/ 2147483646 w 4228"/>
              <a:gd name="T29" fmla="*/ 2147483646 h 5910"/>
              <a:gd name="T30" fmla="*/ 2147483646 w 4228"/>
              <a:gd name="T31" fmla="*/ 2147483646 h 5910"/>
              <a:gd name="T32" fmla="*/ 2147483646 w 4228"/>
              <a:gd name="T33" fmla="*/ 2147483646 h 5910"/>
              <a:gd name="T34" fmla="*/ 2147483646 w 4228"/>
              <a:gd name="T35" fmla="*/ 2147483646 h 5910"/>
              <a:gd name="T36" fmla="*/ 2147483646 w 4228"/>
              <a:gd name="T37" fmla="*/ 2147483646 h 5910"/>
              <a:gd name="T38" fmla="*/ 2147483646 w 4228"/>
              <a:gd name="T39" fmla="*/ 2147483646 h 5910"/>
              <a:gd name="T40" fmla="*/ 2147483646 w 4228"/>
              <a:gd name="T41" fmla="*/ 2147483646 h 5910"/>
              <a:gd name="T42" fmla="*/ 2147483646 w 4228"/>
              <a:gd name="T43" fmla="*/ 2147483646 h 5910"/>
              <a:gd name="T44" fmla="*/ 2147483646 w 4228"/>
              <a:gd name="T45" fmla="*/ 2147483646 h 5910"/>
              <a:gd name="T46" fmla="*/ 2147483646 w 4228"/>
              <a:gd name="T47" fmla="*/ 2147483646 h 5910"/>
              <a:gd name="T48" fmla="*/ 2147483646 w 4228"/>
              <a:gd name="T49" fmla="*/ 2147483646 h 5910"/>
              <a:gd name="T50" fmla="*/ 2147483646 w 4228"/>
              <a:gd name="T51" fmla="*/ 2147483646 h 5910"/>
              <a:gd name="T52" fmla="*/ 2147483646 w 4228"/>
              <a:gd name="T53" fmla="*/ 2147483646 h 5910"/>
              <a:gd name="T54" fmla="*/ 2147483646 w 4228"/>
              <a:gd name="T55" fmla="*/ 2147483646 h 5910"/>
              <a:gd name="T56" fmla="*/ 2147483646 w 4228"/>
              <a:gd name="T57" fmla="*/ 2147483646 h 5910"/>
              <a:gd name="T58" fmla="*/ 2147483646 w 4228"/>
              <a:gd name="T59" fmla="*/ 2147483646 h 5910"/>
              <a:gd name="T60" fmla="*/ 2147483646 w 4228"/>
              <a:gd name="T61" fmla="*/ 2147483646 h 5910"/>
              <a:gd name="T62" fmla="*/ 2147483646 w 4228"/>
              <a:gd name="T63" fmla="*/ 2147483646 h 5910"/>
              <a:gd name="T64" fmla="*/ 2147483646 w 4228"/>
              <a:gd name="T65" fmla="*/ 2147483646 h 5910"/>
              <a:gd name="T66" fmla="*/ 2147483646 w 4228"/>
              <a:gd name="T67" fmla="*/ 2147483646 h 5910"/>
              <a:gd name="T68" fmla="*/ 2147483646 w 4228"/>
              <a:gd name="T69" fmla="*/ 2147483646 h 5910"/>
              <a:gd name="T70" fmla="*/ 2147483646 w 4228"/>
              <a:gd name="T71" fmla="*/ 2147483646 h 5910"/>
              <a:gd name="T72" fmla="*/ 2147483646 w 4228"/>
              <a:gd name="T73" fmla="*/ 2147483646 h 5910"/>
              <a:gd name="T74" fmla="*/ 2147483646 w 4228"/>
              <a:gd name="T75" fmla="*/ 2147483646 h 5910"/>
              <a:gd name="T76" fmla="*/ 2147483646 w 4228"/>
              <a:gd name="T77" fmla="*/ 2147483646 h 5910"/>
              <a:gd name="T78" fmla="*/ 2147483646 w 4228"/>
              <a:gd name="T79" fmla="*/ 2147483646 h 5910"/>
              <a:gd name="T80" fmla="*/ 2147483646 w 4228"/>
              <a:gd name="T81" fmla="*/ 2147483646 h 5910"/>
              <a:gd name="T82" fmla="*/ 2147483646 w 4228"/>
              <a:gd name="T83" fmla="*/ 2147483646 h 5910"/>
              <a:gd name="T84" fmla="*/ 2147483646 w 4228"/>
              <a:gd name="T85" fmla="*/ 2147483646 h 5910"/>
              <a:gd name="T86" fmla="*/ 2147483646 w 4228"/>
              <a:gd name="T87" fmla="*/ 2147483646 h 5910"/>
              <a:gd name="T88" fmla="*/ 2147483646 w 4228"/>
              <a:gd name="T89" fmla="*/ 2147483646 h 5910"/>
              <a:gd name="T90" fmla="*/ 2147483646 w 4228"/>
              <a:gd name="T91" fmla="*/ 2147483646 h 5910"/>
              <a:gd name="T92" fmla="*/ 2147483646 w 4228"/>
              <a:gd name="T93" fmla="*/ 2147483646 h 5910"/>
              <a:gd name="T94" fmla="*/ 2147483646 w 4228"/>
              <a:gd name="T95" fmla="*/ 2147483646 h 5910"/>
              <a:gd name="T96" fmla="*/ 2147483646 w 4228"/>
              <a:gd name="T97" fmla="*/ 2147483646 h 5910"/>
              <a:gd name="T98" fmla="*/ 2147483646 w 4228"/>
              <a:gd name="T99" fmla="*/ 2147483646 h 5910"/>
              <a:gd name="T100" fmla="*/ 2147483646 w 4228"/>
              <a:gd name="T101" fmla="*/ 2147483646 h 5910"/>
              <a:gd name="T102" fmla="*/ 2147483646 w 4228"/>
              <a:gd name="T103" fmla="*/ 2147483646 h 5910"/>
              <a:gd name="T104" fmla="*/ 2147483646 w 4228"/>
              <a:gd name="T105" fmla="*/ 2147483646 h 5910"/>
              <a:gd name="T106" fmla="*/ 2147483646 w 4228"/>
              <a:gd name="T107" fmla="*/ 2147483646 h 5910"/>
              <a:gd name="T108" fmla="*/ 2147483646 w 4228"/>
              <a:gd name="T109" fmla="*/ 2147483646 h 5910"/>
              <a:gd name="T110" fmla="*/ 2147483646 w 4228"/>
              <a:gd name="T111" fmla="*/ 2147483646 h 5910"/>
              <a:gd name="T112" fmla="*/ 2147483646 w 4228"/>
              <a:gd name="T113" fmla="*/ 2147483646 h 5910"/>
              <a:gd name="T114" fmla="*/ 2147483646 w 4228"/>
              <a:gd name="T115" fmla="*/ 2147483646 h 5910"/>
              <a:gd name="T116" fmla="*/ 2147483646 w 4228"/>
              <a:gd name="T117" fmla="*/ 2147483646 h 5910"/>
              <a:gd name="T118" fmla="*/ 2147483646 w 4228"/>
              <a:gd name="T119" fmla="*/ 2147483646 h 5910"/>
              <a:gd name="T120" fmla="*/ 2147483646 w 4228"/>
              <a:gd name="T121" fmla="*/ 2147483646 h 5910"/>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4228" h="5910">
                <a:moveTo>
                  <a:pt x="3998" y="2785"/>
                </a:moveTo>
                <a:lnTo>
                  <a:pt x="3815" y="2602"/>
                </a:lnTo>
                <a:lnTo>
                  <a:pt x="2840" y="1627"/>
                </a:lnTo>
                <a:lnTo>
                  <a:pt x="3127" y="1341"/>
                </a:lnTo>
                <a:lnTo>
                  <a:pt x="3155" y="1312"/>
                </a:lnTo>
                <a:lnTo>
                  <a:pt x="3181" y="1282"/>
                </a:lnTo>
                <a:lnTo>
                  <a:pt x="3205" y="1251"/>
                </a:lnTo>
                <a:lnTo>
                  <a:pt x="3227" y="1219"/>
                </a:lnTo>
                <a:lnTo>
                  <a:pt x="3247" y="1185"/>
                </a:lnTo>
                <a:lnTo>
                  <a:pt x="3266" y="1151"/>
                </a:lnTo>
                <a:lnTo>
                  <a:pt x="3284" y="1116"/>
                </a:lnTo>
                <a:lnTo>
                  <a:pt x="3299" y="1081"/>
                </a:lnTo>
                <a:lnTo>
                  <a:pt x="3313" y="1046"/>
                </a:lnTo>
                <a:lnTo>
                  <a:pt x="3324" y="1009"/>
                </a:lnTo>
                <a:lnTo>
                  <a:pt x="3335" y="972"/>
                </a:lnTo>
                <a:lnTo>
                  <a:pt x="3342" y="935"/>
                </a:lnTo>
                <a:lnTo>
                  <a:pt x="3349" y="898"/>
                </a:lnTo>
                <a:lnTo>
                  <a:pt x="3353" y="861"/>
                </a:lnTo>
                <a:lnTo>
                  <a:pt x="3356" y="823"/>
                </a:lnTo>
                <a:lnTo>
                  <a:pt x="3357" y="786"/>
                </a:lnTo>
                <a:lnTo>
                  <a:pt x="3356" y="748"/>
                </a:lnTo>
                <a:lnTo>
                  <a:pt x="3353" y="710"/>
                </a:lnTo>
                <a:lnTo>
                  <a:pt x="3349" y="673"/>
                </a:lnTo>
                <a:lnTo>
                  <a:pt x="3342" y="635"/>
                </a:lnTo>
                <a:lnTo>
                  <a:pt x="3335" y="598"/>
                </a:lnTo>
                <a:lnTo>
                  <a:pt x="3324" y="562"/>
                </a:lnTo>
                <a:lnTo>
                  <a:pt x="3313" y="526"/>
                </a:lnTo>
                <a:lnTo>
                  <a:pt x="3299" y="489"/>
                </a:lnTo>
                <a:lnTo>
                  <a:pt x="3284" y="455"/>
                </a:lnTo>
                <a:lnTo>
                  <a:pt x="3266" y="420"/>
                </a:lnTo>
                <a:lnTo>
                  <a:pt x="3247" y="385"/>
                </a:lnTo>
                <a:lnTo>
                  <a:pt x="3227" y="353"/>
                </a:lnTo>
                <a:lnTo>
                  <a:pt x="3205" y="321"/>
                </a:lnTo>
                <a:lnTo>
                  <a:pt x="3181" y="290"/>
                </a:lnTo>
                <a:lnTo>
                  <a:pt x="3155" y="258"/>
                </a:lnTo>
                <a:lnTo>
                  <a:pt x="3127" y="229"/>
                </a:lnTo>
                <a:lnTo>
                  <a:pt x="3097" y="201"/>
                </a:lnTo>
                <a:lnTo>
                  <a:pt x="3067" y="176"/>
                </a:lnTo>
                <a:lnTo>
                  <a:pt x="3036" y="151"/>
                </a:lnTo>
                <a:lnTo>
                  <a:pt x="3003" y="129"/>
                </a:lnTo>
                <a:lnTo>
                  <a:pt x="2970" y="108"/>
                </a:lnTo>
                <a:lnTo>
                  <a:pt x="2936" y="89"/>
                </a:lnTo>
                <a:lnTo>
                  <a:pt x="2902" y="72"/>
                </a:lnTo>
                <a:lnTo>
                  <a:pt x="2866" y="56"/>
                </a:lnTo>
                <a:lnTo>
                  <a:pt x="2830" y="43"/>
                </a:lnTo>
                <a:lnTo>
                  <a:pt x="2795" y="32"/>
                </a:lnTo>
                <a:lnTo>
                  <a:pt x="2758" y="22"/>
                </a:lnTo>
                <a:lnTo>
                  <a:pt x="2720" y="14"/>
                </a:lnTo>
                <a:lnTo>
                  <a:pt x="2683" y="7"/>
                </a:lnTo>
                <a:lnTo>
                  <a:pt x="2645" y="3"/>
                </a:lnTo>
                <a:lnTo>
                  <a:pt x="2608" y="0"/>
                </a:lnTo>
                <a:lnTo>
                  <a:pt x="2570" y="0"/>
                </a:lnTo>
                <a:lnTo>
                  <a:pt x="2532" y="0"/>
                </a:lnTo>
                <a:lnTo>
                  <a:pt x="2496" y="3"/>
                </a:lnTo>
                <a:lnTo>
                  <a:pt x="2458" y="7"/>
                </a:lnTo>
                <a:lnTo>
                  <a:pt x="2421" y="14"/>
                </a:lnTo>
                <a:lnTo>
                  <a:pt x="2383" y="22"/>
                </a:lnTo>
                <a:lnTo>
                  <a:pt x="2346" y="32"/>
                </a:lnTo>
                <a:lnTo>
                  <a:pt x="2310" y="43"/>
                </a:lnTo>
                <a:lnTo>
                  <a:pt x="2275" y="56"/>
                </a:lnTo>
                <a:lnTo>
                  <a:pt x="2239" y="72"/>
                </a:lnTo>
                <a:lnTo>
                  <a:pt x="2205" y="89"/>
                </a:lnTo>
                <a:lnTo>
                  <a:pt x="2171" y="108"/>
                </a:lnTo>
                <a:lnTo>
                  <a:pt x="2138" y="129"/>
                </a:lnTo>
                <a:lnTo>
                  <a:pt x="2105" y="151"/>
                </a:lnTo>
                <a:lnTo>
                  <a:pt x="2074" y="176"/>
                </a:lnTo>
                <a:lnTo>
                  <a:pt x="2044" y="201"/>
                </a:lnTo>
                <a:lnTo>
                  <a:pt x="2015" y="229"/>
                </a:lnTo>
                <a:lnTo>
                  <a:pt x="301" y="1950"/>
                </a:lnTo>
                <a:lnTo>
                  <a:pt x="284" y="1965"/>
                </a:lnTo>
                <a:lnTo>
                  <a:pt x="266" y="1980"/>
                </a:lnTo>
                <a:lnTo>
                  <a:pt x="248" y="1996"/>
                </a:lnTo>
                <a:lnTo>
                  <a:pt x="231" y="2013"/>
                </a:lnTo>
                <a:lnTo>
                  <a:pt x="203" y="2042"/>
                </a:lnTo>
                <a:lnTo>
                  <a:pt x="177" y="2072"/>
                </a:lnTo>
                <a:lnTo>
                  <a:pt x="153" y="2104"/>
                </a:lnTo>
                <a:lnTo>
                  <a:pt x="131" y="2135"/>
                </a:lnTo>
                <a:lnTo>
                  <a:pt x="110" y="2169"/>
                </a:lnTo>
                <a:lnTo>
                  <a:pt x="91" y="2203"/>
                </a:lnTo>
                <a:lnTo>
                  <a:pt x="74" y="2238"/>
                </a:lnTo>
                <a:lnTo>
                  <a:pt x="58" y="2273"/>
                </a:lnTo>
                <a:lnTo>
                  <a:pt x="45" y="2308"/>
                </a:lnTo>
                <a:lnTo>
                  <a:pt x="33" y="2345"/>
                </a:lnTo>
                <a:lnTo>
                  <a:pt x="23" y="2382"/>
                </a:lnTo>
                <a:lnTo>
                  <a:pt x="15" y="2419"/>
                </a:lnTo>
                <a:lnTo>
                  <a:pt x="9" y="2456"/>
                </a:lnTo>
                <a:lnTo>
                  <a:pt x="5" y="2493"/>
                </a:lnTo>
                <a:lnTo>
                  <a:pt x="1" y="2531"/>
                </a:lnTo>
                <a:lnTo>
                  <a:pt x="0" y="2569"/>
                </a:lnTo>
                <a:lnTo>
                  <a:pt x="1" y="2606"/>
                </a:lnTo>
                <a:lnTo>
                  <a:pt x="5" y="2644"/>
                </a:lnTo>
                <a:lnTo>
                  <a:pt x="9" y="2681"/>
                </a:lnTo>
                <a:lnTo>
                  <a:pt x="15" y="2719"/>
                </a:lnTo>
                <a:lnTo>
                  <a:pt x="23" y="2756"/>
                </a:lnTo>
                <a:lnTo>
                  <a:pt x="33" y="2792"/>
                </a:lnTo>
                <a:lnTo>
                  <a:pt x="45" y="2829"/>
                </a:lnTo>
                <a:lnTo>
                  <a:pt x="58" y="2865"/>
                </a:lnTo>
                <a:lnTo>
                  <a:pt x="74" y="2899"/>
                </a:lnTo>
                <a:lnTo>
                  <a:pt x="91" y="2934"/>
                </a:lnTo>
                <a:lnTo>
                  <a:pt x="110" y="2969"/>
                </a:lnTo>
                <a:lnTo>
                  <a:pt x="131" y="3001"/>
                </a:lnTo>
                <a:lnTo>
                  <a:pt x="153" y="3033"/>
                </a:lnTo>
                <a:lnTo>
                  <a:pt x="177" y="3065"/>
                </a:lnTo>
                <a:lnTo>
                  <a:pt x="203" y="3096"/>
                </a:lnTo>
                <a:lnTo>
                  <a:pt x="231" y="3125"/>
                </a:lnTo>
                <a:lnTo>
                  <a:pt x="1388" y="4281"/>
                </a:lnTo>
                <a:lnTo>
                  <a:pt x="1102" y="4567"/>
                </a:lnTo>
                <a:lnTo>
                  <a:pt x="1075" y="4597"/>
                </a:lnTo>
                <a:lnTo>
                  <a:pt x="1048" y="4627"/>
                </a:lnTo>
                <a:lnTo>
                  <a:pt x="1024" y="4658"/>
                </a:lnTo>
                <a:lnTo>
                  <a:pt x="1001" y="4691"/>
                </a:lnTo>
                <a:lnTo>
                  <a:pt x="981" y="4724"/>
                </a:lnTo>
                <a:lnTo>
                  <a:pt x="962" y="4758"/>
                </a:lnTo>
                <a:lnTo>
                  <a:pt x="945" y="4792"/>
                </a:lnTo>
                <a:lnTo>
                  <a:pt x="930" y="4828"/>
                </a:lnTo>
                <a:lnTo>
                  <a:pt x="916" y="4864"/>
                </a:lnTo>
                <a:lnTo>
                  <a:pt x="904" y="4899"/>
                </a:lnTo>
                <a:lnTo>
                  <a:pt x="894" y="4936"/>
                </a:lnTo>
                <a:lnTo>
                  <a:pt x="886" y="4973"/>
                </a:lnTo>
                <a:lnTo>
                  <a:pt x="879" y="5011"/>
                </a:lnTo>
                <a:lnTo>
                  <a:pt x="875" y="5048"/>
                </a:lnTo>
                <a:lnTo>
                  <a:pt x="873" y="5086"/>
                </a:lnTo>
                <a:lnTo>
                  <a:pt x="872" y="5123"/>
                </a:lnTo>
                <a:lnTo>
                  <a:pt x="873" y="5161"/>
                </a:lnTo>
                <a:lnTo>
                  <a:pt x="875" y="5198"/>
                </a:lnTo>
                <a:lnTo>
                  <a:pt x="880" y="5236"/>
                </a:lnTo>
                <a:lnTo>
                  <a:pt x="886" y="5273"/>
                </a:lnTo>
                <a:lnTo>
                  <a:pt x="894" y="5311"/>
                </a:lnTo>
                <a:lnTo>
                  <a:pt x="904" y="5347"/>
                </a:lnTo>
                <a:lnTo>
                  <a:pt x="916" y="5383"/>
                </a:lnTo>
                <a:lnTo>
                  <a:pt x="930" y="5419"/>
                </a:lnTo>
                <a:lnTo>
                  <a:pt x="945" y="5455"/>
                </a:lnTo>
                <a:lnTo>
                  <a:pt x="962" y="5489"/>
                </a:lnTo>
                <a:lnTo>
                  <a:pt x="981" y="5523"/>
                </a:lnTo>
                <a:lnTo>
                  <a:pt x="1002" y="5556"/>
                </a:lnTo>
                <a:lnTo>
                  <a:pt x="1024" y="5589"/>
                </a:lnTo>
                <a:lnTo>
                  <a:pt x="1049" y="5620"/>
                </a:lnTo>
                <a:lnTo>
                  <a:pt x="1075" y="5650"/>
                </a:lnTo>
                <a:lnTo>
                  <a:pt x="1102" y="5679"/>
                </a:lnTo>
                <a:lnTo>
                  <a:pt x="1131" y="5707"/>
                </a:lnTo>
                <a:lnTo>
                  <a:pt x="1162" y="5734"/>
                </a:lnTo>
                <a:lnTo>
                  <a:pt x="1193" y="5757"/>
                </a:lnTo>
                <a:lnTo>
                  <a:pt x="1225" y="5779"/>
                </a:lnTo>
                <a:lnTo>
                  <a:pt x="1259" y="5800"/>
                </a:lnTo>
                <a:lnTo>
                  <a:pt x="1292" y="5819"/>
                </a:lnTo>
                <a:lnTo>
                  <a:pt x="1327" y="5836"/>
                </a:lnTo>
                <a:lnTo>
                  <a:pt x="1362" y="5852"/>
                </a:lnTo>
                <a:lnTo>
                  <a:pt x="1398" y="5865"/>
                </a:lnTo>
                <a:lnTo>
                  <a:pt x="1434" y="5877"/>
                </a:lnTo>
                <a:lnTo>
                  <a:pt x="1471" y="5887"/>
                </a:lnTo>
                <a:lnTo>
                  <a:pt x="1507" y="5895"/>
                </a:lnTo>
                <a:lnTo>
                  <a:pt x="1545" y="5902"/>
                </a:lnTo>
                <a:lnTo>
                  <a:pt x="1582" y="5906"/>
                </a:lnTo>
                <a:lnTo>
                  <a:pt x="1620" y="5909"/>
                </a:lnTo>
                <a:lnTo>
                  <a:pt x="1658" y="5910"/>
                </a:lnTo>
                <a:lnTo>
                  <a:pt x="1696" y="5909"/>
                </a:lnTo>
                <a:lnTo>
                  <a:pt x="1734" y="5906"/>
                </a:lnTo>
                <a:lnTo>
                  <a:pt x="1771" y="5902"/>
                </a:lnTo>
                <a:lnTo>
                  <a:pt x="1809" y="5895"/>
                </a:lnTo>
                <a:lnTo>
                  <a:pt x="1845" y="5887"/>
                </a:lnTo>
                <a:lnTo>
                  <a:pt x="1882" y="5877"/>
                </a:lnTo>
                <a:lnTo>
                  <a:pt x="1918" y="5865"/>
                </a:lnTo>
                <a:lnTo>
                  <a:pt x="1954" y="5852"/>
                </a:lnTo>
                <a:lnTo>
                  <a:pt x="1989" y="5836"/>
                </a:lnTo>
                <a:lnTo>
                  <a:pt x="2024" y="5819"/>
                </a:lnTo>
                <a:lnTo>
                  <a:pt x="2057" y="5800"/>
                </a:lnTo>
                <a:lnTo>
                  <a:pt x="2091" y="5780"/>
                </a:lnTo>
                <a:lnTo>
                  <a:pt x="2123" y="5757"/>
                </a:lnTo>
                <a:lnTo>
                  <a:pt x="2154" y="5734"/>
                </a:lnTo>
                <a:lnTo>
                  <a:pt x="2184" y="5707"/>
                </a:lnTo>
                <a:lnTo>
                  <a:pt x="2215" y="5679"/>
                </a:lnTo>
                <a:lnTo>
                  <a:pt x="3998" y="3897"/>
                </a:lnTo>
                <a:lnTo>
                  <a:pt x="4026" y="3866"/>
                </a:lnTo>
                <a:lnTo>
                  <a:pt x="4052" y="3836"/>
                </a:lnTo>
                <a:lnTo>
                  <a:pt x="4076" y="3805"/>
                </a:lnTo>
                <a:lnTo>
                  <a:pt x="4099" y="3773"/>
                </a:lnTo>
                <a:lnTo>
                  <a:pt x="4119" y="3739"/>
                </a:lnTo>
                <a:lnTo>
                  <a:pt x="4138" y="3706"/>
                </a:lnTo>
                <a:lnTo>
                  <a:pt x="4156" y="3671"/>
                </a:lnTo>
                <a:lnTo>
                  <a:pt x="4170" y="3636"/>
                </a:lnTo>
                <a:lnTo>
                  <a:pt x="4185" y="3600"/>
                </a:lnTo>
                <a:lnTo>
                  <a:pt x="4196" y="3564"/>
                </a:lnTo>
                <a:lnTo>
                  <a:pt x="4206" y="3527"/>
                </a:lnTo>
                <a:lnTo>
                  <a:pt x="4214" y="3489"/>
                </a:lnTo>
                <a:lnTo>
                  <a:pt x="4220" y="3453"/>
                </a:lnTo>
                <a:lnTo>
                  <a:pt x="4225" y="3415"/>
                </a:lnTo>
                <a:lnTo>
                  <a:pt x="4227" y="3378"/>
                </a:lnTo>
                <a:lnTo>
                  <a:pt x="4228" y="3340"/>
                </a:lnTo>
                <a:lnTo>
                  <a:pt x="4227" y="3302"/>
                </a:lnTo>
                <a:lnTo>
                  <a:pt x="4225" y="3265"/>
                </a:lnTo>
                <a:lnTo>
                  <a:pt x="4220" y="3227"/>
                </a:lnTo>
                <a:lnTo>
                  <a:pt x="4214" y="3191"/>
                </a:lnTo>
                <a:lnTo>
                  <a:pt x="4206" y="3153"/>
                </a:lnTo>
                <a:lnTo>
                  <a:pt x="4196" y="3116"/>
                </a:lnTo>
                <a:lnTo>
                  <a:pt x="4185" y="3080"/>
                </a:lnTo>
                <a:lnTo>
                  <a:pt x="4170" y="3044"/>
                </a:lnTo>
                <a:lnTo>
                  <a:pt x="4156" y="3009"/>
                </a:lnTo>
                <a:lnTo>
                  <a:pt x="4138" y="2974"/>
                </a:lnTo>
                <a:lnTo>
                  <a:pt x="4119" y="2941"/>
                </a:lnTo>
                <a:lnTo>
                  <a:pt x="4099" y="2907"/>
                </a:lnTo>
                <a:lnTo>
                  <a:pt x="4076" y="2875"/>
                </a:lnTo>
                <a:lnTo>
                  <a:pt x="4052" y="2844"/>
                </a:lnTo>
                <a:lnTo>
                  <a:pt x="4026" y="2814"/>
                </a:lnTo>
                <a:lnTo>
                  <a:pt x="3998" y="2785"/>
                </a:lnTo>
                <a:close/>
                <a:moveTo>
                  <a:pt x="2285" y="499"/>
                </a:moveTo>
                <a:lnTo>
                  <a:pt x="2285" y="499"/>
                </a:lnTo>
                <a:lnTo>
                  <a:pt x="2300" y="485"/>
                </a:lnTo>
                <a:lnTo>
                  <a:pt x="2316" y="471"/>
                </a:lnTo>
                <a:lnTo>
                  <a:pt x="2332" y="459"/>
                </a:lnTo>
                <a:lnTo>
                  <a:pt x="2348" y="448"/>
                </a:lnTo>
                <a:lnTo>
                  <a:pt x="2365" y="437"/>
                </a:lnTo>
                <a:lnTo>
                  <a:pt x="2383" y="428"/>
                </a:lnTo>
                <a:lnTo>
                  <a:pt x="2401" y="419"/>
                </a:lnTo>
                <a:lnTo>
                  <a:pt x="2419" y="411"/>
                </a:lnTo>
                <a:lnTo>
                  <a:pt x="2437" y="404"/>
                </a:lnTo>
                <a:lnTo>
                  <a:pt x="2456" y="398"/>
                </a:lnTo>
                <a:lnTo>
                  <a:pt x="2474" y="393"/>
                </a:lnTo>
                <a:lnTo>
                  <a:pt x="2493" y="389"/>
                </a:lnTo>
                <a:lnTo>
                  <a:pt x="2512" y="385"/>
                </a:lnTo>
                <a:lnTo>
                  <a:pt x="2531" y="383"/>
                </a:lnTo>
                <a:lnTo>
                  <a:pt x="2551" y="382"/>
                </a:lnTo>
                <a:lnTo>
                  <a:pt x="2570" y="381"/>
                </a:lnTo>
                <a:lnTo>
                  <a:pt x="2590" y="382"/>
                </a:lnTo>
                <a:lnTo>
                  <a:pt x="2609" y="383"/>
                </a:lnTo>
                <a:lnTo>
                  <a:pt x="2628" y="385"/>
                </a:lnTo>
                <a:lnTo>
                  <a:pt x="2647" y="389"/>
                </a:lnTo>
                <a:lnTo>
                  <a:pt x="2667" y="393"/>
                </a:lnTo>
                <a:lnTo>
                  <a:pt x="2685" y="398"/>
                </a:lnTo>
                <a:lnTo>
                  <a:pt x="2704" y="404"/>
                </a:lnTo>
                <a:lnTo>
                  <a:pt x="2722" y="411"/>
                </a:lnTo>
                <a:lnTo>
                  <a:pt x="2741" y="419"/>
                </a:lnTo>
                <a:lnTo>
                  <a:pt x="2759" y="428"/>
                </a:lnTo>
                <a:lnTo>
                  <a:pt x="2776" y="437"/>
                </a:lnTo>
                <a:lnTo>
                  <a:pt x="2792" y="448"/>
                </a:lnTo>
                <a:lnTo>
                  <a:pt x="2809" y="459"/>
                </a:lnTo>
                <a:lnTo>
                  <a:pt x="2826" y="471"/>
                </a:lnTo>
                <a:lnTo>
                  <a:pt x="2841" y="485"/>
                </a:lnTo>
                <a:lnTo>
                  <a:pt x="2856" y="499"/>
                </a:lnTo>
                <a:lnTo>
                  <a:pt x="2870" y="515"/>
                </a:lnTo>
                <a:lnTo>
                  <a:pt x="2884" y="530"/>
                </a:lnTo>
                <a:lnTo>
                  <a:pt x="2896" y="546"/>
                </a:lnTo>
                <a:lnTo>
                  <a:pt x="2908" y="563"/>
                </a:lnTo>
                <a:lnTo>
                  <a:pt x="2918" y="581"/>
                </a:lnTo>
                <a:lnTo>
                  <a:pt x="2928" y="597"/>
                </a:lnTo>
                <a:lnTo>
                  <a:pt x="2937" y="615"/>
                </a:lnTo>
                <a:lnTo>
                  <a:pt x="2945" y="633"/>
                </a:lnTo>
                <a:lnTo>
                  <a:pt x="2952" y="652"/>
                </a:lnTo>
                <a:lnTo>
                  <a:pt x="2959" y="670"/>
                </a:lnTo>
                <a:lnTo>
                  <a:pt x="2963" y="689"/>
                </a:lnTo>
                <a:lnTo>
                  <a:pt x="2968" y="708"/>
                </a:lnTo>
                <a:lnTo>
                  <a:pt x="2971" y="727"/>
                </a:lnTo>
                <a:lnTo>
                  <a:pt x="2973" y="747"/>
                </a:lnTo>
                <a:lnTo>
                  <a:pt x="2974" y="766"/>
                </a:lnTo>
                <a:lnTo>
                  <a:pt x="2974" y="786"/>
                </a:lnTo>
                <a:lnTo>
                  <a:pt x="2974" y="805"/>
                </a:lnTo>
                <a:lnTo>
                  <a:pt x="2973" y="824"/>
                </a:lnTo>
                <a:lnTo>
                  <a:pt x="2971" y="844"/>
                </a:lnTo>
                <a:lnTo>
                  <a:pt x="2968" y="863"/>
                </a:lnTo>
                <a:lnTo>
                  <a:pt x="2963" y="882"/>
                </a:lnTo>
                <a:lnTo>
                  <a:pt x="2959" y="901"/>
                </a:lnTo>
                <a:lnTo>
                  <a:pt x="2952" y="920"/>
                </a:lnTo>
                <a:lnTo>
                  <a:pt x="2945" y="938"/>
                </a:lnTo>
                <a:lnTo>
                  <a:pt x="2937" y="955"/>
                </a:lnTo>
                <a:lnTo>
                  <a:pt x="2928" y="973"/>
                </a:lnTo>
                <a:lnTo>
                  <a:pt x="2918" y="991"/>
                </a:lnTo>
                <a:lnTo>
                  <a:pt x="2908" y="1008"/>
                </a:lnTo>
                <a:lnTo>
                  <a:pt x="2896" y="1025"/>
                </a:lnTo>
                <a:lnTo>
                  <a:pt x="2884" y="1040"/>
                </a:lnTo>
                <a:lnTo>
                  <a:pt x="2870" y="1056"/>
                </a:lnTo>
                <a:lnTo>
                  <a:pt x="2856" y="1071"/>
                </a:lnTo>
                <a:lnTo>
                  <a:pt x="2743" y="1184"/>
                </a:lnTo>
                <a:lnTo>
                  <a:pt x="1550" y="2377"/>
                </a:lnTo>
                <a:lnTo>
                  <a:pt x="1543" y="2353"/>
                </a:lnTo>
                <a:lnTo>
                  <a:pt x="1535" y="2327"/>
                </a:lnTo>
                <a:lnTo>
                  <a:pt x="1527" y="2303"/>
                </a:lnTo>
                <a:lnTo>
                  <a:pt x="1518" y="2278"/>
                </a:lnTo>
                <a:lnTo>
                  <a:pt x="1508" y="2255"/>
                </a:lnTo>
                <a:lnTo>
                  <a:pt x="1497" y="2230"/>
                </a:lnTo>
                <a:lnTo>
                  <a:pt x="1485" y="2207"/>
                </a:lnTo>
                <a:lnTo>
                  <a:pt x="1473" y="2183"/>
                </a:lnTo>
                <a:lnTo>
                  <a:pt x="1459" y="2161"/>
                </a:lnTo>
                <a:lnTo>
                  <a:pt x="1446" y="2139"/>
                </a:lnTo>
                <a:lnTo>
                  <a:pt x="1430" y="2116"/>
                </a:lnTo>
                <a:lnTo>
                  <a:pt x="1415" y="2094"/>
                </a:lnTo>
                <a:lnTo>
                  <a:pt x="1398" y="2073"/>
                </a:lnTo>
                <a:lnTo>
                  <a:pt x="1380" y="2053"/>
                </a:lnTo>
                <a:lnTo>
                  <a:pt x="1362" y="2033"/>
                </a:lnTo>
                <a:lnTo>
                  <a:pt x="1343" y="2013"/>
                </a:lnTo>
                <a:lnTo>
                  <a:pt x="1323" y="1994"/>
                </a:lnTo>
                <a:lnTo>
                  <a:pt x="1303" y="1976"/>
                </a:lnTo>
                <a:lnTo>
                  <a:pt x="1283" y="1958"/>
                </a:lnTo>
                <a:lnTo>
                  <a:pt x="1262" y="1941"/>
                </a:lnTo>
                <a:lnTo>
                  <a:pt x="1241" y="1926"/>
                </a:lnTo>
                <a:lnTo>
                  <a:pt x="1218" y="1911"/>
                </a:lnTo>
                <a:lnTo>
                  <a:pt x="1196" y="1897"/>
                </a:lnTo>
                <a:lnTo>
                  <a:pt x="1174" y="1883"/>
                </a:lnTo>
                <a:lnTo>
                  <a:pt x="1151" y="1871"/>
                </a:lnTo>
                <a:lnTo>
                  <a:pt x="1128" y="1860"/>
                </a:lnTo>
                <a:lnTo>
                  <a:pt x="1105" y="1849"/>
                </a:lnTo>
                <a:lnTo>
                  <a:pt x="1080" y="1839"/>
                </a:lnTo>
                <a:lnTo>
                  <a:pt x="1057" y="1830"/>
                </a:lnTo>
                <a:lnTo>
                  <a:pt x="1032" y="1821"/>
                </a:lnTo>
                <a:lnTo>
                  <a:pt x="1008" y="1814"/>
                </a:lnTo>
                <a:lnTo>
                  <a:pt x="983" y="1808"/>
                </a:lnTo>
                <a:lnTo>
                  <a:pt x="2285" y="499"/>
                </a:lnTo>
                <a:close/>
                <a:moveTo>
                  <a:pt x="1943" y="5409"/>
                </a:moveTo>
                <a:lnTo>
                  <a:pt x="1943" y="5409"/>
                </a:lnTo>
                <a:lnTo>
                  <a:pt x="1929" y="5423"/>
                </a:lnTo>
                <a:lnTo>
                  <a:pt x="1913" y="5437"/>
                </a:lnTo>
                <a:lnTo>
                  <a:pt x="1897" y="5449"/>
                </a:lnTo>
                <a:lnTo>
                  <a:pt x="1881" y="5461"/>
                </a:lnTo>
                <a:lnTo>
                  <a:pt x="1863" y="5471"/>
                </a:lnTo>
                <a:lnTo>
                  <a:pt x="1846" y="5481"/>
                </a:lnTo>
                <a:lnTo>
                  <a:pt x="1829" y="5490"/>
                </a:lnTo>
                <a:lnTo>
                  <a:pt x="1811" y="5498"/>
                </a:lnTo>
                <a:lnTo>
                  <a:pt x="1792" y="5505"/>
                </a:lnTo>
                <a:lnTo>
                  <a:pt x="1773" y="5510"/>
                </a:lnTo>
                <a:lnTo>
                  <a:pt x="1754" y="5516"/>
                </a:lnTo>
                <a:lnTo>
                  <a:pt x="1735" y="5521"/>
                </a:lnTo>
                <a:lnTo>
                  <a:pt x="1716" y="5523"/>
                </a:lnTo>
                <a:lnTo>
                  <a:pt x="1697" y="5526"/>
                </a:lnTo>
                <a:lnTo>
                  <a:pt x="1677" y="5527"/>
                </a:lnTo>
                <a:lnTo>
                  <a:pt x="1658" y="5527"/>
                </a:lnTo>
                <a:lnTo>
                  <a:pt x="1638" y="5527"/>
                </a:lnTo>
                <a:lnTo>
                  <a:pt x="1619" y="5526"/>
                </a:lnTo>
                <a:lnTo>
                  <a:pt x="1600" y="5523"/>
                </a:lnTo>
                <a:lnTo>
                  <a:pt x="1581" y="5521"/>
                </a:lnTo>
                <a:lnTo>
                  <a:pt x="1562" y="5516"/>
                </a:lnTo>
                <a:lnTo>
                  <a:pt x="1543" y="5510"/>
                </a:lnTo>
                <a:lnTo>
                  <a:pt x="1524" y="5505"/>
                </a:lnTo>
                <a:lnTo>
                  <a:pt x="1506" y="5498"/>
                </a:lnTo>
                <a:lnTo>
                  <a:pt x="1488" y="5490"/>
                </a:lnTo>
                <a:lnTo>
                  <a:pt x="1471" y="5481"/>
                </a:lnTo>
                <a:lnTo>
                  <a:pt x="1453" y="5471"/>
                </a:lnTo>
                <a:lnTo>
                  <a:pt x="1436" y="5461"/>
                </a:lnTo>
                <a:lnTo>
                  <a:pt x="1419" y="5449"/>
                </a:lnTo>
                <a:lnTo>
                  <a:pt x="1404" y="5437"/>
                </a:lnTo>
                <a:lnTo>
                  <a:pt x="1388" y="5423"/>
                </a:lnTo>
                <a:lnTo>
                  <a:pt x="1372" y="5409"/>
                </a:lnTo>
                <a:lnTo>
                  <a:pt x="1358" y="5394"/>
                </a:lnTo>
                <a:lnTo>
                  <a:pt x="1344" y="5378"/>
                </a:lnTo>
                <a:lnTo>
                  <a:pt x="1332" y="5362"/>
                </a:lnTo>
                <a:lnTo>
                  <a:pt x="1320" y="5345"/>
                </a:lnTo>
                <a:lnTo>
                  <a:pt x="1310" y="5329"/>
                </a:lnTo>
                <a:lnTo>
                  <a:pt x="1300" y="5311"/>
                </a:lnTo>
                <a:lnTo>
                  <a:pt x="1291" y="5293"/>
                </a:lnTo>
                <a:lnTo>
                  <a:pt x="1283" y="5275"/>
                </a:lnTo>
                <a:lnTo>
                  <a:pt x="1276" y="5257"/>
                </a:lnTo>
                <a:lnTo>
                  <a:pt x="1271" y="5238"/>
                </a:lnTo>
                <a:lnTo>
                  <a:pt x="1265" y="5219"/>
                </a:lnTo>
                <a:lnTo>
                  <a:pt x="1262" y="5200"/>
                </a:lnTo>
                <a:lnTo>
                  <a:pt x="1259" y="5181"/>
                </a:lnTo>
                <a:lnTo>
                  <a:pt x="1256" y="5162"/>
                </a:lnTo>
                <a:lnTo>
                  <a:pt x="1254" y="5142"/>
                </a:lnTo>
                <a:lnTo>
                  <a:pt x="1254" y="5123"/>
                </a:lnTo>
                <a:lnTo>
                  <a:pt x="1254" y="5103"/>
                </a:lnTo>
                <a:lnTo>
                  <a:pt x="1256" y="5084"/>
                </a:lnTo>
                <a:lnTo>
                  <a:pt x="1259" y="5065"/>
                </a:lnTo>
                <a:lnTo>
                  <a:pt x="1262" y="5045"/>
                </a:lnTo>
                <a:lnTo>
                  <a:pt x="1265" y="5026"/>
                </a:lnTo>
                <a:lnTo>
                  <a:pt x="1271" y="5009"/>
                </a:lnTo>
                <a:lnTo>
                  <a:pt x="1276" y="4990"/>
                </a:lnTo>
                <a:lnTo>
                  <a:pt x="1283" y="4971"/>
                </a:lnTo>
                <a:lnTo>
                  <a:pt x="1291" y="4953"/>
                </a:lnTo>
                <a:lnTo>
                  <a:pt x="1300" y="4935"/>
                </a:lnTo>
                <a:lnTo>
                  <a:pt x="1310" y="4918"/>
                </a:lnTo>
                <a:lnTo>
                  <a:pt x="1320" y="4902"/>
                </a:lnTo>
                <a:lnTo>
                  <a:pt x="1332" y="4885"/>
                </a:lnTo>
                <a:lnTo>
                  <a:pt x="1344" y="4868"/>
                </a:lnTo>
                <a:lnTo>
                  <a:pt x="1358" y="4852"/>
                </a:lnTo>
                <a:lnTo>
                  <a:pt x="1372" y="4838"/>
                </a:lnTo>
                <a:lnTo>
                  <a:pt x="1658" y="4551"/>
                </a:lnTo>
                <a:lnTo>
                  <a:pt x="1762" y="4655"/>
                </a:lnTo>
                <a:lnTo>
                  <a:pt x="1945" y="4838"/>
                </a:lnTo>
                <a:lnTo>
                  <a:pt x="1958" y="4852"/>
                </a:lnTo>
                <a:lnTo>
                  <a:pt x="1972" y="4868"/>
                </a:lnTo>
                <a:lnTo>
                  <a:pt x="1985" y="4885"/>
                </a:lnTo>
                <a:lnTo>
                  <a:pt x="1996" y="4902"/>
                </a:lnTo>
                <a:lnTo>
                  <a:pt x="2007" y="4918"/>
                </a:lnTo>
                <a:lnTo>
                  <a:pt x="2016" y="4935"/>
                </a:lnTo>
                <a:lnTo>
                  <a:pt x="2025" y="4953"/>
                </a:lnTo>
                <a:lnTo>
                  <a:pt x="2033" y="4972"/>
                </a:lnTo>
                <a:lnTo>
                  <a:pt x="2039" y="4990"/>
                </a:lnTo>
                <a:lnTo>
                  <a:pt x="2046" y="5009"/>
                </a:lnTo>
                <a:lnTo>
                  <a:pt x="2051" y="5026"/>
                </a:lnTo>
                <a:lnTo>
                  <a:pt x="2055" y="5046"/>
                </a:lnTo>
                <a:lnTo>
                  <a:pt x="2058" y="5065"/>
                </a:lnTo>
                <a:lnTo>
                  <a:pt x="2061" y="5084"/>
                </a:lnTo>
                <a:lnTo>
                  <a:pt x="2062" y="5103"/>
                </a:lnTo>
                <a:lnTo>
                  <a:pt x="2063" y="5123"/>
                </a:lnTo>
                <a:lnTo>
                  <a:pt x="2062" y="5142"/>
                </a:lnTo>
                <a:lnTo>
                  <a:pt x="2061" y="5162"/>
                </a:lnTo>
                <a:lnTo>
                  <a:pt x="2058" y="5181"/>
                </a:lnTo>
                <a:lnTo>
                  <a:pt x="2055" y="5200"/>
                </a:lnTo>
                <a:lnTo>
                  <a:pt x="2051" y="5219"/>
                </a:lnTo>
                <a:lnTo>
                  <a:pt x="2046" y="5238"/>
                </a:lnTo>
                <a:lnTo>
                  <a:pt x="2039" y="5257"/>
                </a:lnTo>
                <a:lnTo>
                  <a:pt x="2033" y="5275"/>
                </a:lnTo>
                <a:lnTo>
                  <a:pt x="2025" y="5293"/>
                </a:lnTo>
                <a:lnTo>
                  <a:pt x="2016" y="5311"/>
                </a:lnTo>
                <a:lnTo>
                  <a:pt x="2007" y="5329"/>
                </a:lnTo>
                <a:lnTo>
                  <a:pt x="1996" y="5345"/>
                </a:lnTo>
                <a:lnTo>
                  <a:pt x="1985" y="5362"/>
                </a:lnTo>
                <a:lnTo>
                  <a:pt x="1971" y="5378"/>
                </a:lnTo>
                <a:lnTo>
                  <a:pt x="1958" y="5393"/>
                </a:lnTo>
                <a:lnTo>
                  <a:pt x="1943" y="5409"/>
                </a:lnTo>
                <a:close/>
                <a:moveTo>
                  <a:pt x="3727" y="3626"/>
                </a:moveTo>
                <a:lnTo>
                  <a:pt x="2420" y="4933"/>
                </a:lnTo>
                <a:lnTo>
                  <a:pt x="2414" y="4908"/>
                </a:lnTo>
                <a:lnTo>
                  <a:pt x="2406" y="4883"/>
                </a:lnTo>
                <a:lnTo>
                  <a:pt x="2397" y="4858"/>
                </a:lnTo>
                <a:lnTo>
                  <a:pt x="2389" y="4833"/>
                </a:lnTo>
                <a:lnTo>
                  <a:pt x="2379" y="4810"/>
                </a:lnTo>
                <a:lnTo>
                  <a:pt x="2368" y="4786"/>
                </a:lnTo>
                <a:lnTo>
                  <a:pt x="2356" y="4762"/>
                </a:lnTo>
                <a:lnTo>
                  <a:pt x="2344" y="4739"/>
                </a:lnTo>
                <a:lnTo>
                  <a:pt x="2331" y="4716"/>
                </a:lnTo>
                <a:lnTo>
                  <a:pt x="2316" y="4693"/>
                </a:lnTo>
                <a:lnTo>
                  <a:pt x="2302" y="4672"/>
                </a:lnTo>
                <a:lnTo>
                  <a:pt x="2286" y="4649"/>
                </a:lnTo>
                <a:lnTo>
                  <a:pt x="2269" y="4628"/>
                </a:lnTo>
                <a:lnTo>
                  <a:pt x="2251" y="4607"/>
                </a:lnTo>
                <a:lnTo>
                  <a:pt x="2234" y="4587"/>
                </a:lnTo>
                <a:lnTo>
                  <a:pt x="2215" y="4567"/>
                </a:lnTo>
                <a:lnTo>
                  <a:pt x="2032" y="4385"/>
                </a:lnTo>
                <a:lnTo>
                  <a:pt x="501" y="2855"/>
                </a:lnTo>
                <a:lnTo>
                  <a:pt x="487" y="2839"/>
                </a:lnTo>
                <a:lnTo>
                  <a:pt x="473" y="2824"/>
                </a:lnTo>
                <a:lnTo>
                  <a:pt x="461" y="2807"/>
                </a:lnTo>
                <a:lnTo>
                  <a:pt x="449" y="2791"/>
                </a:lnTo>
                <a:lnTo>
                  <a:pt x="439" y="2773"/>
                </a:lnTo>
                <a:lnTo>
                  <a:pt x="429" y="2757"/>
                </a:lnTo>
                <a:lnTo>
                  <a:pt x="420" y="2739"/>
                </a:lnTo>
                <a:lnTo>
                  <a:pt x="412" y="2721"/>
                </a:lnTo>
                <a:lnTo>
                  <a:pt x="405" y="2702"/>
                </a:lnTo>
                <a:lnTo>
                  <a:pt x="400" y="2684"/>
                </a:lnTo>
                <a:lnTo>
                  <a:pt x="394" y="2665"/>
                </a:lnTo>
                <a:lnTo>
                  <a:pt x="391" y="2646"/>
                </a:lnTo>
                <a:lnTo>
                  <a:pt x="387" y="2627"/>
                </a:lnTo>
                <a:lnTo>
                  <a:pt x="385" y="2607"/>
                </a:lnTo>
                <a:lnTo>
                  <a:pt x="383" y="2588"/>
                </a:lnTo>
                <a:lnTo>
                  <a:pt x="383" y="2569"/>
                </a:lnTo>
                <a:lnTo>
                  <a:pt x="383" y="2549"/>
                </a:lnTo>
                <a:lnTo>
                  <a:pt x="385" y="2530"/>
                </a:lnTo>
                <a:lnTo>
                  <a:pt x="387" y="2510"/>
                </a:lnTo>
                <a:lnTo>
                  <a:pt x="391" y="2491"/>
                </a:lnTo>
                <a:lnTo>
                  <a:pt x="394" y="2472"/>
                </a:lnTo>
                <a:lnTo>
                  <a:pt x="400" y="2453"/>
                </a:lnTo>
                <a:lnTo>
                  <a:pt x="405" y="2434"/>
                </a:lnTo>
                <a:lnTo>
                  <a:pt x="412" y="2416"/>
                </a:lnTo>
                <a:lnTo>
                  <a:pt x="420" y="2399"/>
                </a:lnTo>
                <a:lnTo>
                  <a:pt x="429" y="2381"/>
                </a:lnTo>
                <a:lnTo>
                  <a:pt x="439" y="2363"/>
                </a:lnTo>
                <a:lnTo>
                  <a:pt x="449" y="2346"/>
                </a:lnTo>
                <a:lnTo>
                  <a:pt x="461" y="2329"/>
                </a:lnTo>
                <a:lnTo>
                  <a:pt x="473" y="2314"/>
                </a:lnTo>
                <a:lnTo>
                  <a:pt x="487" y="2298"/>
                </a:lnTo>
                <a:lnTo>
                  <a:pt x="501" y="2283"/>
                </a:lnTo>
                <a:lnTo>
                  <a:pt x="517" y="2268"/>
                </a:lnTo>
                <a:lnTo>
                  <a:pt x="532" y="2255"/>
                </a:lnTo>
                <a:lnTo>
                  <a:pt x="548" y="2242"/>
                </a:lnTo>
                <a:lnTo>
                  <a:pt x="565" y="2231"/>
                </a:lnTo>
                <a:lnTo>
                  <a:pt x="581" y="2220"/>
                </a:lnTo>
                <a:lnTo>
                  <a:pt x="599" y="2210"/>
                </a:lnTo>
                <a:lnTo>
                  <a:pt x="617" y="2202"/>
                </a:lnTo>
                <a:lnTo>
                  <a:pt x="635" y="2195"/>
                </a:lnTo>
                <a:lnTo>
                  <a:pt x="653" y="2187"/>
                </a:lnTo>
                <a:lnTo>
                  <a:pt x="672" y="2181"/>
                </a:lnTo>
                <a:lnTo>
                  <a:pt x="691" y="2176"/>
                </a:lnTo>
                <a:lnTo>
                  <a:pt x="710" y="2172"/>
                </a:lnTo>
                <a:lnTo>
                  <a:pt x="729" y="2169"/>
                </a:lnTo>
                <a:lnTo>
                  <a:pt x="748" y="2167"/>
                </a:lnTo>
                <a:lnTo>
                  <a:pt x="768" y="2164"/>
                </a:lnTo>
                <a:lnTo>
                  <a:pt x="787" y="2164"/>
                </a:lnTo>
                <a:lnTo>
                  <a:pt x="807" y="2164"/>
                </a:lnTo>
                <a:lnTo>
                  <a:pt x="826" y="2167"/>
                </a:lnTo>
                <a:lnTo>
                  <a:pt x="845" y="2169"/>
                </a:lnTo>
                <a:lnTo>
                  <a:pt x="865" y="2172"/>
                </a:lnTo>
                <a:lnTo>
                  <a:pt x="884" y="2176"/>
                </a:lnTo>
                <a:lnTo>
                  <a:pt x="903" y="2181"/>
                </a:lnTo>
                <a:lnTo>
                  <a:pt x="921" y="2187"/>
                </a:lnTo>
                <a:lnTo>
                  <a:pt x="940" y="2193"/>
                </a:lnTo>
                <a:lnTo>
                  <a:pt x="957" y="2202"/>
                </a:lnTo>
                <a:lnTo>
                  <a:pt x="975" y="2210"/>
                </a:lnTo>
                <a:lnTo>
                  <a:pt x="992" y="2220"/>
                </a:lnTo>
                <a:lnTo>
                  <a:pt x="1010" y="2231"/>
                </a:lnTo>
                <a:lnTo>
                  <a:pt x="1025" y="2242"/>
                </a:lnTo>
                <a:lnTo>
                  <a:pt x="1042" y="2255"/>
                </a:lnTo>
                <a:lnTo>
                  <a:pt x="1058" y="2268"/>
                </a:lnTo>
                <a:lnTo>
                  <a:pt x="1073" y="2283"/>
                </a:lnTo>
                <a:lnTo>
                  <a:pt x="1087" y="2298"/>
                </a:lnTo>
                <a:lnTo>
                  <a:pt x="1100" y="2314"/>
                </a:lnTo>
                <a:lnTo>
                  <a:pt x="1114" y="2329"/>
                </a:lnTo>
                <a:lnTo>
                  <a:pt x="1125" y="2346"/>
                </a:lnTo>
                <a:lnTo>
                  <a:pt x="1136" y="2363"/>
                </a:lnTo>
                <a:lnTo>
                  <a:pt x="1145" y="2381"/>
                </a:lnTo>
                <a:lnTo>
                  <a:pt x="1154" y="2399"/>
                </a:lnTo>
                <a:lnTo>
                  <a:pt x="1162" y="2416"/>
                </a:lnTo>
                <a:lnTo>
                  <a:pt x="1168" y="2434"/>
                </a:lnTo>
                <a:lnTo>
                  <a:pt x="1175" y="2453"/>
                </a:lnTo>
                <a:lnTo>
                  <a:pt x="1179" y="2472"/>
                </a:lnTo>
                <a:lnTo>
                  <a:pt x="1184" y="2491"/>
                </a:lnTo>
                <a:lnTo>
                  <a:pt x="1187" y="2510"/>
                </a:lnTo>
                <a:lnTo>
                  <a:pt x="1189" y="2530"/>
                </a:lnTo>
                <a:lnTo>
                  <a:pt x="1191" y="2549"/>
                </a:lnTo>
                <a:lnTo>
                  <a:pt x="1192" y="2569"/>
                </a:lnTo>
                <a:lnTo>
                  <a:pt x="1191" y="2588"/>
                </a:lnTo>
                <a:lnTo>
                  <a:pt x="1189" y="2607"/>
                </a:lnTo>
                <a:lnTo>
                  <a:pt x="1187" y="2627"/>
                </a:lnTo>
                <a:lnTo>
                  <a:pt x="1184" y="2646"/>
                </a:lnTo>
                <a:lnTo>
                  <a:pt x="1179" y="2665"/>
                </a:lnTo>
                <a:lnTo>
                  <a:pt x="1175" y="2684"/>
                </a:lnTo>
                <a:lnTo>
                  <a:pt x="1168" y="2702"/>
                </a:lnTo>
                <a:lnTo>
                  <a:pt x="1162" y="2721"/>
                </a:lnTo>
                <a:lnTo>
                  <a:pt x="1154" y="2739"/>
                </a:lnTo>
                <a:lnTo>
                  <a:pt x="1145" y="2757"/>
                </a:lnTo>
                <a:lnTo>
                  <a:pt x="1136" y="2773"/>
                </a:lnTo>
                <a:lnTo>
                  <a:pt x="1125" y="2791"/>
                </a:lnTo>
                <a:lnTo>
                  <a:pt x="1114" y="2808"/>
                </a:lnTo>
                <a:lnTo>
                  <a:pt x="1100" y="2824"/>
                </a:lnTo>
                <a:lnTo>
                  <a:pt x="1087" y="2839"/>
                </a:lnTo>
                <a:lnTo>
                  <a:pt x="1073" y="2855"/>
                </a:lnTo>
                <a:lnTo>
                  <a:pt x="1343" y="3125"/>
                </a:lnTo>
                <a:lnTo>
                  <a:pt x="2570" y="1898"/>
                </a:lnTo>
                <a:lnTo>
                  <a:pt x="3545" y="2872"/>
                </a:lnTo>
                <a:lnTo>
                  <a:pt x="3727" y="3054"/>
                </a:lnTo>
                <a:lnTo>
                  <a:pt x="3742" y="3069"/>
                </a:lnTo>
                <a:lnTo>
                  <a:pt x="3755" y="3086"/>
                </a:lnTo>
                <a:lnTo>
                  <a:pt x="3768" y="3101"/>
                </a:lnTo>
                <a:lnTo>
                  <a:pt x="3780" y="3118"/>
                </a:lnTo>
                <a:lnTo>
                  <a:pt x="3790" y="3135"/>
                </a:lnTo>
                <a:lnTo>
                  <a:pt x="3800" y="3153"/>
                </a:lnTo>
                <a:lnTo>
                  <a:pt x="3809" y="3169"/>
                </a:lnTo>
                <a:lnTo>
                  <a:pt x="3816" y="3188"/>
                </a:lnTo>
                <a:lnTo>
                  <a:pt x="3823" y="3206"/>
                </a:lnTo>
                <a:lnTo>
                  <a:pt x="3830" y="3225"/>
                </a:lnTo>
                <a:lnTo>
                  <a:pt x="3834" y="3244"/>
                </a:lnTo>
                <a:lnTo>
                  <a:pt x="3839" y="3263"/>
                </a:lnTo>
                <a:lnTo>
                  <a:pt x="3842" y="3282"/>
                </a:lnTo>
                <a:lnTo>
                  <a:pt x="3844" y="3301"/>
                </a:lnTo>
                <a:lnTo>
                  <a:pt x="3845" y="3321"/>
                </a:lnTo>
                <a:lnTo>
                  <a:pt x="3845" y="3340"/>
                </a:lnTo>
                <a:lnTo>
                  <a:pt x="3845" y="3359"/>
                </a:lnTo>
                <a:lnTo>
                  <a:pt x="3844" y="3379"/>
                </a:lnTo>
                <a:lnTo>
                  <a:pt x="3842" y="3398"/>
                </a:lnTo>
                <a:lnTo>
                  <a:pt x="3839" y="3417"/>
                </a:lnTo>
                <a:lnTo>
                  <a:pt x="3834" y="3436"/>
                </a:lnTo>
                <a:lnTo>
                  <a:pt x="3830" y="3455"/>
                </a:lnTo>
                <a:lnTo>
                  <a:pt x="3823" y="3474"/>
                </a:lnTo>
                <a:lnTo>
                  <a:pt x="3816" y="3492"/>
                </a:lnTo>
                <a:lnTo>
                  <a:pt x="3809" y="3511"/>
                </a:lnTo>
                <a:lnTo>
                  <a:pt x="3800" y="3528"/>
                </a:lnTo>
                <a:lnTo>
                  <a:pt x="3790" y="3545"/>
                </a:lnTo>
                <a:lnTo>
                  <a:pt x="3780" y="3562"/>
                </a:lnTo>
                <a:lnTo>
                  <a:pt x="3768" y="3579"/>
                </a:lnTo>
                <a:lnTo>
                  <a:pt x="3755" y="3595"/>
                </a:lnTo>
                <a:lnTo>
                  <a:pt x="3742" y="3611"/>
                </a:lnTo>
                <a:lnTo>
                  <a:pt x="3727" y="3626"/>
                </a:lnTo>
                <a:close/>
                <a:moveTo>
                  <a:pt x="2480" y="2235"/>
                </a:moveTo>
                <a:lnTo>
                  <a:pt x="1460" y="3254"/>
                </a:lnTo>
                <a:lnTo>
                  <a:pt x="1730" y="3524"/>
                </a:lnTo>
                <a:lnTo>
                  <a:pt x="2750" y="2505"/>
                </a:lnTo>
                <a:lnTo>
                  <a:pt x="2480" y="2235"/>
                </a:lnTo>
                <a:close/>
                <a:moveTo>
                  <a:pt x="2887" y="2643"/>
                </a:moveTo>
                <a:lnTo>
                  <a:pt x="1868" y="3662"/>
                </a:lnTo>
                <a:lnTo>
                  <a:pt x="2139" y="3932"/>
                </a:lnTo>
                <a:lnTo>
                  <a:pt x="3157" y="2913"/>
                </a:lnTo>
                <a:lnTo>
                  <a:pt x="2887" y="2643"/>
                </a:lnTo>
                <a:close/>
                <a:moveTo>
                  <a:pt x="2276" y="4069"/>
                </a:moveTo>
                <a:lnTo>
                  <a:pt x="2546" y="4340"/>
                </a:lnTo>
                <a:lnTo>
                  <a:pt x="3565" y="3321"/>
                </a:lnTo>
                <a:lnTo>
                  <a:pt x="3295" y="3050"/>
                </a:lnTo>
                <a:lnTo>
                  <a:pt x="2276" y="4069"/>
                </a:lnTo>
                <a:close/>
              </a:path>
            </a:pathLst>
          </a:custGeom>
          <a:solidFill>
            <a:schemeClr val="bg1"/>
          </a:solidFill>
          <a:ln>
            <a:noFill/>
          </a:ln>
        </p:spPr>
        <p:txBody>
          <a:bodyPr anchor="ctr">
            <a:scene3d>
              <a:camera prst="orthographicFront"/>
              <a:lightRig rig="threePt" dir="t"/>
            </a:scene3d>
            <a:sp3d>
              <a:contourClr>
                <a:srgbClr val="FFFFFF"/>
              </a:contourClr>
            </a:sp3d>
          </a:bodyPr>
          <a:lstStyle/>
          <a:p>
            <a:pPr algn="ctr">
              <a:defRPr/>
            </a:pPr>
            <a:endParaRPr lang="zh-CN" altLang="en-US">
              <a:solidFill>
                <a:srgbClr val="FFFFFF"/>
              </a:solidFill>
            </a:endParaRPr>
          </a:p>
        </p:txBody>
      </p:sp>
      <p:sp>
        <p:nvSpPr>
          <p:cNvPr id="19" name="文本框 18"/>
          <p:cNvSpPr txBox="1"/>
          <p:nvPr>
            <p:custDataLst>
              <p:tags r:id="rId12"/>
            </p:custDataLst>
          </p:nvPr>
        </p:nvSpPr>
        <p:spPr>
          <a:xfrm>
            <a:off x="929475" y="3261788"/>
            <a:ext cx="2127600" cy="377160"/>
          </a:xfrm>
          <a:prstGeom prst="rect">
            <a:avLst/>
          </a:prstGeom>
          <a:noFill/>
        </p:spPr>
        <p:txBody>
          <a:bodyPr wrap="square" rtlCol="0">
            <a:normAutofit fontScale="92500" lnSpcReduction="10000"/>
          </a:bodyPr>
          <a:lstStyle/>
          <a:p>
            <a:pPr algn="r"/>
            <a:r>
              <a:rPr lang="en-US" altLang="zh-CN" sz="2000" dirty="0">
                <a:solidFill>
                  <a:schemeClr val="accent2"/>
                </a:solidFill>
                <a:latin typeface="+mj-lt"/>
                <a:ea typeface="+mj-ea"/>
                <a:cs typeface="+mj-cs"/>
              </a:rPr>
              <a:t>2020/10/3</a:t>
            </a:r>
            <a:endParaRPr lang="zh-CN" altLang="en-US" sz="2000" dirty="0">
              <a:solidFill>
                <a:schemeClr val="accent2"/>
              </a:solidFill>
              <a:latin typeface="+mj-lt"/>
              <a:ea typeface="+mj-ea"/>
              <a:cs typeface="+mj-cs"/>
            </a:endParaRPr>
          </a:p>
        </p:txBody>
      </p:sp>
      <p:sp>
        <p:nvSpPr>
          <p:cNvPr id="20" name="文本框 19"/>
          <p:cNvSpPr txBox="1"/>
          <p:nvPr>
            <p:custDataLst>
              <p:tags r:id="rId13"/>
            </p:custDataLst>
          </p:nvPr>
        </p:nvSpPr>
        <p:spPr>
          <a:xfrm>
            <a:off x="947180" y="3638947"/>
            <a:ext cx="2402879" cy="870909"/>
          </a:xfrm>
          <a:prstGeom prst="rect">
            <a:avLst/>
          </a:prstGeom>
          <a:noFill/>
        </p:spPr>
        <p:txBody>
          <a:bodyPr wrap="square" rtlCol="0">
            <a:normAutofit fontScale="92500"/>
          </a:bodyPr>
          <a:lstStyle/>
          <a:p>
            <a:pPr algn="r"/>
            <a:r>
              <a:rPr lang="zh-CN" altLang="en-US" sz="1600" dirty="0"/>
              <a:t>地图定位小型项目</a:t>
            </a:r>
            <a:endParaRPr lang="en-US" altLang="zh-CN" sz="1600" dirty="0"/>
          </a:p>
          <a:p>
            <a:pPr algn="r"/>
            <a:r>
              <a:rPr lang="zh-CN" altLang="en-US" sz="1600" dirty="0"/>
              <a:t>发现权限获取，定位精度，定位信息显示等问题</a:t>
            </a:r>
          </a:p>
        </p:txBody>
      </p:sp>
      <p:sp>
        <p:nvSpPr>
          <p:cNvPr id="24" name="文本框 23"/>
          <p:cNvSpPr txBox="1"/>
          <p:nvPr>
            <p:custDataLst>
              <p:tags r:id="rId14"/>
            </p:custDataLst>
          </p:nvPr>
        </p:nvSpPr>
        <p:spPr>
          <a:xfrm>
            <a:off x="9102166" y="4745307"/>
            <a:ext cx="2127600" cy="377160"/>
          </a:xfrm>
          <a:prstGeom prst="rect">
            <a:avLst/>
          </a:prstGeom>
          <a:noFill/>
        </p:spPr>
        <p:txBody>
          <a:bodyPr wrap="square" rtlCol="0">
            <a:normAutofit fontScale="92500" lnSpcReduction="10000"/>
          </a:bodyPr>
          <a:lstStyle/>
          <a:p>
            <a:r>
              <a:rPr lang="en-US" altLang="zh-CN" sz="2000" dirty="0">
                <a:solidFill>
                  <a:schemeClr val="accent1"/>
                </a:solidFill>
                <a:latin typeface="+mj-lt"/>
                <a:ea typeface="+mj-ea"/>
                <a:cs typeface="+mj-cs"/>
              </a:rPr>
              <a:t>2020/10/5</a:t>
            </a:r>
            <a:endParaRPr lang="zh-CN" altLang="en-US" sz="2000" dirty="0">
              <a:solidFill>
                <a:schemeClr val="accent1"/>
              </a:solidFill>
              <a:latin typeface="+mj-lt"/>
              <a:ea typeface="+mj-ea"/>
              <a:cs typeface="+mj-cs"/>
            </a:endParaRPr>
          </a:p>
        </p:txBody>
      </p:sp>
      <p:sp>
        <p:nvSpPr>
          <p:cNvPr id="25" name="文本框 24"/>
          <p:cNvSpPr txBox="1"/>
          <p:nvPr>
            <p:custDataLst>
              <p:tags r:id="rId15"/>
            </p:custDataLst>
          </p:nvPr>
        </p:nvSpPr>
        <p:spPr>
          <a:xfrm>
            <a:off x="9119871" y="5122466"/>
            <a:ext cx="2402879" cy="675988"/>
          </a:xfrm>
          <a:prstGeom prst="rect">
            <a:avLst/>
          </a:prstGeom>
          <a:noFill/>
        </p:spPr>
        <p:txBody>
          <a:bodyPr wrap="square" rtlCol="0">
            <a:normAutofit fontScale="85000" lnSpcReduction="20000"/>
          </a:bodyPr>
          <a:lstStyle/>
          <a:p>
            <a:r>
              <a:rPr lang="zh-CN" altLang="en-US" dirty="0"/>
              <a:t>路线规划小型项目</a:t>
            </a:r>
            <a:endParaRPr lang="en-US" altLang="zh-CN" dirty="0"/>
          </a:p>
          <a:p>
            <a:r>
              <a:rPr lang="zh-CN" altLang="en-US" dirty="0"/>
              <a:t>发现初始定位不准确，陀螺仪无法正常调用等问题</a:t>
            </a:r>
          </a:p>
        </p:txBody>
      </p:sp>
      <p:sp>
        <p:nvSpPr>
          <p:cNvPr id="26" name="文本框 25"/>
          <p:cNvSpPr txBox="1"/>
          <p:nvPr>
            <p:custDataLst>
              <p:tags r:id="rId16"/>
            </p:custDataLst>
          </p:nvPr>
        </p:nvSpPr>
        <p:spPr>
          <a:xfrm>
            <a:off x="9083338" y="2259318"/>
            <a:ext cx="2127600" cy="377160"/>
          </a:xfrm>
          <a:prstGeom prst="rect">
            <a:avLst/>
          </a:prstGeom>
          <a:noFill/>
        </p:spPr>
        <p:txBody>
          <a:bodyPr wrap="square" rtlCol="0">
            <a:normAutofit fontScale="92500" lnSpcReduction="10000"/>
          </a:bodyPr>
          <a:lstStyle/>
          <a:p>
            <a:r>
              <a:rPr lang="en-US" altLang="zh-CN" sz="2000" dirty="0">
                <a:solidFill>
                  <a:schemeClr val="accent3"/>
                </a:solidFill>
                <a:latin typeface="+mj-lt"/>
                <a:ea typeface="+mj-ea"/>
                <a:cs typeface="+mj-cs"/>
              </a:rPr>
              <a:t>2020/10/5 </a:t>
            </a:r>
            <a:endParaRPr lang="zh-CN" altLang="en-US" sz="2000" dirty="0">
              <a:solidFill>
                <a:schemeClr val="accent3"/>
              </a:solidFill>
              <a:latin typeface="+mj-lt"/>
              <a:ea typeface="+mj-ea"/>
              <a:cs typeface="+mj-cs"/>
            </a:endParaRPr>
          </a:p>
        </p:txBody>
      </p:sp>
      <p:sp>
        <p:nvSpPr>
          <p:cNvPr id="27" name="文本框 26"/>
          <p:cNvSpPr txBox="1"/>
          <p:nvPr>
            <p:custDataLst>
              <p:tags r:id="rId17"/>
            </p:custDataLst>
          </p:nvPr>
        </p:nvSpPr>
        <p:spPr>
          <a:xfrm>
            <a:off x="9101043" y="2636477"/>
            <a:ext cx="2402879" cy="675988"/>
          </a:xfrm>
          <a:prstGeom prst="rect">
            <a:avLst/>
          </a:prstGeom>
          <a:noFill/>
        </p:spPr>
        <p:txBody>
          <a:bodyPr wrap="square" rtlCol="0">
            <a:normAutofit fontScale="85000" lnSpcReduction="20000"/>
          </a:bodyPr>
          <a:lstStyle/>
          <a:p>
            <a:r>
              <a:rPr lang="zh-CN" altLang="en-US" dirty="0"/>
              <a:t>地图加载小型项目</a:t>
            </a:r>
            <a:endParaRPr lang="en-US" altLang="zh-CN" dirty="0"/>
          </a:p>
          <a:p>
            <a:r>
              <a:rPr lang="zh-CN" altLang="en-US" dirty="0"/>
              <a:t>发现显示比例，地图中心等问题</a:t>
            </a:r>
          </a:p>
        </p:txBody>
      </p:sp>
      <p:sp>
        <p:nvSpPr>
          <p:cNvPr id="8" name="文本框 7"/>
          <p:cNvSpPr txBox="1"/>
          <p:nvPr>
            <p:custDataLst>
              <p:tags r:id="rId18"/>
            </p:custDataLst>
          </p:nvPr>
        </p:nvSpPr>
        <p:spPr>
          <a:xfrm>
            <a:off x="838200" y="394154"/>
            <a:ext cx="10515599" cy="723445"/>
          </a:xfrm>
          <a:prstGeom prst="rect">
            <a:avLst/>
          </a:prstGeom>
        </p:spPr>
        <p:txBody>
          <a:bodyPr vert="horz" lIns="91440" tIns="45720" rIns="91440" bIns="45720" rtlCol="0" anchor="ctr">
            <a:normAutofit/>
          </a:bodyPr>
          <a:lstStyle>
            <a:lvl1pPr>
              <a:lnSpc>
                <a:spcPct val="90000"/>
              </a:lnSpc>
              <a:spcBef>
                <a:spcPct val="0"/>
              </a:spcBef>
              <a:buNone/>
              <a:defRPr sz="3200">
                <a:solidFill>
                  <a:schemeClr val="accent1"/>
                </a:solidFill>
                <a:latin typeface="+mj-lt"/>
                <a:ea typeface="+mj-ea"/>
                <a:cs typeface="+mj-cs"/>
              </a:defRPr>
            </a:lvl1pPr>
          </a:lstStyle>
          <a:p>
            <a:r>
              <a:rPr lang="zh-CN" altLang="en-US" dirty="0"/>
              <a:t>评审记录</a:t>
            </a:r>
          </a:p>
        </p:txBody>
      </p:sp>
    </p:spTree>
    <p:custDataLst>
      <p:tags r:id="rId1"/>
    </p:custDataLst>
    <p:extLst>
      <p:ext uri="{BB962C8B-B14F-4D97-AF65-F5344CB8AC3E}">
        <p14:creationId xmlns:p14="http://schemas.microsoft.com/office/powerpoint/2010/main" val="7245760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肘形连接符 1"/>
          <p:cNvCxnSpPr>
            <a:stCxn id="4" idx="6"/>
          </p:cNvCxnSpPr>
          <p:nvPr>
            <p:custDataLst>
              <p:tags r:id="rId2"/>
            </p:custDataLst>
          </p:nvPr>
        </p:nvCxnSpPr>
        <p:spPr>
          <a:xfrm>
            <a:off x="3576973" y="2956034"/>
            <a:ext cx="1525841" cy="235062"/>
          </a:xfrm>
          <a:prstGeom prst="bentConnector3">
            <a:avLst>
              <a:gd name="adj1" fmla="val 50000"/>
            </a:avLst>
          </a:prstGeom>
          <a:ln w="412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4" name="椭圆 3"/>
          <p:cNvSpPr/>
          <p:nvPr>
            <p:custDataLst>
              <p:tags r:id="rId3"/>
            </p:custDataLst>
          </p:nvPr>
        </p:nvSpPr>
        <p:spPr>
          <a:xfrm>
            <a:off x="1891048" y="2113071"/>
            <a:ext cx="1685925" cy="1685925"/>
          </a:xfrm>
          <a:prstGeom prst="ellipse">
            <a:avLst/>
          </a:prstGeom>
          <a:solidFill>
            <a:schemeClr val="accent6"/>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zh-CN" altLang="en-US" sz="2000" dirty="0">
                <a:solidFill>
                  <a:schemeClr val="bg1"/>
                </a:solidFill>
                <a:latin typeface="+mj-lt"/>
                <a:ea typeface="+mj-ea"/>
                <a:cs typeface="+mj-cs"/>
              </a:rPr>
              <a:t>整体</a:t>
            </a:r>
            <a:endParaRPr lang="en-US" altLang="zh-CN" sz="2000" dirty="0">
              <a:solidFill>
                <a:schemeClr val="bg1"/>
              </a:solidFill>
              <a:latin typeface="+mj-lt"/>
              <a:ea typeface="+mj-ea"/>
              <a:cs typeface="+mj-cs"/>
            </a:endParaRPr>
          </a:p>
          <a:p>
            <a:pPr algn="ctr"/>
            <a:r>
              <a:rPr lang="zh-CN" altLang="en-US" sz="2000" dirty="0">
                <a:solidFill>
                  <a:schemeClr val="bg1"/>
                </a:solidFill>
                <a:latin typeface="+mj-lt"/>
                <a:ea typeface="+mj-ea"/>
                <a:cs typeface="+mj-cs"/>
              </a:rPr>
              <a:t>评审</a:t>
            </a:r>
          </a:p>
        </p:txBody>
      </p:sp>
      <p:sp>
        <p:nvSpPr>
          <p:cNvPr id="6" name="椭圆 5"/>
          <p:cNvSpPr/>
          <p:nvPr>
            <p:custDataLst>
              <p:tags r:id="rId4"/>
            </p:custDataLst>
          </p:nvPr>
        </p:nvSpPr>
        <p:spPr>
          <a:xfrm>
            <a:off x="5103475" y="2898922"/>
            <a:ext cx="645709" cy="64570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KSO_Shape"/>
          <p:cNvSpPr/>
          <p:nvPr>
            <p:custDataLst>
              <p:tags r:id="rId5"/>
            </p:custDataLst>
          </p:nvPr>
        </p:nvSpPr>
        <p:spPr bwMode="auto">
          <a:xfrm>
            <a:off x="5303622" y="3041602"/>
            <a:ext cx="276932" cy="387318"/>
          </a:xfrm>
          <a:custGeom>
            <a:avLst/>
            <a:gdLst>
              <a:gd name="T0" fmla="*/ 2147483646 w 4228"/>
              <a:gd name="T1" fmla="*/ 2147483646 h 5910"/>
              <a:gd name="T2" fmla="*/ 2147483646 w 4228"/>
              <a:gd name="T3" fmla="*/ 2147483646 h 5910"/>
              <a:gd name="T4" fmla="*/ 2147483646 w 4228"/>
              <a:gd name="T5" fmla="*/ 2147483646 h 5910"/>
              <a:gd name="T6" fmla="*/ 2147483646 w 4228"/>
              <a:gd name="T7" fmla="*/ 2147483646 h 5910"/>
              <a:gd name="T8" fmla="*/ 2147483646 w 4228"/>
              <a:gd name="T9" fmla="*/ 736754076 h 5910"/>
              <a:gd name="T10" fmla="*/ 2147483646 w 4228"/>
              <a:gd name="T11" fmla="*/ 468900117 h 5910"/>
              <a:gd name="T12" fmla="*/ 2147483646 w 4228"/>
              <a:gd name="T13" fmla="*/ 2147483646 h 5910"/>
              <a:gd name="T14" fmla="*/ 2147483646 w 4228"/>
              <a:gd name="T15" fmla="*/ 2147483646 h 5910"/>
              <a:gd name="T16" fmla="*/ 769768890 w 4228"/>
              <a:gd name="T17" fmla="*/ 2147483646 h 5910"/>
              <a:gd name="T18" fmla="*/ 502005176 w 4228"/>
              <a:gd name="T19" fmla="*/ 2147483646 h 5910"/>
              <a:gd name="T20" fmla="*/ 2147483646 w 4228"/>
              <a:gd name="T21" fmla="*/ 2147483646 h 5910"/>
              <a:gd name="T22" fmla="*/ 2147483646 w 4228"/>
              <a:gd name="T23" fmla="*/ 2147483646 h 5910"/>
              <a:gd name="T24" fmla="*/ 2147483646 w 4228"/>
              <a:gd name="T25" fmla="*/ 2147483646 h 5910"/>
              <a:gd name="T26" fmla="*/ 2147483646 w 4228"/>
              <a:gd name="T27" fmla="*/ 2147483646 h 5910"/>
              <a:gd name="T28" fmla="*/ 2147483646 w 4228"/>
              <a:gd name="T29" fmla="*/ 2147483646 h 5910"/>
              <a:gd name="T30" fmla="*/ 2147483646 w 4228"/>
              <a:gd name="T31" fmla="*/ 2147483646 h 5910"/>
              <a:gd name="T32" fmla="*/ 2147483646 w 4228"/>
              <a:gd name="T33" fmla="*/ 2147483646 h 5910"/>
              <a:gd name="T34" fmla="*/ 2147483646 w 4228"/>
              <a:gd name="T35" fmla="*/ 2147483646 h 5910"/>
              <a:gd name="T36" fmla="*/ 2147483646 w 4228"/>
              <a:gd name="T37" fmla="*/ 2147483646 h 5910"/>
              <a:gd name="T38" fmla="*/ 2147483646 w 4228"/>
              <a:gd name="T39" fmla="*/ 2147483646 h 5910"/>
              <a:gd name="T40" fmla="*/ 2147483646 w 4228"/>
              <a:gd name="T41" fmla="*/ 2147483646 h 5910"/>
              <a:gd name="T42" fmla="*/ 2147483646 w 4228"/>
              <a:gd name="T43" fmla="*/ 2147483646 h 5910"/>
              <a:gd name="T44" fmla="*/ 2147483646 w 4228"/>
              <a:gd name="T45" fmla="*/ 2147483646 h 5910"/>
              <a:gd name="T46" fmla="*/ 2147483646 w 4228"/>
              <a:gd name="T47" fmla="*/ 2147483646 h 5910"/>
              <a:gd name="T48" fmla="*/ 2147483646 w 4228"/>
              <a:gd name="T49" fmla="*/ 2147483646 h 5910"/>
              <a:gd name="T50" fmla="*/ 2147483646 w 4228"/>
              <a:gd name="T51" fmla="*/ 2147483646 h 5910"/>
              <a:gd name="T52" fmla="*/ 2147483646 w 4228"/>
              <a:gd name="T53" fmla="*/ 2147483646 h 5910"/>
              <a:gd name="T54" fmla="*/ 2147483646 w 4228"/>
              <a:gd name="T55" fmla="*/ 2147483646 h 5910"/>
              <a:gd name="T56" fmla="*/ 2147483646 w 4228"/>
              <a:gd name="T57" fmla="*/ 2147483646 h 5910"/>
              <a:gd name="T58" fmla="*/ 2147483646 w 4228"/>
              <a:gd name="T59" fmla="*/ 2147483646 h 5910"/>
              <a:gd name="T60" fmla="*/ 2147483646 w 4228"/>
              <a:gd name="T61" fmla="*/ 2147483646 h 5910"/>
              <a:gd name="T62" fmla="*/ 2147483646 w 4228"/>
              <a:gd name="T63" fmla="*/ 2147483646 h 5910"/>
              <a:gd name="T64" fmla="*/ 2147483646 w 4228"/>
              <a:gd name="T65" fmla="*/ 2147483646 h 5910"/>
              <a:gd name="T66" fmla="*/ 2147483646 w 4228"/>
              <a:gd name="T67" fmla="*/ 2147483646 h 5910"/>
              <a:gd name="T68" fmla="*/ 2147483646 w 4228"/>
              <a:gd name="T69" fmla="*/ 2147483646 h 5910"/>
              <a:gd name="T70" fmla="*/ 2147483646 w 4228"/>
              <a:gd name="T71" fmla="*/ 2147483646 h 5910"/>
              <a:gd name="T72" fmla="*/ 2147483646 w 4228"/>
              <a:gd name="T73" fmla="*/ 2147483646 h 5910"/>
              <a:gd name="T74" fmla="*/ 2147483646 w 4228"/>
              <a:gd name="T75" fmla="*/ 2147483646 h 5910"/>
              <a:gd name="T76" fmla="*/ 2147483646 w 4228"/>
              <a:gd name="T77" fmla="*/ 2147483646 h 5910"/>
              <a:gd name="T78" fmla="*/ 2147483646 w 4228"/>
              <a:gd name="T79" fmla="*/ 2147483646 h 5910"/>
              <a:gd name="T80" fmla="*/ 2147483646 w 4228"/>
              <a:gd name="T81" fmla="*/ 2147483646 h 5910"/>
              <a:gd name="T82" fmla="*/ 2147483646 w 4228"/>
              <a:gd name="T83" fmla="*/ 2147483646 h 5910"/>
              <a:gd name="T84" fmla="*/ 2147483646 w 4228"/>
              <a:gd name="T85" fmla="*/ 2147483646 h 5910"/>
              <a:gd name="T86" fmla="*/ 2147483646 w 4228"/>
              <a:gd name="T87" fmla="*/ 2147483646 h 5910"/>
              <a:gd name="T88" fmla="*/ 2147483646 w 4228"/>
              <a:gd name="T89" fmla="*/ 2147483646 h 5910"/>
              <a:gd name="T90" fmla="*/ 2147483646 w 4228"/>
              <a:gd name="T91" fmla="*/ 2147483646 h 5910"/>
              <a:gd name="T92" fmla="*/ 2147483646 w 4228"/>
              <a:gd name="T93" fmla="*/ 2147483646 h 5910"/>
              <a:gd name="T94" fmla="*/ 2147483646 w 4228"/>
              <a:gd name="T95" fmla="*/ 2147483646 h 5910"/>
              <a:gd name="T96" fmla="*/ 2147483646 w 4228"/>
              <a:gd name="T97" fmla="*/ 2147483646 h 5910"/>
              <a:gd name="T98" fmla="*/ 2147483646 w 4228"/>
              <a:gd name="T99" fmla="*/ 2147483646 h 5910"/>
              <a:gd name="T100" fmla="*/ 2147483646 w 4228"/>
              <a:gd name="T101" fmla="*/ 2147483646 h 5910"/>
              <a:gd name="T102" fmla="*/ 2147483646 w 4228"/>
              <a:gd name="T103" fmla="*/ 2147483646 h 5910"/>
              <a:gd name="T104" fmla="*/ 2147483646 w 4228"/>
              <a:gd name="T105" fmla="*/ 2147483646 h 5910"/>
              <a:gd name="T106" fmla="*/ 2147483646 w 4228"/>
              <a:gd name="T107" fmla="*/ 2147483646 h 5910"/>
              <a:gd name="T108" fmla="*/ 2147483646 w 4228"/>
              <a:gd name="T109" fmla="*/ 2147483646 h 5910"/>
              <a:gd name="T110" fmla="*/ 2147483646 w 4228"/>
              <a:gd name="T111" fmla="*/ 2147483646 h 5910"/>
              <a:gd name="T112" fmla="*/ 2147483646 w 4228"/>
              <a:gd name="T113" fmla="*/ 2147483646 h 5910"/>
              <a:gd name="T114" fmla="*/ 2147483646 w 4228"/>
              <a:gd name="T115" fmla="*/ 2147483646 h 5910"/>
              <a:gd name="T116" fmla="*/ 2147483646 w 4228"/>
              <a:gd name="T117" fmla="*/ 2147483646 h 5910"/>
              <a:gd name="T118" fmla="*/ 2147483646 w 4228"/>
              <a:gd name="T119" fmla="*/ 2147483646 h 5910"/>
              <a:gd name="T120" fmla="*/ 2147483646 w 4228"/>
              <a:gd name="T121" fmla="*/ 2147483646 h 5910"/>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4228" h="5910">
                <a:moveTo>
                  <a:pt x="3998" y="2785"/>
                </a:moveTo>
                <a:lnTo>
                  <a:pt x="3815" y="2602"/>
                </a:lnTo>
                <a:lnTo>
                  <a:pt x="2840" y="1627"/>
                </a:lnTo>
                <a:lnTo>
                  <a:pt x="3127" y="1341"/>
                </a:lnTo>
                <a:lnTo>
                  <a:pt x="3155" y="1312"/>
                </a:lnTo>
                <a:lnTo>
                  <a:pt x="3181" y="1282"/>
                </a:lnTo>
                <a:lnTo>
                  <a:pt x="3205" y="1251"/>
                </a:lnTo>
                <a:lnTo>
                  <a:pt x="3227" y="1219"/>
                </a:lnTo>
                <a:lnTo>
                  <a:pt x="3247" y="1185"/>
                </a:lnTo>
                <a:lnTo>
                  <a:pt x="3266" y="1151"/>
                </a:lnTo>
                <a:lnTo>
                  <a:pt x="3284" y="1116"/>
                </a:lnTo>
                <a:lnTo>
                  <a:pt x="3299" y="1081"/>
                </a:lnTo>
                <a:lnTo>
                  <a:pt x="3313" y="1046"/>
                </a:lnTo>
                <a:lnTo>
                  <a:pt x="3324" y="1009"/>
                </a:lnTo>
                <a:lnTo>
                  <a:pt x="3335" y="972"/>
                </a:lnTo>
                <a:lnTo>
                  <a:pt x="3342" y="935"/>
                </a:lnTo>
                <a:lnTo>
                  <a:pt x="3349" y="898"/>
                </a:lnTo>
                <a:lnTo>
                  <a:pt x="3353" y="861"/>
                </a:lnTo>
                <a:lnTo>
                  <a:pt x="3356" y="823"/>
                </a:lnTo>
                <a:lnTo>
                  <a:pt x="3357" y="786"/>
                </a:lnTo>
                <a:lnTo>
                  <a:pt x="3356" y="748"/>
                </a:lnTo>
                <a:lnTo>
                  <a:pt x="3353" y="710"/>
                </a:lnTo>
                <a:lnTo>
                  <a:pt x="3349" y="673"/>
                </a:lnTo>
                <a:lnTo>
                  <a:pt x="3342" y="635"/>
                </a:lnTo>
                <a:lnTo>
                  <a:pt x="3335" y="598"/>
                </a:lnTo>
                <a:lnTo>
                  <a:pt x="3324" y="562"/>
                </a:lnTo>
                <a:lnTo>
                  <a:pt x="3313" y="526"/>
                </a:lnTo>
                <a:lnTo>
                  <a:pt x="3299" y="489"/>
                </a:lnTo>
                <a:lnTo>
                  <a:pt x="3284" y="455"/>
                </a:lnTo>
                <a:lnTo>
                  <a:pt x="3266" y="420"/>
                </a:lnTo>
                <a:lnTo>
                  <a:pt x="3247" y="385"/>
                </a:lnTo>
                <a:lnTo>
                  <a:pt x="3227" y="353"/>
                </a:lnTo>
                <a:lnTo>
                  <a:pt x="3205" y="321"/>
                </a:lnTo>
                <a:lnTo>
                  <a:pt x="3181" y="290"/>
                </a:lnTo>
                <a:lnTo>
                  <a:pt x="3155" y="258"/>
                </a:lnTo>
                <a:lnTo>
                  <a:pt x="3127" y="229"/>
                </a:lnTo>
                <a:lnTo>
                  <a:pt x="3097" y="201"/>
                </a:lnTo>
                <a:lnTo>
                  <a:pt x="3067" y="176"/>
                </a:lnTo>
                <a:lnTo>
                  <a:pt x="3036" y="151"/>
                </a:lnTo>
                <a:lnTo>
                  <a:pt x="3003" y="129"/>
                </a:lnTo>
                <a:lnTo>
                  <a:pt x="2970" y="108"/>
                </a:lnTo>
                <a:lnTo>
                  <a:pt x="2936" y="89"/>
                </a:lnTo>
                <a:lnTo>
                  <a:pt x="2902" y="72"/>
                </a:lnTo>
                <a:lnTo>
                  <a:pt x="2866" y="56"/>
                </a:lnTo>
                <a:lnTo>
                  <a:pt x="2830" y="43"/>
                </a:lnTo>
                <a:lnTo>
                  <a:pt x="2795" y="32"/>
                </a:lnTo>
                <a:lnTo>
                  <a:pt x="2758" y="22"/>
                </a:lnTo>
                <a:lnTo>
                  <a:pt x="2720" y="14"/>
                </a:lnTo>
                <a:lnTo>
                  <a:pt x="2683" y="7"/>
                </a:lnTo>
                <a:lnTo>
                  <a:pt x="2645" y="3"/>
                </a:lnTo>
                <a:lnTo>
                  <a:pt x="2608" y="0"/>
                </a:lnTo>
                <a:lnTo>
                  <a:pt x="2570" y="0"/>
                </a:lnTo>
                <a:lnTo>
                  <a:pt x="2532" y="0"/>
                </a:lnTo>
                <a:lnTo>
                  <a:pt x="2496" y="3"/>
                </a:lnTo>
                <a:lnTo>
                  <a:pt x="2458" y="7"/>
                </a:lnTo>
                <a:lnTo>
                  <a:pt x="2421" y="14"/>
                </a:lnTo>
                <a:lnTo>
                  <a:pt x="2383" y="22"/>
                </a:lnTo>
                <a:lnTo>
                  <a:pt x="2346" y="32"/>
                </a:lnTo>
                <a:lnTo>
                  <a:pt x="2310" y="43"/>
                </a:lnTo>
                <a:lnTo>
                  <a:pt x="2275" y="56"/>
                </a:lnTo>
                <a:lnTo>
                  <a:pt x="2239" y="72"/>
                </a:lnTo>
                <a:lnTo>
                  <a:pt x="2205" y="89"/>
                </a:lnTo>
                <a:lnTo>
                  <a:pt x="2171" y="108"/>
                </a:lnTo>
                <a:lnTo>
                  <a:pt x="2138" y="129"/>
                </a:lnTo>
                <a:lnTo>
                  <a:pt x="2105" y="151"/>
                </a:lnTo>
                <a:lnTo>
                  <a:pt x="2074" y="176"/>
                </a:lnTo>
                <a:lnTo>
                  <a:pt x="2044" y="201"/>
                </a:lnTo>
                <a:lnTo>
                  <a:pt x="2015" y="229"/>
                </a:lnTo>
                <a:lnTo>
                  <a:pt x="301" y="1950"/>
                </a:lnTo>
                <a:lnTo>
                  <a:pt x="284" y="1965"/>
                </a:lnTo>
                <a:lnTo>
                  <a:pt x="266" y="1980"/>
                </a:lnTo>
                <a:lnTo>
                  <a:pt x="248" y="1996"/>
                </a:lnTo>
                <a:lnTo>
                  <a:pt x="231" y="2013"/>
                </a:lnTo>
                <a:lnTo>
                  <a:pt x="203" y="2042"/>
                </a:lnTo>
                <a:lnTo>
                  <a:pt x="177" y="2072"/>
                </a:lnTo>
                <a:lnTo>
                  <a:pt x="153" y="2104"/>
                </a:lnTo>
                <a:lnTo>
                  <a:pt x="131" y="2135"/>
                </a:lnTo>
                <a:lnTo>
                  <a:pt x="110" y="2169"/>
                </a:lnTo>
                <a:lnTo>
                  <a:pt x="91" y="2203"/>
                </a:lnTo>
                <a:lnTo>
                  <a:pt x="74" y="2238"/>
                </a:lnTo>
                <a:lnTo>
                  <a:pt x="58" y="2273"/>
                </a:lnTo>
                <a:lnTo>
                  <a:pt x="45" y="2308"/>
                </a:lnTo>
                <a:lnTo>
                  <a:pt x="33" y="2345"/>
                </a:lnTo>
                <a:lnTo>
                  <a:pt x="23" y="2382"/>
                </a:lnTo>
                <a:lnTo>
                  <a:pt x="15" y="2419"/>
                </a:lnTo>
                <a:lnTo>
                  <a:pt x="9" y="2456"/>
                </a:lnTo>
                <a:lnTo>
                  <a:pt x="5" y="2493"/>
                </a:lnTo>
                <a:lnTo>
                  <a:pt x="1" y="2531"/>
                </a:lnTo>
                <a:lnTo>
                  <a:pt x="0" y="2569"/>
                </a:lnTo>
                <a:lnTo>
                  <a:pt x="1" y="2606"/>
                </a:lnTo>
                <a:lnTo>
                  <a:pt x="5" y="2644"/>
                </a:lnTo>
                <a:lnTo>
                  <a:pt x="9" y="2681"/>
                </a:lnTo>
                <a:lnTo>
                  <a:pt x="15" y="2719"/>
                </a:lnTo>
                <a:lnTo>
                  <a:pt x="23" y="2756"/>
                </a:lnTo>
                <a:lnTo>
                  <a:pt x="33" y="2792"/>
                </a:lnTo>
                <a:lnTo>
                  <a:pt x="45" y="2829"/>
                </a:lnTo>
                <a:lnTo>
                  <a:pt x="58" y="2865"/>
                </a:lnTo>
                <a:lnTo>
                  <a:pt x="74" y="2899"/>
                </a:lnTo>
                <a:lnTo>
                  <a:pt x="91" y="2934"/>
                </a:lnTo>
                <a:lnTo>
                  <a:pt x="110" y="2969"/>
                </a:lnTo>
                <a:lnTo>
                  <a:pt x="131" y="3001"/>
                </a:lnTo>
                <a:lnTo>
                  <a:pt x="153" y="3033"/>
                </a:lnTo>
                <a:lnTo>
                  <a:pt x="177" y="3065"/>
                </a:lnTo>
                <a:lnTo>
                  <a:pt x="203" y="3096"/>
                </a:lnTo>
                <a:lnTo>
                  <a:pt x="231" y="3125"/>
                </a:lnTo>
                <a:lnTo>
                  <a:pt x="1388" y="4281"/>
                </a:lnTo>
                <a:lnTo>
                  <a:pt x="1102" y="4567"/>
                </a:lnTo>
                <a:lnTo>
                  <a:pt x="1075" y="4597"/>
                </a:lnTo>
                <a:lnTo>
                  <a:pt x="1048" y="4627"/>
                </a:lnTo>
                <a:lnTo>
                  <a:pt x="1024" y="4658"/>
                </a:lnTo>
                <a:lnTo>
                  <a:pt x="1001" y="4691"/>
                </a:lnTo>
                <a:lnTo>
                  <a:pt x="981" y="4724"/>
                </a:lnTo>
                <a:lnTo>
                  <a:pt x="962" y="4758"/>
                </a:lnTo>
                <a:lnTo>
                  <a:pt x="945" y="4792"/>
                </a:lnTo>
                <a:lnTo>
                  <a:pt x="930" y="4828"/>
                </a:lnTo>
                <a:lnTo>
                  <a:pt x="916" y="4864"/>
                </a:lnTo>
                <a:lnTo>
                  <a:pt x="904" y="4899"/>
                </a:lnTo>
                <a:lnTo>
                  <a:pt x="894" y="4936"/>
                </a:lnTo>
                <a:lnTo>
                  <a:pt x="886" y="4973"/>
                </a:lnTo>
                <a:lnTo>
                  <a:pt x="879" y="5011"/>
                </a:lnTo>
                <a:lnTo>
                  <a:pt x="875" y="5048"/>
                </a:lnTo>
                <a:lnTo>
                  <a:pt x="873" y="5086"/>
                </a:lnTo>
                <a:lnTo>
                  <a:pt x="872" y="5123"/>
                </a:lnTo>
                <a:lnTo>
                  <a:pt x="873" y="5161"/>
                </a:lnTo>
                <a:lnTo>
                  <a:pt x="875" y="5198"/>
                </a:lnTo>
                <a:lnTo>
                  <a:pt x="880" y="5236"/>
                </a:lnTo>
                <a:lnTo>
                  <a:pt x="886" y="5273"/>
                </a:lnTo>
                <a:lnTo>
                  <a:pt x="894" y="5311"/>
                </a:lnTo>
                <a:lnTo>
                  <a:pt x="904" y="5347"/>
                </a:lnTo>
                <a:lnTo>
                  <a:pt x="916" y="5383"/>
                </a:lnTo>
                <a:lnTo>
                  <a:pt x="930" y="5419"/>
                </a:lnTo>
                <a:lnTo>
                  <a:pt x="945" y="5455"/>
                </a:lnTo>
                <a:lnTo>
                  <a:pt x="962" y="5489"/>
                </a:lnTo>
                <a:lnTo>
                  <a:pt x="981" y="5523"/>
                </a:lnTo>
                <a:lnTo>
                  <a:pt x="1002" y="5556"/>
                </a:lnTo>
                <a:lnTo>
                  <a:pt x="1024" y="5589"/>
                </a:lnTo>
                <a:lnTo>
                  <a:pt x="1049" y="5620"/>
                </a:lnTo>
                <a:lnTo>
                  <a:pt x="1075" y="5650"/>
                </a:lnTo>
                <a:lnTo>
                  <a:pt x="1102" y="5679"/>
                </a:lnTo>
                <a:lnTo>
                  <a:pt x="1131" y="5707"/>
                </a:lnTo>
                <a:lnTo>
                  <a:pt x="1162" y="5734"/>
                </a:lnTo>
                <a:lnTo>
                  <a:pt x="1193" y="5757"/>
                </a:lnTo>
                <a:lnTo>
                  <a:pt x="1225" y="5779"/>
                </a:lnTo>
                <a:lnTo>
                  <a:pt x="1259" y="5800"/>
                </a:lnTo>
                <a:lnTo>
                  <a:pt x="1292" y="5819"/>
                </a:lnTo>
                <a:lnTo>
                  <a:pt x="1327" y="5836"/>
                </a:lnTo>
                <a:lnTo>
                  <a:pt x="1362" y="5852"/>
                </a:lnTo>
                <a:lnTo>
                  <a:pt x="1398" y="5865"/>
                </a:lnTo>
                <a:lnTo>
                  <a:pt x="1434" y="5877"/>
                </a:lnTo>
                <a:lnTo>
                  <a:pt x="1471" y="5887"/>
                </a:lnTo>
                <a:lnTo>
                  <a:pt x="1507" y="5895"/>
                </a:lnTo>
                <a:lnTo>
                  <a:pt x="1545" y="5902"/>
                </a:lnTo>
                <a:lnTo>
                  <a:pt x="1582" y="5906"/>
                </a:lnTo>
                <a:lnTo>
                  <a:pt x="1620" y="5909"/>
                </a:lnTo>
                <a:lnTo>
                  <a:pt x="1658" y="5910"/>
                </a:lnTo>
                <a:lnTo>
                  <a:pt x="1696" y="5909"/>
                </a:lnTo>
                <a:lnTo>
                  <a:pt x="1734" y="5906"/>
                </a:lnTo>
                <a:lnTo>
                  <a:pt x="1771" y="5902"/>
                </a:lnTo>
                <a:lnTo>
                  <a:pt x="1809" y="5895"/>
                </a:lnTo>
                <a:lnTo>
                  <a:pt x="1845" y="5887"/>
                </a:lnTo>
                <a:lnTo>
                  <a:pt x="1882" y="5877"/>
                </a:lnTo>
                <a:lnTo>
                  <a:pt x="1918" y="5865"/>
                </a:lnTo>
                <a:lnTo>
                  <a:pt x="1954" y="5852"/>
                </a:lnTo>
                <a:lnTo>
                  <a:pt x="1989" y="5836"/>
                </a:lnTo>
                <a:lnTo>
                  <a:pt x="2024" y="5819"/>
                </a:lnTo>
                <a:lnTo>
                  <a:pt x="2057" y="5800"/>
                </a:lnTo>
                <a:lnTo>
                  <a:pt x="2091" y="5780"/>
                </a:lnTo>
                <a:lnTo>
                  <a:pt x="2123" y="5757"/>
                </a:lnTo>
                <a:lnTo>
                  <a:pt x="2154" y="5734"/>
                </a:lnTo>
                <a:lnTo>
                  <a:pt x="2184" y="5707"/>
                </a:lnTo>
                <a:lnTo>
                  <a:pt x="2215" y="5679"/>
                </a:lnTo>
                <a:lnTo>
                  <a:pt x="3998" y="3897"/>
                </a:lnTo>
                <a:lnTo>
                  <a:pt x="4026" y="3866"/>
                </a:lnTo>
                <a:lnTo>
                  <a:pt x="4052" y="3836"/>
                </a:lnTo>
                <a:lnTo>
                  <a:pt x="4076" y="3805"/>
                </a:lnTo>
                <a:lnTo>
                  <a:pt x="4099" y="3773"/>
                </a:lnTo>
                <a:lnTo>
                  <a:pt x="4119" y="3739"/>
                </a:lnTo>
                <a:lnTo>
                  <a:pt x="4138" y="3706"/>
                </a:lnTo>
                <a:lnTo>
                  <a:pt x="4156" y="3671"/>
                </a:lnTo>
                <a:lnTo>
                  <a:pt x="4170" y="3636"/>
                </a:lnTo>
                <a:lnTo>
                  <a:pt x="4185" y="3600"/>
                </a:lnTo>
                <a:lnTo>
                  <a:pt x="4196" y="3564"/>
                </a:lnTo>
                <a:lnTo>
                  <a:pt x="4206" y="3527"/>
                </a:lnTo>
                <a:lnTo>
                  <a:pt x="4214" y="3489"/>
                </a:lnTo>
                <a:lnTo>
                  <a:pt x="4220" y="3453"/>
                </a:lnTo>
                <a:lnTo>
                  <a:pt x="4225" y="3415"/>
                </a:lnTo>
                <a:lnTo>
                  <a:pt x="4227" y="3378"/>
                </a:lnTo>
                <a:lnTo>
                  <a:pt x="4228" y="3340"/>
                </a:lnTo>
                <a:lnTo>
                  <a:pt x="4227" y="3302"/>
                </a:lnTo>
                <a:lnTo>
                  <a:pt x="4225" y="3265"/>
                </a:lnTo>
                <a:lnTo>
                  <a:pt x="4220" y="3227"/>
                </a:lnTo>
                <a:lnTo>
                  <a:pt x="4214" y="3191"/>
                </a:lnTo>
                <a:lnTo>
                  <a:pt x="4206" y="3153"/>
                </a:lnTo>
                <a:lnTo>
                  <a:pt x="4196" y="3116"/>
                </a:lnTo>
                <a:lnTo>
                  <a:pt x="4185" y="3080"/>
                </a:lnTo>
                <a:lnTo>
                  <a:pt x="4170" y="3044"/>
                </a:lnTo>
                <a:lnTo>
                  <a:pt x="4156" y="3009"/>
                </a:lnTo>
                <a:lnTo>
                  <a:pt x="4138" y="2974"/>
                </a:lnTo>
                <a:lnTo>
                  <a:pt x="4119" y="2941"/>
                </a:lnTo>
                <a:lnTo>
                  <a:pt x="4099" y="2907"/>
                </a:lnTo>
                <a:lnTo>
                  <a:pt x="4076" y="2875"/>
                </a:lnTo>
                <a:lnTo>
                  <a:pt x="4052" y="2844"/>
                </a:lnTo>
                <a:lnTo>
                  <a:pt x="4026" y="2814"/>
                </a:lnTo>
                <a:lnTo>
                  <a:pt x="3998" y="2785"/>
                </a:lnTo>
                <a:close/>
                <a:moveTo>
                  <a:pt x="2285" y="499"/>
                </a:moveTo>
                <a:lnTo>
                  <a:pt x="2285" y="499"/>
                </a:lnTo>
                <a:lnTo>
                  <a:pt x="2300" y="485"/>
                </a:lnTo>
                <a:lnTo>
                  <a:pt x="2316" y="471"/>
                </a:lnTo>
                <a:lnTo>
                  <a:pt x="2332" y="459"/>
                </a:lnTo>
                <a:lnTo>
                  <a:pt x="2348" y="448"/>
                </a:lnTo>
                <a:lnTo>
                  <a:pt x="2365" y="437"/>
                </a:lnTo>
                <a:lnTo>
                  <a:pt x="2383" y="428"/>
                </a:lnTo>
                <a:lnTo>
                  <a:pt x="2401" y="419"/>
                </a:lnTo>
                <a:lnTo>
                  <a:pt x="2419" y="411"/>
                </a:lnTo>
                <a:lnTo>
                  <a:pt x="2437" y="404"/>
                </a:lnTo>
                <a:lnTo>
                  <a:pt x="2456" y="398"/>
                </a:lnTo>
                <a:lnTo>
                  <a:pt x="2474" y="393"/>
                </a:lnTo>
                <a:lnTo>
                  <a:pt x="2493" y="389"/>
                </a:lnTo>
                <a:lnTo>
                  <a:pt x="2512" y="385"/>
                </a:lnTo>
                <a:lnTo>
                  <a:pt x="2531" y="383"/>
                </a:lnTo>
                <a:lnTo>
                  <a:pt x="2551" y="382"/>
                </a:lnTo>
                <a:lnTo>
                  <a:pt x="2570" y="381"/>
                </a:lnTo>
                <a:lnTo>
                  <a:pt x="2590" y="382"/>
                </a:lnTo>
                <a:lnTo>
                  <a:pt x="2609" y="383"/>
                </a:lnTo>
                <a:lnTo>
                  <a:pt x="2628" y="385"/>
                </a:lnTo>
                <a:lnTo>
                  <a:pt x="2647" y="389"/>
                </a:lnTo>
                <a:lnTo>
                  <a:pt x="2667" y="393"/>
                </a:lnTo>
                <a:lnTo>
                  <a:pt x="2685" y="398"/>
                </a:lnTo>
                <a:lnTo>
                  <a:pt x="2704" y="404"/>
                </a:lnTo>
                <a:lnTo>
                  <a:pt x="2722" y="411"/>
                </a:lnTo>
                <a:lnTo>
                  <a:pt x="2741" y="419"/>
                </a:lnTo>
                <a:lnTo>
                  <a:pt x="2759" y="428"/>
                </a:lnTo>
                <a:lnTo>
                  <a:pt x="2776" y="437"/>
                </a:lnTo>
                <a:lnTo>
                  <a:pt x="2792" y="448"/>
                </a:lnTo>
                <a:lnTo>
                  <a:pt x="2809" y="459"/>
                </a:lnTo>
                <a:lnTo>
                  <a:pt x="2826" y="471"/>
                </a:lnTo>
                <a:lnTo>
                  <a:pt x="2841" y="485"/>
                </a:lnTo>
                <a:lnTo>
                  <a:pt x="2856" y="499"/>
                </a:lnTo>
                <a:lnTo>
                  <a:pt x="2870" y="515"/>
                </a:lnTo>
                <a:lnTo>
                  <a:pt x="2884" y="530"/>
                </a:lnTo>
                <a:lnTo>
                  <a:pt x="2896" y="546"/>
                </a:lnTo>
                <a:lnTo>
                  <a:pt x="2908" y="563"/>
                </a:lnTo>
                <a:lnTo>
                  <a:pt x="2918" y="581"/>
                </a:lnTo>
                <a:lnTo>
                  <a:pt x="2928" y="597"/>
                </a:lnTo>
                <a:lnTo>
                  <a:pt x="2937" y="615"/>
                </a:lnTo>
                <a:lnTo>
                  <a:pt x="2945" y="633"/>
                </a:lnTo>
                <a:lnTo>
                  <a:pt x="2952" y="652"/>
                </a:lnTo>
                <a:lnTo>
                  <a:pt x="2959" y="670"/>
                </a:lnTo>
                <a:lnTo>
                  <a:pt x="2963" y="689"/>
                </a:lnTo>
                <a:lnTo>
                  <a:pt x="2968" y="708"/>
                </a:lnTo>
                <a:lnTo>
                  <a:pt x="2971" y="727"/>
                </a:lnTo>
                <a:lnTo>
                  <a:pt x="2973" y="747"/>
                </a:lnTo>
                <a:lnTo>
                  <a:pt x="2974" y="766"/>
                </a:lnTo>
                <a:lnTo>
                  <a:pt x="2974" y="786"/>
                </a:lnTo>
                <a:lnTo>
                  <a:pt x="2974" y="805"/>
                </a:lnTo>
                <a:lnTo>
                  <a:pt x="2973" y="824"/>
                </a:lnTo>
                <a:lnTo>
                  <a:pt x="2971" y="844"/>
                </a:lnTo>
                <a:lnTo>
                  <a:pt x="2968" y="863"/>
                </a:lnTo>
                <a:lnTo>
                  <a:pt x="2963" y="882"/>
                </a:lnTo>
                <a:lnTo>
                  <a:pt x="2959" y="901"/>
                </a:lnTo>
                <a:lnTo>
                  <a:pt x="2952" y="920"/>
                </a:lnTo>
                <a:lnTo>
                  <a:pt x="2945" y="938"/>
                </a:lnTo>
                <a:lnTo>
                  <a:pt x="2937" y="955"/>
                </a:lnTo>
                <a:lnTo>
                  <a:pt x="2928" y="973"/>
                </a:lnTo>
                <a:lnTo>
                  <a:pt x="2918" y="991"/>
                </a:lnTo>
                <a:lnTo>
                  <a:pt x="2908" y="1008"/>
                </a:lnTo>
                <a:lnTo>
                  <a:pt x="2896" y="1025"/>
                </a:lnTo>
                <a:lnTo>
                  <a:pt x="2884" y="1040"/>
                </a:lnTo>
                <a:lnTo>
                  <a:pt x="2870" y="1056"/>
                </a:lnTo>
                <a:lnTo>
                  <a:pt x="2856" y="1071"/>
                </a:lnTo>
                <a:lnTo>
                  <a:pt x="2743" y="1184"/>
                </a:lnTo>
                <a:lnTo>
                  <a:pt x="1550" y="2377"/>
                </a:lnTo>
                <a:lnTo>
                  <a:pt x="1543" y="2353"/>
                </a:lnTo>
                <a:lnTo>
                  <a:pt x="1535" y="2327"/>
                </a:lnTo>
                <a:lnTo>
                  <a:pt x="1527" y="2303"/>
                </a:lnTo>
                <a:lnTo>
                  <a:pt x="1518" y="2278"/>
                </a:lnTo>
                <a:lnTo>
                  <a:pt x="1508" y="2255"/>
                </a:lnTo>
                <a:lnTo>
                  <a:pt x="1497" y="2230"/>
                </a:lnTo>
                <a:lnTo>
                  <a:pt x="1485" y="2207"/>
                </a:lnTo>
                <a:lnTo>
                  <a:pt x="1473" y="2183"/>
                </a:lnTo>
                <a:lnTo>
                  <a:pt x="1459" y="2161"/>
                </a:lnTo>
                <a:lnTo>
                  <a:pt x="1446" y="2139"/>
                </a:lnTo>
                <a:lnTo>
                  <a:pt x="1430" y="2116"/>
                </a:lnTo>
                <a:lnTo>
                  <a:pt x="1415" y="2094"/>
                </a:lnTo>
                <a:lnTo>
                  <a:pt x="1398" y="2073"/>
                </a:lnTo>
                <a:lnTo>
                  <a:pt x="1380" y="2053"/>
                </a:lnTo>
                <a:lnTo>
                  <a:pt x="1362" y="2033"/>
                </a:lnTo>
                <a:lnTo>
                  <a:pt x="1343" y="2013"/>
                </a:lnTo>
                <a:lnTo>
                  <a:pt x="1323" y="1994"/>
                </a:lnTo>
                <a:lnTo>
                  <a:pt x="1303" y="1976"/>
                </a:lnTo>
                <a:lnTo>
                  <a:pt x="1283" y="1958"/>
                </a:lnTo>
                <a:lnTo>
                  <a:pt x="1262" y="1941"/>
                </a:lnTo>
                <a:lnTo>
                  <a:pt x="1241" y="1926"/>
                </a:lnTo>
                <a:lnTo>
                  <a:pt x="1218" y="1911"/>
                </a:lnTo>
                <a:lnTo>
                  <a:pt x="1196" y="1897"/>
                </a:lnTo>
                <a:lnTo>
                  <a:pt x="1174" y="1883"/>
                </a:lnTo>
                <a:lnTo>
                  <a:pt x="1151" y="1871"/>
                </a:lnTo>
                <a:lnTo>
                  <a:pt x="1128" y="1860"/>
                </a:lnTo>
                <a:lnTo>
                  <a:pt x="1105" y="1849"/>
                </a:lnTo>
                <a:lnTo>
                  <a:pt x="1080" y="1839"/>
                </a:lnTo>
                <a:lnTo>
                  <a:pt x="1057" y="1830"/>
                </a:lnTo>
                <a:lnTo>
                  <a:pt x="1032" y="1821"/>
                </a:lnTo>
                <a:lnTo>
                  <a:pt x="1008" y="1814"/>
                </a:lnTo>
                <a:lnTo>
                  <a:pt x="983" y="1808"/>
                </a:lnTo>
                <a:lnTo>
                  <a:pt x="2285" y="499"/>
                </a:lnTo>
                <a:close/>
                <a:moveTo>
                  <a:pt x="1943" y="5409"/>
                </a:moveTo>
                <a:lnTo>
                  <a:pt x="1943" y="5409"/>
                </a:lnTo>
                <a:lnTo>
                  <a:pt x="1929" y="5423"/>
                </a:lnTo>
                <a:lnTo>
                  <a:pt x="1913" y="5437"/>
                </a:lnTo>
                <a:lnTo>
                  <a:pt x="1897" y="5449"/>
                </a:lnTo>
                <a:lnTo>
                  <a:pt x="1881" y="5461"/>
                </a:lnTo>
                <a:lnTo>
                  <a:pt x="1863" y="5471"/>
                </a:lnTo>
                <a:lnTo>
                  <a:pt x="1846" y="5481"/>
                </a:lnTo>
                <a:lnTo>
                  <a:pt x="1829" y="5490"/>
                </a:lnTo>
                <a:lnTo>
                  <a:pt x="1811" y="5498"/>
                </a:lnTo>
                <a:lnTo>
                  <a:pt x="1792" y="5505"/>
                </a:lnTo>
                <a:lnTo>
                  <a:pt x="1773" y="5510"/>
                </a:lnTo>
                <a:lnTo>
                  <a:pt x="1754" y="5516"/>
                </a:lnTo>
                <a:lnTo>
                  <a:pt x="1735" y="5521"/>
                </a:lnTo>
                <a:lnTo>
                  <a:pt x="1716" y="5523"/>
                </a:lnTo>
                <a:lnTo>
                  <a:pt x="1697" y="5526"/>
                </a:lnTo>
                <a:lnTo>
                  <a:pt x="1677" y="5527"/>
                </a:lnTo>
                <a:lnTo>
                  <a:pt x="1658" y="5527"/>
                </a:lnTo>
                <a:lnTo>
                  <a:pt x="1638" y="5527"/>
                </a:lnTo>
                <a:lnTo>
                  <a:pt x="1619" y="5526"/>
                </a:lnTo>
                <a:lnTo>
                  <a:pt x="1600" y="5523"/>
                </a:lnTo>
                <a:lnTo>
                  <a:pt x="1581" y="5521"/>
                </a:lnTo>
                <a:lnTo>
                  <a:pt x="1562" y="5516"/>
                </a:lnTo>
                <a:lnTo>
                  <a:pt x="1543" y="5510"/>
                </a:lnTo>
                <a:lnTo>
                  <a:pt x="1524" y="5505"/>
                </a:lnTo>
                <a:lnTo>
                  <a:pt x="1506" y="5498"/>
                </a:lnTo>
                <a:lnTo>
                  <a:pt x="1488" y="5490"/>
                </a:lnTo>
                <a:lnTo>
                  <a:pt x="1471" y="5481"/>
                </a:lnTo>
                <a:lnTo>
                  <a:pt x="1453" y="5471"/>
                </a:lnTo>
                <a:lnTo>
                  <a:pt x="1436" y="5461"/>
                </a:lnTo>
                <a:lnTo>
                  <a:pt x="1419" y="5449"/>
                </a:lnTo>
                <a:lnTo>
                  <a:pt x="1404" y="5437"/>
                </a:lnTo>
                <a:lnTo>
                  <a:pt x="1388" y="5423"/>
                </a:lnTo>
                <a:lnTo>
                  <a:pt x="1372" y="5409"/>
                </a:lnTo>
                <a:lnTo>
                  <a:pt x="1358" y="5394"/>
                </a:lnTo>
                <a:lnTo>
                  <a:pt x="1344" y="5378"/>
                </a:lnTo>
                <a:lnTo>
                  <a:pt x="1332" y="5362"/>
                </a:lnTo>
                <a:lnTo>
                  <a:pt x="1320" y="5345"/>
                </a:lnTo>
                <a:lnTo>
                  <a:pt x="1310" y="5329"/>
                </a:lnTo>
                <a:lnTo>
                  <a:pt x="1300" y="5311"/>
                </a:lnTo>
                <a:lnTo>
                  <a:pt x="1291" y="5293"/>
                </a:lnTo>
                <a:lnTo>
                  <a:pt x="1283" y="5275"/>
                </a:lnTo>
                <a:lnTo>
                  <a:pt x="1276" y="5257"/>
                </a:lnTo>
                <a:lnTo>
                  <a:pt x="1271" y="5238"/>
                </a:lnTo>
                <a:lnTo>
                  <a:pt x="1265" y="5219"/>
                </a:lnTo>
                <a:lnTo>
                  <a:pt x="1262" y="5200"/>
                </a:lnTo>
                <a:lnTo>
                  <a:pt x="1259" y="5181"/>
                </a:lnTo>
                <a:lnTo>
                  <a:pt x="1256" y="5162"/>
                </a:lnTo>
                <a:lnTo>
                  <a:pt x="1254" y="5142"/>
                </a:lnTo>
                <a:lnTo>
                  <a:pt x="1254" y="5123"/>
                </a:lnTo>
                <a:lnTo>
                  <a:pt x="1254" y="5103"/>
                </a:lnTo>
                <a:lnTo>
                  <a:pt x="1256" y="5084"/>
                </a:lnTo>
                <a:lnTo>
                  <a:pt x="1259" y="5065"/>
                </a:lnTo>
                <a:lnTo>
                  <a:pt x="1262" y="5045"/>
                </a:lnTo>
                <a:lnTo>
                  <a:pt x="1265" y="5026"/>
                </a:lnTo>
                <a:lnTo>
                  <a:pt x="1271" y="5009"/>
                </a:lnTo>
                <a:lnTo>
                  <a:pt x="1276" y="4990"/>
                </a:lnTo>
                <a:lnTo>
                  <a:pt x="1283" y="4971"/>
                </a:lnTo>
                <a:lnTo>
                  <a:pt x="1291" y="4953"/>
                </a:lnTo>
                <a:lnTo>
                  <a:pt x="1300" y="4935"/>
                </a:lnTo>
                <a:lnTo>
                  <a:pt x="1310" y="4918"/>
                </a:lnTo>
                <a:lnTo>
                  <a:pt x="1320" y="4902"/>
                </a:lnTo>
                <a:lnTo>
                  <a:pt x="1332" y="4885"/>
                </a:lnTo>
                <a:lnTo>
                  <a:pt x="1344" y="4868"/>
                </a:lnTo>
                <a:lnTo>
                  <a:pt x="1358" y="4852"/>
                </a:lnTo>
                <a:lnTo>
                  <a:pt x="1372" y="4838"/>
                </a:lnTo>
                <a:lnTo>
                  <a:pt x="1658" y="4551"/>
                </a:lnTo>
                <a:lnTo>
                  <a:pt x="1762" y="4655"/>
                </a:lnTo>
                <a:lnTo>
                  <a:pt x="1945" y="4838"/>
                </a:lnTo>
                <a:lnTo>
                  <a:pt x="1958" y="4852"/>
                </a:lnTo>
                <a:lnTo>
                  <a:pt x="1972" y="4868"/>
                </a:lnTo>
                <a:lnTo>
                  <a:pt x="1985" y="4885"/>
                </a:lnTo>
                <a:lnTo>
                  <a:pt x="1996" y="4902"/>
                </a:lnTo>
                <a:lnTo>
                  <a:pt x="2007" y="4918"/>
                </a:lnTo>
                <a:lnTo>
                  <a:pt x="2016" y="4935"/>
                </a:lnTo>
                <a:lnTo>
                  <a:pt x="2025" y="4953"/>
                </a:lnTo>
                <a:lnTo>
                  <a:pt x="2033" y="4972"/>
                </a:lnTo>
                <a:lnTo>
                  <a:pt x="2039" y="4990"/>
                </a:lnTo>
                <a:lnTo>
                  <a:pt x="2046" y="5009"/>
                </a:lnTo>
                <a:lnTo>
                  <a:pt x="2051" y="5026"/>
                </a:lnTo>
                <a:lnTo>
                  <a:pt x="2055" y="5046"/>
                </a:lnTo>
                <a:lnTo>
                  <a:pt x="2058" y="5065"/>
                </a:lnTo>
                <a:lnTo>
                  <a:pt x="2061" y="5084"/>
                </a:lnTo>
                <a:lnTo>
                  <a:pt x="2062" y="5103"/>
                </a:lnTo>
                <a:lnTo>
                  <a:pt x="2063" y="5123"/>
                </a:lnTo>
                <a:lnTo>
                  <a:pt x="2062" y="5142"/>
                </a:lnTo>
                <a:lnTo>
                  <a:pt x="2061" y="5162"/>
                </a:lnTo>
                <a:lnTo>
                  <a:pt x="2058" y="5181"/>
                </a:lnTo>
                <a:lnTo>
                  <a:pt x="2055" y="5200"/>
                </a:lnTo>
                <a:lnTo>
                  <a:pt x="2051" y="5219"/>
                </a:lnTo>
                <a:lnTo>
                  <a:pt x="2046" y="5238"/>
                </a:lnTo>
                <a:lnTo>
                  <a:pt x="2039" y="5257"/>
                </a:lnTo>
                <a:lnTo>
                  <a:pt x="2033" y="5275"/>
                </a:lnTo>
                <a:lnTo>
                  <a:pt x="2025" y="5293"/>
                </a:lnTo>
                <a:lnTo>
                  <a:pt x="2016" y="5311"/>
                </a:lnTo>
                <a:lnTo>
                  <a:pt x="2007" y="5329"/>
                </a:lnTo>
                <a:lnTo>
                  <a:pt x="1996" y="5345"/>
                </a:lnTo>
                <a:lnTo>
                  <a:pt x="1985" y="5362"/>
                </a:lnTo>
                <a:lnTo>
                  <a:pt x="1971" y="5378"/>
                </a:lnTo>
                <a:lnTo>
                  <a:pt x="1958" y="5393"/>
                </a:lnTo>
                <a:lnTo>
                  <a:pt x="1943" y="5409"/>
                </a:lnTo>
                <a:close/>
                <a:moveTo>
                  <a:pt x="3727" y="3626"/>
                </a:moveTo>
                <a:lnTo>
                  <a:pt x="2420" y="4933"/>
                </a:lnTo>
                <a:lnTo>
                  <a:pt x="2414" y="4908"/>
                </a:lnTo>
                <a:lnTo>
                  <a:pt x="2406" y="4883"/>
                </a:lnTo>
                <a:lnTo>
                  <a:pt x="2397" y="4858"/>
                </a:lnTo>
                <a:lnTo>
                  <a:pt x="2389" y="4833"/>
                </a:lnTo>
                <a:lnTo>
                  <a:pt x="2379" y="4810"/>
                </a:lnTo>
                <a:lnTo>
                  <a:pt x="2368" y="4786"/>
                </a:lnTo>
                <a:lnTo>
                  <a:pt x="2356" y="4762"/>
                </a:lnTo>
                <a:lnTo>
                  <a:pt x="2344" y="4739"/>
                </a:lnTo>
                <a:lnTo>
                  <a:pt x="2331" y="4716"/>
                </a:lnTo>
                <a:lnTo>
                  <a:pt x="2316" y="4693"/>
                </a:lnTo>
                <a:lnTo>
                  <a:pt x="2302" y="4672"/>
                </a:lnTo>
                <a:lnTo>
                  <a:pt x="2286" y="4649"/>
                </a:lnTo>
                <a:lnTo>
                  <a:pt x="2269" y="4628"/>
                </a:lnTo>
                <a:lnTo>
                  <a:pt x="2251" y="4607"/>
                </a:lnTo>
                <a:lnTo>
                  <a:pt x="2234" y="4587"/>
                </a:lnTo>
                <a:lnTo>
                  <a:pt x="2215" y="4567"/>
                </a:lnTo>
                <a:lnTo>
                  <a:pt x="2032" y="4385"/>
                </a:lnTo>
                <a:lnTo>
                  <a:pt x="501" y="2855"/>
                </a:lnTo>
                <a:lnTo>
                  <a:pt x="487" y="2839"/>
                </a:lnTo>
                <a:lnTo>
                  <a:pt x="473" y="2824"/>
                </a:lnTo>
                <a:lnTo>
                  <a:pt x="461" y="2807"/>
                </a:lnTo>
                <a:lnTo>
                  <a:pt x="449" y="2791"/>
                </a:lnTo>
                <a:lnTo>
                  <a:pt x="439" y="2773"/>
                </a:lnTo>
                <a:lnTo>
                  <a:pt x="429" y="2757"/>
                </a:lnTo>
                <a:lnTo>
                  <a:pt x="420" y="2739"/>
                </a:lnTo>
                <a:lnTo>
                  <a:pt x="412" y="2721"/>
                </a:lnTo>
                <a:lnTo>
                  <a:pt x="405" y="2702"/>
                </a:lnTo>
                <a:lnTo>
                  <a:pt x="400" y="2684"/>
                </a:lnTo>
                <a:lnTo>
                  <a:pt x="394" y="2665"/>
                </a:lnTo>
                <a:lnTo>
                  <a:pt x="391" y="2646"/>
                </a:lnTo>
                <a:lnTo>
                  <a:pt x="387" y="2627"/>
                </a:lnTo>
                <a:lnTo>
                  <a:pt x="385" y="2607"/>
                </a:lnTo>
                <a:lnTo>
                  <a:pt x="383" y="2588"/>
                </a:lnTo>
                <a:lnTo>
                  <a:pt x="383" y="2569"/>
                </a:lnTo>
                <a:lnTo>
                  <a:pt x="383" y="2549"/>
                </a:lnTo>
                <a:lnTo>
                  <a:pt x="385" y="2530"/>
                </a:lnTo>
                <a:lnTo>
                  <a:pt x="387" y="2510"/>
                </a:lnTo>
                <a:lnTo>
                  <a:pt x="391" y="2491"/>
                </a:lnTo>
                <a:lnTo>
                  <a:pt x="394" y="2472"/>
                </a:lnTo>
                <a:lnTo>
                  <a:pt x="400" y="2453"/>
                </a:lnTo>
                <a:lnTo>
                  <a:pt x="405" y="2434"/>
                </a:lnTo>
                <a:lnTo>
                  <a:pt x="412" y="2416"/>
                </a:lnTo>
                <a:lnTo>
                  <a:pt x="420" y="2399"/>
                </a:lnTo>
                <a:lnTo>
                  <a:pt x="429" y="2381"/>
                </a:lnTo>
                <a:lnTo>
                  <a:pt x="439" y="2363"/>
                </a:lnTo>
                <a:lnTo>
                  <a:pt x="449" y="2346"/>
                </a:lnTo>
                <a:lnTo>
                  <a:pt x="461" y="2329"/>
                </a:lnTo>
                <a:lnTo>
                  <a:pt x="473" y="2314"/>
                </a:lnTo>
                <a:lnTo>
                  <a:pt x="487" y="2298"/>
                </a:lnTo>
                <a:lnTo>
                  <a:pt x="501" y="2283"/>
                </a:lnTo>
                <a:lnTo>
                  <a:pt x="517" y="2268"/>
                </a:lnTo>
                <a:lnTo>
                  <a:pt x="532" y="2255"/>
                </a:lnTo>
                <a:lnTo>
                  <a:pt x="548" y="2242"/>
                </a:lnTo>
                <a:lnTo>
                  <a:pt x="565" y="2231"/>
                </a:lnTo>
                <a:lnTo>
                  <a:pt x="581" y="2220"/>
                </a:lnTo>
                <a:lnTo>
                  <a:pt x="599" y="2210"/>
                </a:lnTo>
                <a:lnTo>
                  <a:pt x="617" y="2202"/>
                </a:lnTo>
                <a:lnTo>
                  <a:pt x="635" y="2195"/>
                </a:lnTo>
                <a:lnTo>
                  <a:pt x="653" y="2187"/>
                </a:lnTo>
                <a:lnTo>
                  <a:pt x="672" y="2181"/>
                </a:lnTo>
                <a:lnTo>
                  <a:pt x="691" y="2176"/>
                </a:lnTo>
                <a:lnTo>
                  <a:pt x="710" y="2172"/>
                </a:lnTo>
                <a:lnTo>
                  <a:pt x="729" y="2169"/>
                </a:lnTo>
                <a:lnTo>
                  <a:pt x="748" y="2167"/>
                </a:lnTo>
                <a:lnTo>
                  <a:pt x="768" y="2164"/>
                </a:lnTo>
                <a:lnTo>
                  <a:pt x="787" y="2164"/>
                </a:lnTo>
                <a:lnTo>
                  <a:pt x="807" y="2164"/>
                </a:lnTo>
                <a:lnTo>
                  <a:pt x="826" y="2167"/>
                </a:lnTo>
                <a:lnTo>
                  <a:pt x="845" y="2169"/>
                </a:lnTo>
                <a:lnTo>
                  <a:pt x="865" y="2172"/>
                </a:lnTo>
                <a:lnTo>
                  <a:pt x="884" y="2176"/>
                </a:lnTo>
                <a:lnTo>
                  <a:pt x="903" y="2181"/>
                </a:lnTo>
                <a:lnTo>
                  <a:pt x="921" y="2187"/>
                </a:lnTo>
                <a:lnTo>
                  <a:pt x="940" y="2193"/>
                </a:lnTo>
                <a:lnTo>
                  <a:pt x="957" y="2202"/>
                </a:lnTo>
                <a:lnTo>
                  <a:pt x="975" y="2210"/>
                </a:lnTo>
                <a:lnTo>
                  <a:pt x="992" y="2220"/>
                </a:lnTo>
                <a:lnTo>
                  <a:pt x="1010" y="2231"/>
                </a:lnTo>
                <a:lnTo>
                  <a:pt x="1025" y="2242"/>
                </a:lnTo>
                <a:lnTo>
                  <a:pt x="1042" y="2255"/>
                </a:lnTo>
                <a:lnTo>
                  <a:pt x="1058" y="2268"/>
                </a:lnTo>
                <a:lnTo>
                  <a:pt x="1073" y="2283"/>
                </a:lnTo>
                <a:lnTo>
                  <a:pt x="1087" y="2298"/>
                </a:lnTo>
                <a:lnTo>
                  <a:pt x="1100" y="2314"/>
                </a:lnTo>
                <a:lnTo>
                  <a:pt x="1114" y="2329"/>
                </a:lnTo>
                <a:lnTo>
                  <a:pt x="1125" y="2346"/>
                </a:lnTo>
                <a:lnTo>
                  <a:pt x="1136" y="2363"/>
                </a:lnTo>
                <a:lnTo>
                  <a:pt x="1145" y="2381"/>
                </a:lnTo>
                <a:lnTo>
                  <a:pt x="1154" y="2399"/>
                </a:lnTo>
                <a:lnTo>
                  <a:pt x="1162" y="2416"/>
                </a:lnTo>
                <a:lnTo>
                  <a:pt x="1168" y="2434"/>
                </a:lnTo>
                <a:lnTo>
                  <a:pt x="1175" y="2453"/>
                </a:lnTo>
                <a:lnTo>
                  <a:pt x="1179" y="2472"/>
                </a:lnTo>
                <a:lnTo>
                  <a:pt x="1184" y="2491"/>
                </a:lnTo>
                <a:lnTo>
                  <a:pt x="1187" y="2510"/>
                </a:lnTo>
                <a:lnTo>
                  <a:pt x="1189" y="2530"/>
                </a:lnTo>
                <a:lnTo>
                  <a:pt x="1191" y="2549"/>
                </a:lnTo>
                <a:lnTo>
                  <a:pt x="1192" y="2569"/>
                </a:lnTo>
                <a:lnTo>
                  <a:pt x="1191" y="2588"/>
                </a:lnTo>
                <a:lnTo>
                  <a:pt x="1189" y="2607"/>
                </a:lnTo>
                <a:lnTo>
                  <a:pt x="1187" y="2627"/>
                </a:lnTo>
                <a:lnTo>
                  <a:pt x="1184" y="2646"/>
                </a:lnTo>
                <a:lnTo>
                  <a:pt x="1179" y="2665"/>
                </a:lnTo>
                <a:lnTo>
                  <a:pt x="1175" y="2684"/>
                </a:lnTo>
                <a:lnTo>
                  <a:pt x="1168" y="2702"/>
                </a:lnTo>
                <a:lnTo>
                  <a:pt x="1162" y="2721"/>
                </a:lnTo>
                <a:lnTo>
                  <a:pt x="1154" y="2739"/>
                </a:lnTo>
                <a:lnTo>
                  <a:pt x="1145" y="2757"/>
                </a:lnTo>
                <a:lnTo>
                  <a:pt x="1136" y="2773"/>
                </a:lnTo>
                <a:lnTo>
                  <a:pt x="1125" y="2791"/>
                </a:lnTo>
                <a:lnTo>
                  <a:pt x="1114" y="2808"/>
                </a:lnTo>
                <a:lnTo>
                  <a:pt x="1100" y="2824"/>
                </a:lnTo>
                <a:lnTo>
                  <a:pt x="1087" y="2839"/>
                </a:lnTo>
                <a:lnTo>
                  <a:pt x="1073" y="2855"/>
                </a:lnTo>
                <a:lnTo>
                  <a:pt x="1343" y="3125"/>
                </a:lnTo>
                <a:lnTo>
                  <a:pt x="2570" y="1898"/>
                </a:lnTo>
                <a:lnTo>
                  <a:pt x="3545" y="2872"/>
                </a:lnTo>
                <a:lnTo>
                  <a:pt x="3727" y="3054"/>
                </a:lnTo>
                <a:lnTo>
                  <a:pt x="3742" y="3069"/>
                </a:lnTo>
                <a:lnTo>
                  <a:pt x="3755" y="3086"/>
                </a:lnTo>
                <a:lnTo>
                  <a:pt x="3768" y="3101"/>
                </a:lnTo>
                <a:lnTo>
                  <a:pt x="3780" y="3118"/>
                </a:lnTo>
                <a:lnTo>
                  <a:pt x="3790" y="3135"/>
                </a:lnTo>
                <a:lnTo>
                  <a:pt x="3800" y="3153"/>
                </a:lnTo>
                <a:lnTo>
                  <a:pt x="3809" y="3169"/>
                </a:lnTo>
                <a:lnTo>
                  <a:pt x="3816" y="3188"/>
                </a:lnTo>
                <a:lnTo>
                  <a:pt x="3823" y="3206"/>
                </a:lnTo>
                <a:lnTo>
                  <a:pt x="3830" y="3225"/>
                </a:lnTo>
                <a:lnTo>
                  <a:pt x="3834" y="3244"/>
                </a:lnTo>
                <a:lnTo>
                  <a:pt x="3839" y="3263"/>
                </a:lnTo>
                <a:lnTo>
                  <a:pt x="3842" y="3282"/>
                </a:lnTo>
                <a:lnTo>
                  <a:pt x="3844" y="3301"/>
                </a:lnTo>
                <a:lnTo>
                  <a:pt x="3845" y="3321"/>
                </a:lnTo>
                <a:lnTo>
                  <a:pt x="3845" y="3340"/>
                </a:lnTo>
                <a:lnTo>
                  <a:pt x="3845" y="3359"/>
                </a:lnTo>
                <a:lnTo>
                  <a:pt x="3844" y="3379"/>
                </a:lnTo>
                <a:lnTo>
                  <a:pt x="3842" y="3398"/>
                </a:lnTo>
                <a:lnTo>
                  <a:pt x="3839" y="3417"/>
                </a:lnTo>
                <a:lnTo>
                  <a:pt x="3834" y="3436"/>
                </a:lnTo>
                <a:lnTo>
                  <a:pt x="3830" y="3455"/>
                </a:lnTo>
                <a:lnTo>
                  <a:pt x="3823" y="3474"/>
                </a:lnTo>
                <a:lnTo>
                  <a:pt x="3816" y="3492"/>
                </a:lnTo>
                <a:lnTo>
                  <a:pt x="3809" y="3511"/>
                </a:lnTo>
                <a:lnTo>
                  <a:pt x="3800" y="3528"/>
                </a:lnTo>
                <a:lnTo>
                  <a:pt x="3790" y="3545"/>
                </a:lnTo>
                <a:lnTo>
                  <a:pt x="3780" y="3562"/>
                </a:lnTo>
                <a:lnTo>
                  <a:pt x="3768" y="3579"/>
                </a:lnTo>
                <a:lnTo>
                  <a:pt x="3755" y="3595"/>
                </a:lnTo>
                <a:lnTo>
                  <a:pt x="3742" y="3611"/>
                </a:lnTo>
                <a:lnTo>
                  <a:pt x="3727" y="3626"/>
                </a:lnTo>
                <a:close/>
                <a:moveTo>
                  <a:pt x="2480" y="2235"/>
                </a:moveTo>
                <a:lnTo>
                  <a:pt x="1460" y="3254"/>
                </a:lnTo>
                <a:lnTo>
                  <a:pt x="1730" y="3524"/>
                </a:lnTo>
                <a:lnTo>
                  <a:pt x="2750" y="2505"/>
                </a:lnTo>
                <a:lnTo>
                  <a:pt x="2480" y="2235"/>
                </a:lnTo>
                <a:close/>
                <a:moveTo>
                  <a:pt x="2887" y="2643"/>
                </a:moveTo>
                <a:lnTo>
                  <a:pt x="1868" y="3662"/>
                </a:lnTo>
                <a:lnTo>
                  <a:pt x="2139" y="3932"/>
                </a:lnTo>
                <a:lnTo>
                  <a:pt x="3157" y="2913"/>
                </a:lnTo>
                <a:lnTo>
                  <a:pt x="2887" y="2643"/>
                </a:lnTo>
                <a:close/>
                <a:moveTo>
                  <a:pt x="2276" y="4069"/>
                </a:moveTo>
                <a:lnTo>
                  <a:pt x="2546" y="4340"/>
                </a:lnTo>
                <a:lnTo>
                  <a:pt x="3565" y="3321"/>
                </a:lnTo>
                <a:lnTo>
                  <a:pt x="3295" y="3050"/>
                </a:lnTo>
                <a:lnTo>
                  <a:pt x="2276" y="4069"/>
                </a:lnTo>
                <a:close/>
              </a:path>
            </a:pathLst>
          </a:custGeom>
          <a:solidFill>
            <a:schemeClr val="bg1"/>
          </a:solidFill>
          <a:ln>
            <a:noFill/>
          </a:ln>
        </p:spPr>
        <p:txBody>
          <a:bodyPr anchor="ctr">
            <a:scene3d>
              <a:camera prst="orthographicFront"/>
              <a:lightRig rig="threePt" dir="t"/>
            </a:scene3d>
            <a:sp3d>
              <a:contourClr>
                <a:srgbClr val="FFFFFF"/>
              </a:contourClr>
            </a:sp3d>
          </a:bodyPr>
          <a:lstStyle/>
          <a:p>
            <a:pPr algn="ctr">
              <a:defRPr/>
            </a:pPr>
            <a:endParaRPr lang="zh-CN" altLang="en-US">
              <a:solidFill>
                <a:srgbClr val="FFFFFF"/>
              </a:solidFill>
            </a:endParaRPr>
          </a:p>
        </p:txBody>
      </p:sp>
      <p:sp>
        <p:nvSpPr>
          <p:cNvPr id="9" name="文本框 8"/>
          <p:cNvSpPr txBox="1"/>
          <p:nvPr>
            <p:custDataLst>
              <p:tags r:id="rId6"/>
            </p:custDataLst>
          </p:nvPr>
        </p:nvSpPr>
        <p:spPr>
          <a:xfrm>
            <a:off x="5780701" y="2846059"/>
            <a:ext cx="4939200" cy="377160"/>
          </a:xfrm>
          <a:prstGeom prst="rect">
            <a:avLst/>
          </a:prstGeom>
          <a:noFill/>
        </p:spPr>
        <p:txBody>
          <a:bodyPr wrap="square" rtlCol="0">
            <a:normAutofit lnSpcReduction="10000"/>
          </a:bodyPr>
          <a:lstStyle/>
          <a:p>
            <a:r>
              <a:rPr lang="en-US" altLang="zh-CN" sz="2000" dirty="0">
                <a:solidFill>
                  <a:schemeClr val="accent1"/>
                </a:solidFill>
                <a:latin typeface="+mj-lt"/>
                <a:ea typeface="+mj-ea"/>
                <a:cs typeface="+mj-cs"/>
              </a:rPr>
              <a:t>2020/10/8-2020/10/9</a:t>
            </a:r>
            <a:endParaRPr lang="zh-CN" altLang="en-US" sz="2000" dirty="0">
              <a:solidFill>
                <a:schemeClr val="accent1"/>
              </a:solidFill>
              <a:latin typeface="+mj-lt"/>
              <a:ea typeface="+mj-ea"/>
              <a:cs typeface="+mj-cs"/>
            </a:endParaRPr>
          </a:p>
        </p:txBody>
      </p:sp>
      <p:sp>
        <p:nvSpPr>
          <p:cNvPr id="10" name="文本框 9"/>
          <p:cNvSpPr txBox="1"/>
          <p:nvPr>
            <p:custDataLst>
              <p:tags r:id="rId7"/>
            </p:custDataLst>
          </p:nvPr>
        </p:nvSpPr>
        <p:spPr>
          <a:xfrm>
            <a:off x="5798409" y="3155486"/>
            <a:ext cx="2981608" cy="2141728"/>
          </a:xfrm>
          <a:prstGeom prst="rect">
            <a:avLst/>
          </a:prstGeom>
          <a:noFill/>
        </p:spPr>
        <p:txBody>
          <a:bodyPr wrap="square" rtlCol="0">
            <a:normAutofit/>
          </a:bodyPr>
          <a:lstStyle/>
          <a:p>
            <a:pPr>
              <a:lnSpc>
                <a:spcPct val="130000"/>
              </a:lnSpc>
            </a:pPr>
            <a:r>
              <a:rPr lang="zh-CN" altLang="zh-CN" sz="1500" dirty="0"/>
              <a:t>进行了</a:t>
            </a:r>
            <a:r>
              <a:rPr lang="en-US" altLang="zh-CN" sz="1500" dirty="0"/>
              <a:t>Vision</a:t>
            </a:r>
            <a:r>
              <a:rPr lang="zh-CN" altLang="zh-CN" sz="1500" dirty="0"/>
              <a:t>文档、用例模型、软件需求规约等文档的小组评审，并进行修改，</a:t>
            </a:r>
            <a:endParaRPr lang="en-US" altLang="zh-CN" sz="1500" dirty="0"/>
          </a:p>
          <a:p>
            <a:pPr>
              <a:lnSpc>
                <a:spcPct val="130000"/>
              </a:lnSpc>
            </a:pPr>
            <a:r>
              <a:rPr lang="zh-CN" altLang="zh-CN" sz="1500" dirty="0"/>
              <a:t>得到最终版本的相关文档。</a:t>
            </a:r>
            <a:endParaRPr lang="zh-CN" altLang="en-US" sz="1500" dirty="0"/>
          </a:p>
        </p:txBody>
      </p:sp>
      <p:sp>
        <p:nvSpPr>
          <p:cNvPr id="5" name="文本框 4"/>
          <p:cNvSpPr txBox="1"/>
          <p:nvPr>
            <p:custDataLst>
              <p:tags r:id="rId8"/>
            </p:custDataLst>
          </p:nvPr>
        </p:nvSpPr>
        <p:spPr>
          <a:xfrm>
            <a:off x="838200" y="394154"/>
            <a:ext cx="10515599" cy="723445"/>
          </a:xfrm>
          <a:prstGeom prst="rect">
            <a:avLst/>
          </a:prstGeom>
        </p:spPr>
        <p:txBody>
          <a:bodyPr vert="horz" lIns="91440" tIns="45720" rIns="91440" bIns="45720" rtlCol="0" anchor="ctr">
            <a:normAutofit/>
          </a:bodyPr>
          <a:lstStyle>
            <a:lvl1pPr>
              <a:lnSpc>
                <a:spcPct val="90000"/>
              </a:lnSpc>
              <a:spcBef>
                <a:spcPct val="0"/>
              </a:spcBef>
              <a:buNone/>
              <a:defRPr sz="3200">
                <a:solidFill>
                  <a:schemeClr val="accent1"/>
                </a:solidFill>
                <a:latin typeface="+mj-lt"/>
                <a:ea typeface="+mj-ea"/>
                <a:cs typeface="+mj-cs"/>
              </a:defRPr>
            </a:lvl1pPr>
          </a:lstStyle>
          <a:p>
            <a:r>
              <a:rPr lang="zh-CN" altLang="en-US" dirty="0"/>
              <a:t>评审记录</a:t>
            </a:r>
          </a:p>
        </p:txBody>
      </p:sp>
    </p:spTree>
    <p:custDataLst>
      <p:tags r:id="rId1"/>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
            <a:extLst>
              <a:ext uri="{FF2B5EF4-FFF2-40B4-BE49-F238E27FC236}">
                <a16:creationId xmlns:a16="http://schemas.microsoft.com/office/drawing/2014/main" id="{209E7493-0FFA-4065-80E8-64D446E81F5C}"/>
              </a:ext>
            </a:extLst>
          </p:cNvPr>
          <p:cNvSpPr txBox="1">
            <a:spLocks/>
          </p:cNvSpPr>
          <p:nvPr>
            <p:custDataLst>
              <p:tags r:id="rId2"/>
            </p:custDataLst>
          </p:nvPr>
        </p:nvSpPr>
        <p:spPr>
          <a:xfrm>
            <a:off x="4876800" y="2889251"/>
            <a:ext cx="5112204" cy="798829"/>
          </a:xfrm>
          <a:prstGeom prst="rect">
            <a:avLst/>
          </a:prstGeom>
        </p:spPr>
        <p:txBody>
          <a:bodyPr/>
          <a:lstStyle>
            <a:lvl1pPr algn="l" defTabSz="914400" rtl="0" eaLnBrk="1" latinLnBrk="0" hangingPunct="1">
              <a:lnSpc>
                <a:spcPct val="90000"/>
              </a:lnSpc>
              <a:spcBef>
                <a:spcPct val="0"/>
              </a:spcBef>
              <a:buNone/>
              <a:defRPr sz="3200" kern="1200">
                <a:solidFill>
                  <a:schemeClr val="accent1"/>
                </a:solidFill>
                <a:latin typeface="+mj-lt"/>
                <a:ea typeface="+mj-ea"/>
                <a:cs typeface="+mj-cs"/>
              </a:defRPr>
            </a:lvl1pPr>
          </a:lstStyle>
          <a:p>
            <a:r>
              <a:rPr lang="zh-CN" altLang="en-US" sz="3600" dirty="0"/>
              <a:t>问题变更与返工</a:t>
            </a:r>
          </a:p>
        </p:txBody>
      </p:sp>
      <p:sp>
        <p:nvSpPr>
          <p:cNvPr id="2" name="菱形 1">
            <a:extLst>
              <a:ext uri="{FF2B5EF4-FFF2-40B4-BE49-F238E27FC236}">
                <a16:creationId xmlns:a16="http://schemas.microsoft.com/office/drawing/2014/main" id="{C97EC0F1-9D35-4804-AB6A-ADCF24F7F08D}"/>
              </a:ext>
            </a:extLst>
          </p:cNvPr>
          <p:cNvSpPr/>
          <p:nvPr>
            <p:custDataLst>
              <p:tags r:id="rId3"/>
            </p:custDataLst>
          </p:nvPr>
        </p:nvSpPr>
        <p:spPr>
          <a:xfrm>
            <a:off x="4144467" y="2967037"/>
            <a:ext cx="400050" cy="400050"/>
          </a:xfrm>
          <a:prstGeom prst="diamond">
            <a:avLst/>
          </a:prstGeom>
          <a:solidFill>
            <a:schemeClr val="accent1">
              <a:lumMod val="40000"/>
              <a:lumOff val="60000"/>
            </a:schemeClr>
          </a:solidFill>
        </p:spPr>
        <p:txBody>
          <a:bodyPr rot="0" spcFirstLastPara="0" vertOverflow="overflow" horzOverflow="overflow" vert="horz" wrap="square" lIns="0" tIns="0" rIns="0" bIns="0" numCol="1" spcCol="0" rtlCol="0" fromWordArt="0" anchor="ctr" anchorCtr="0" forceAA="0" compatLnSpc="1">
            <a:normAutofit fontScale="92500" lnSpcReduction="20000"/>
          </a:bodyPr>
          <a:lstStyle/>
          <a:p>
            <a:pPr algn="ctr"/>
            <a:r>
              <a:rPr lang="en-US" altLang="zh-CN" sz="1600" b="1" dirty="0">
                <a:solidFill>
                  <a:schemeClr val="bg1"/>
                </a:solidFill>
              </a:rPr>
              <a:t>3</a:t>
            </a:r>
            <a:endParaRPr lang="zh-CN" altLang="en-US" sz="1600" b="1" dirty="0" err="1">
              <a:solidFill>
                <a:schemeClr val="bg1"/>
              </a:solidFill>
            </a:endParaRPr>
          </a:p>
        </p:txBody>
      </p:sp>
      <p:sp>
        <p:nvSpPr>
          <p:cNvPr id="16" name="菱形 15">
            <a:extLst>
              <a:ext uri="{FF2B5EF4-FFF2-40B4-BE49-F238E27FC236}">
                <a16:creationId xmlns:a16="http://schemas.microsoft.com/office/drawing/2014/main" id="{785225A2-D6C5-4B91-91B1-28C8E5755B30}"/>
              </a:ext>
            </a:extLst>
          </p:cNvPr>
          <p:cNvSpPr/>
          <p:nvPr>
            <p:custDataLst>
              <p:tags r:id="rId4"/>
            </p:custDataLst>
          </p:nvPr>
        </p:nvSpPr>
        <p:spPr>
          <a:xfrm flipH="1">
            <a:off x="3942606" y="3184303"/>
            <a:ext cx="268536" cy="268536"/>
          </a:xfrm>
          <a:prstGeom prst="diamond">
            <a:avLst/>
          </a:prstGeom>
          <a:solidFill>
            <a:schemeClr val="accent1">
              <a:alpha val="40000"/>
            </a:schemeClr>
          </a:solidFill>
        </p:spPr>
        <p:txBody>
          <a:bodyPr rot="0" spcFirstLastPara="0" vertOverflow="overflow" horzOverflow="overflow" vert="horz" wrap="square" lIns="91440" tIns="45720" rIns="91440" bIns="45720" numCol="1" spcCol="0" rtlCol="0" fromWordArt="0" anchor="ctr" anchorCtr="0" forceAA="0" compatLnSpc="1">
            <a:noAutofit/>
          </a:bodyPr>
          <a:lstStyle/>
          <a:p>
            <a:pPr algn="just">
              <a:lnSpc>
                <a:spcPct val="130000"/>
              </a:lnSpc>
            </a:pPr>
            <a:endParaRPr lang="zh-CN" altLang="en-US" dirty="0" err="1">
              <a:solidFill>
                <a:srgbClr val="FFFFFF"/>
              </a:solidFill>
            </a:endParaRPr>
          </a:p>
        </p:txBody>
      </p:sp>
      <p:sp>
        <p:nvSpPr>
          <p:cNvPr id="18" name="菱形 17">
            <a:extLst>
              <a:ext uri="{FF2B5EF4-FFF2-40B4-BE49-F238E27FC236}">
                <a16:creationId xmlns:a16="http://schemas.microsoft.com/office/drawing/2014/main" id="{30C6D241-B083-4B86-8263-34A6B1E16287}"/>
              </a:ext>
            </a:extLst>
          </p:cNvPr>
          <p:cNvSpPr/>
          <p:nvPr>
            <p:custDataLst>
              <p:tags r:id="rId5"/>
            </p:custDataLst>
          </p:nvPr>
        </p:nvSpPr>
        <p:spPr>
          <a:xfrm flipH="1">
            <a:off x="3986979" y="2929036"/>
            <a:ext cx="198841" cy="198841"/>
          </a:xfrm>
          <a:prstGeom prst="diamond">
            <a:avLst/>
          </a:prstGeom>
          <a:solidFill>
            <a:schemeClr val="accent1">
              <a:alpha val="35000"/>
            </a:schemeClr>
          </a:solidFill>
        </p:spPr>
        <p:txBody>
          <a:bodyPr rot="0" spcFirstLastPara="0" vertOverflow="overflow" horzOverflow="overflow" vert="horz" wrap="square" lIns="91440" tIns="45720" rIns="91440" bIns="45720" numCol="1" spcCol="0" rtlCol="0" fromWordArt="0" anchor="ctr" anchorCtr="0" forceAA="0" compatLnSpc="1">
            <a:noAutofit/>
          </a:bodyPr>
          <a:lstStyle/>
          <a:p>
            <a:pPr algn="just">
              <a:lnSpc>
                <a:spcPct val="130000"/>
              </a:lnSpc>
            </a:pPr>
            <a:endParaRPr lang="zh-CN" altLang="en-US" dirty="0" err="1">
              <a:solidFill>
                <a:srgbClr val="FFFFFF"/>
              </a:solidFill>
            </a:endParaRPr>
          </a:p>
        </p:txBody>
      </p:sp>
      <p:sp>
        <p:nvSpPr>
          <p:cNvPr id="22" name="菱形 21">
            <a:extLst>
              <a:ext uri="{FF2B5EF4-FFF2-40B4-BE49-F238E27FC236}">
                <a16:creationId xmlns:a16="http://schemas.microsoft.com/office/drawing/2014/main" id="{626EECC7-BB74-4AE3-84CF-08DD461859EB}"/>
              </a:ext>
            </a:extLst>
          </p:cNvPr>
          <p:cNvSpPr/>
          <p:nvPr>
            <p:custDataLst>
              <p:tags r:id="rId6"/>
            </p:custDataLst>
          </p:nvPr>
        </p:nvSpPr>
        <p:spPr>
          <a:xfrm flipH="1">
            <a:off x="3807535" y="2990669"/>
            <a:ext cx="75573" cy="75573"/>
          </a:xfrm>
          <a:prstGeom prst="diamond">
            <a:avLst/>
          </a:prstGeom>
          <a:solidFill>
            <a:schemeClr val="accent1">
              <a:alpha val="20000"/>
            </a:schemeClr>
          </a:solidFill>
        </p:spPr>
        <p:txBody>
          <a:bodyPr rot="0" spcFirstLastPara="0" vertOverflow="overflow" horzOverflow="overflow" vert="horz" wrap="square" lIns="91440" tIns="45720" rIns="91440" bIns="45720" numCol="1" spcCol="0" rtlCol="0" fromWordArt="0" anchor="ctr" anchorCtr="0" forceAA="0" compatLnSpc="1">
            <a:noAutofit/>
          </a:bodyPr>
          <a:lstStyle/>
          <a:p>
            <a:pPr algn="just">
              <a:lnSpc>
                <a:spcPct val="130000"/>
              </a:lnSpc>
            </a:pPr>
            <a:endParaRPr lang="zh-CN" altLang="en-US" dirty="0" err="1">
              <a:solidFill>
                <a:srgbClr val="FFFFFF"/>
              </a:solidFill>
            </a:endParaRPr>
          </a:p>
        </p:txBody>
      </p:sp>
      <p:sp>
        <p:nvSpPr>
          <p:cNvPr id="20" name="菱形 19">
            <a:extLst>
              <a:ext uri="{FF2B5EF4-FFF2-40B4-BE49-F238E27FC236}">
                <a16:creationId xmlns:a16="http://schemas.microsoft.com/office/drawing/2014/main" id="{E21D5023-3629-4248-BC43-FAFF33B364F1}"/>
              </a:ext>
            </a:extLst>
          </p:cNvPr>
          <p:cNvSpPr/>
          <p:nvPr>
            <p:custDataLst>
              <p:tags r:id="rId7"/>
            </p:custDataLst>
          </p:nvPr>
        </p:nvSpPr>
        <p:spPr>
          <a:xfrm flipH="1">
            <a:off x="3869672" y="3080685"/>
            <a:ext cx="134772" cy="134772"/>
          </a:xfrm>
          <a:prstGeom prst="diamond">
            <a:avLst/>
          </a:prstGeom>
          <a:solidFill>
            <a:schemeClr val="accent1">
              <a:alpha val="30000"/>
            </a:schemeClr>
          </a:solidFill>
        </p:spPr>
        <p:txBody>
          <a:bodyPr rot="0" spcFirstLastPara="0" vertOverflow="overflow" horzOverflow="overflow" vert="horz" wrap="square" lIns="91440" tIns="45720" rIns="91440" bIns="45720" numCol="1" spcCol="0" rtlCol="0" fromWordArt="0" anchor="ctr" anchorCtr="0" forceAA="0" compatLnSpc="1">
            <a:noAutofit/>
          </a:bodyPr>
          <a:lstStyle/>
          <a:p>
            <a:pPr algn="just">
              <a:lnSpc>
                <a:spcPct val="130000"/>
              </a:lnSpc>
            </a:pPr>
            <a:endParaRPr lang="zh-CN" altLang="en-US" dirty="0" err="1">
              <a:solidFill>
                <a:srgbClr val="FFFFFF"/>
              </a:solidFill>
            </a:endParaRPr>
          </a:p>
        </p:txBody>
      </p:sp>
    </p:spTree>
    <p:custDataLst>
      <p:tags r:id="rId1"/>
    </p:custDataLst>
    <p:extLst>
      <p:ext uri="{BB962C8B-B14F-4D97-AF65-F5344CB8AC3E}">
        <p14:creationId xmlns:p14="http://schemas.microsoft.com/office/powerpoint/2010/main" val="16020111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文本框 3"/>
          <p:cNvSpPr txBox="1"/>
          <p:nvPr>
            <p:custDataLst>
              <p:tags r:id="rId2"/>
            </p:custDataLst>
          </p:nvPr>
        </p:nvSpPr>
        <p:spPr>
          <a:xfrm>
            <a:off x="1134514" y="2986364"/>
            <a:ext cx="4065508" cy="1015647"/>
          </a:xfrm>
          <a:prstGeom prst="rect">
            <a:avLst/>
          </a:prstGeom>
          <a:noFill/>
        </p:spPr>
        <p:txBody>
          <a:bodyPr wrap="square" lIns="91426" tIns="45712" rIns="91426" bIns="45712" rtlCol="0">
            <a:normAutofit fontScale="85000" lnSpcReduction="10000"/>
          </a:bodyPr>
          <a:lstStyle/>
          <a:p>
            <a:pPr algn="ctr"/>
            <a:r>
              <a:rPr lang="en-US" altLang="zh-CN" sz="6000">
                <a:solidFill>
                  <a:schemeClr val="accent1"/>
                </a:solidFill>
                <a:latin typeface="+mj-lt"/>
                <a:ea typeface="+mj-ea"/>
                <a:cs typeface="+mj-cs"/>
              </a:rPr>
              <a:t>CONTENTS</a:t>
            </a:r>
            <a:endParaRPr lang="zh-CN" altLang="en-US" sz="6000" dirty="0">
              <a:solidFill>
                <a:schemeClr val="accent1"/>
              </a:solidFill>
              <a:latin typeface="+mj-lt"/>
              <a:ea typeface="+mj-ea"/>
              <a:cs typeface="+mj-cs"/>
            </a:endParaRPr>
          </a:p>
        </p:txBody>
      </p:sp>
      <p:grpSp>
        <p:nvGrpSpPr>
          <p:cNvPr id="5" name="组合 4"/>
          <p:cNvGrpSpPr/>
          <p:nvPr>
            <p:custDataLst>
              <p:tags r:id="rId3"/>
            </p:custDataLst>
          </p:nvPr>
        </p:nvGrpSpPr>
        <p:grpSpPr>
          <a:xfrm>
            <a:off x="5323434" y="1533290"/>
            <a:ext cx="5766098" cy="832033"/>
            <a:chOff x="5323434" y="698794"/>
            <a:chExt cx="5766098" cy="832033"/>
          </a:xfrm>
        </p:grpSpPr>
        <p:sp>
          <p:nvSpPr>
            <p:cNvPr id="10" name="矩形 9"/>
            <p:cNvSpPr/>
            <p:nvPr>
              <p:custDataLst>
                <p:tags r:id="rId13"/>
              </p:custDataLst>
            </p:nvPr>
          </p:nvSpPr>
          <p:spPr>
            <a:xfrm>
              <a:off x="6066297" y="940315"/>
              <a:ext cx="5023235" cy="387286"/>
            </a:xfrm>
            <a:prstGeom prst="rect">
              <a:avLst/>
            </a:prstGeom>
          </p:spPr>
          <p:txBody>
            <a:bodyPr wrap="square">
              <a:normAutofit/>
            </a:bodyPr>
            <a:lstStyle/>
            <a:p>
              <a:pPr>
                <a:lnSpc>
                  <a:spcPts val="2300"/>
                </a:lnSpc>
              </a:pPr>
              <a:r>
                <a:rPr lang="zh-CN" altLang="en-US" dirty="0"/>
                <a:t>界面原型展示</a:t>
              </a:r>
            </a:p>
          </p:txBody>
        </p:sp>
        <p:sp>
          <p:nvSpPr>
            <p:cNvPr id="9" name="TextBox 18"/>
            <p:cNvSpPr txBox="1"/>
            <p:nvPr>
              <p:custDataLst>
                <p:tags r:id="rId14"/>
              </p:custDataLst>
            </p:nvPr>
          </p:nvSpPr>
          <p:spPr>
            <a:xfrm>
              <a:off x="5323434" y="698794"/>
              <a:ext cx="742863" cy="832033"/>
            </a:xfrm>
            <a:prstGeom prst="rect">
              <a:avLst/>
            </a:prstGeom>
            <a:solidFill>
              <a:schemeClr val="accent2"/>
            </a:solidFill>
          </p:spPr>
          <p:txBody>
            <a:bodyPr wrap="square" rtlCol="0">
              <a:normAutofit fontScale="92500" lnSpcReduction="10000"/>
            </a:bodyPr>
            <a:lstStyle/>
            <a:p>
              <a:pPr algn="ctr"/>
              <a:r>
                <a:rPr lang="en-US" altLang="zh-CN" sz="5400" dirty="0">
                  <a:solidFill>
                    <a:schemeClr val="bg1"/>
                  </a:solidFill>
                </a:rPr>
                <a:t>1</a:t>
              </a:r>
              <a:endParaRPr lang="zh-CN" altLang="en-US" sz="5400" dirty="0">
                <a:solidFill>
                  <a:schemeClr val="bg1"/>
                </a:solidFill>
              </a:endParaRPr>
            </a:p>
          </p:txBody>
        </p:sp>
      </p:grpSp>
      <p:grpSp>
        <p:nvGrpSpPr>
          <p:cNvPr id="4" name="组合 3"/>
          <p:cNvGrpSpPr/>
          <p:nvPr>
            <p:custDataLst>
              <p:tags r:id="rId4"/>
            </p:custDataLst>
          </p:nvPr>
        </p:nvGrpSpPr>
        <p:grpSpPr>
          <a:xfrm>
            <a:off x="5323434" y="2440706"/>
            <a:ext cx="5766098" cy="832033"/>
            <a:chOff x="5323434" y="1606210"/>
            <a:chExt cx="5766098" cy="832033"/>
          </a:xfrm>
        </p:grpSpPr>
        <p:sp>
          <p:nvSpPr>
            <p:cNvPr id="6" name="TextBox 18"/>
            <p:cNvSpPr txBox="1"/>
            <p:nvPr>
              <p:custDataLst>
                <p:tags r:id="rId11"/>
              </p:custDataLst>
            </p:nvPr>
          </p:nvSpPr>
          <p:spPr>
            <a:xfrm>
              <a:off x="5323434" y="1606210"/>
              <a:ext cx="742863" cy="832033"/>
            </a:xfrm>
            <a:prstGeom prst="rect">
              <a:avLst/>
            </a:prstGeom>
            <a:solidFill>
              <a:schemeClr val="accent3"/>
            </a:solidFill>
          </p:spPr>
          <p:txBody>
            <a:bodyPr wrap="square" rtlCol="0">
              <a:normAutofit fontScale="92500" lnSpcReduction="10000"/>
            </a:bodyPr>
            <a:lstStyle/>
            <a:p>
              <a:pPr algn="ctr"/>
              <a:r>
                <a:rPr lang="en-US" altLang="zh-CN" sz="5400" dirty="0">
                  <a:solidFill>
                    <a:schemeClr val="bg1"/>
                  </a:solidFill>
                </a:rPr>
                <a:t>2</a:t>
              </a:r>
              <a:endParaRPr lang="zh-CN" altLang="en-US" sz="5400" dirty="0">
                <a:solidFill>
                  <a:schemeClr val="bg1"/>
                </a:solidFill>
              </a:endParaRPr>
            </a:p>
          </p:txBody>
        </p:sp>
        <p:sp>
          <p:nvSpPr>
            <p:cNvPr id="23" name="矩形 22"/>
            <p:cNvSpPr/>
            <p:nvPr>
              <p:custDataLst>
                <p:tags r:id="rId12"/>
              </p:custDataLst>
            </p:nvPr>
          </p:nvSpPr>
          <p:spPr>
            <a:xfrm>
              <a:off x="6066297" y="1847731"/>
              <a:ext cx="5023235" cy="387286"/>
            </a:xfrm>
            <a:prstGeom prst="rect">
              <a:avLst/>
            </a:prstGeom>
          </p:spPr>
          <p:txBody>
            <a:bodyPr wrap="square">
              <a:normAutofit/>
            </a:bodyPr>
            <a:lstStyle/>
            <a:p>
              <a:pPr>
                <a:lnSpc>
                  <a:spcPts val="2300"/>
                </a:lnSpc>
              </a:pPr>
              <a:r>
                <a:rPr lang="zh-CN" altLang="en-US" dirty="0"/>
                <a:t>软件价值</a:t>
              </a:r>
            </a:p>
          </p:txBody>
        </p:sp>
      </p:grpSp>
      <p:grpSp>
        <p:nvGrpSpPr>
          <p:cNvPr id="3" name="组合 2"/>
          <p:cNvGrpSpPr/>
          <p:nvPr>
            <p:custDataLst>
              <p:tags r:id="rId5"/>
            </p:custDataLst>
          </p:nvPr>
        </p:nvGrpSpPr>
        <p:grpSpPr>
          <a:xfrm>
            <a:off x="5323434" y="3348122"/>
            <a:ext cx="5766098" cy="832033"/>
            <a:chOff x="5323434" y="2513626"/>
            <a:chExt cx="5766098" cy="832033"/>
          </a:xfrm>
        </p:grpSpPr>
        <p:sp>
          <p:nvSpPr>
            <p:cNvPr id="7" name="TextBox 18"/>
            <p:cNvSpPr txBox="1"/>
            <p:nvPr>
              <p:custDataLst>
                <p:tags r:id="rId9"/>
              </p:custDataLst>
            </p:nvPr>
          </p:nvSpPr>
          <p:spPr>
            <a:xfrm>
              <a:off x="5323434" y="2513626"/>
              <a:ext cx="742863" cy="832033"/>
            </a:xfrm>
            <a:prstGeom prst="rect">
              <a:avLst/>
            </a:prstGeom>
            <a:solidFill>
              <a:schemeClr val="accent2"/>
            </a:solidFill>
          </p:spPr>
          <p:txBody>
            <a:bodyPr wrap="square" rtlCol="0">
              <a:normAutofit fontScale="92500" lnSpcReduction="10000"/>
            </a:bodyPr>
            <a:lstStyle/>
            <a:p>
              <a:pPr algn="ctr"/>
              <a:r>
                <a:rPr lang="en-US" altLang="zh-CN" sz="5400" dirty="0">
                  <a:solidFill>
                    <a:schemeClr val="bg1"/>
                  </a:solidFill>
                </a:rPr>
                <a:t>3</a:t>
              </a:r>
              <a:endParaRPr lang="zh-CN" altLang="en-US" sz="5400" dirty="0">
                <a:solidFill>
                  <a:schemeClr val="bg1"/>
                </a:solidFill>
              </a:endParaRPr>
            </a:p>
          </p:txBody>
        </p:sp>
        <p:sp>
          <p:nvSpPr>
            <p:cNvPr id="24" name="矩形 23"/>
            <p:cNvSpPr/>
            <p:nvPr>
              <p:custDataLst>
                <p:tags r:id="rId10"/>
              </p:custDataLst>
            </p:nvPr>
          </p:nvSpPr>
          <p:spPr>
            <a:xfrm>
              <a:off x="6066297" y="2755147"/>
              <a:ext cx="5023235" cy="387286"/>
            </a:xfrm>
            <a:prstGeom prst="rect">
              <a:avLst/>
            </a:prstGeom>
          </p:spPr>
          <p:txBody>
            <a:bodyPr wrap="square">
              <a:normAutofit/>
            </a:bodyPr>
            <a:lstStyle/>
            <a:p>
              <a:pPr>
                <a:lnSpc>
                  <a:spcPts val="2300"/>
                </a:lnSpc>
              </a:pPr>
              <a:r>
                <a:rPr lang="zh-CN" altLang="en-US" dirty="0"/>
                <a:t>软件特性</a:t>
              </a:r>
            </a:p>
          </p:txBody>
        </p:sp>
      </p:grpSp>
      <p:grpSp>
        <p:nvGrpSpPr>
          <p:cNvPr id="2" name="组合 1"/>
          <p:cNvGrpSpPr/>
          <p:nvPr>
            <p:custDataLst>
              <p:tags r:id="rId6"/>
            </p:custDataLst>
          </p:nvPr>
        </p:nvGrpSpPr>
        <p:grpSpPr>
          <a:xfrm>
            <a:off x="5323434" y="4255538"/>
            <a:ext cx="5766098" cy="832033"/>
            <a:chOff x="5323434" y="3421042"/>
            <a:chExt cx="5766098" cy="832033"/>
          </a:xfrm>
        </p:grpSpPr>
        <p:sp>
          <p:nvSpPr>
            <p:cNvPr id="8" name="TextBox 18"/>
            <p:cNvSpPr txBox="1"/>
            <p:nvPr>
              <p:custDataLst>
                <p:tags r:id="rId7"/>
              </p:custDataLst>
            </p:nvPr>
          </p:nvSpPr>
          <p:spPr>
            <a:xfrm>
              <a:off x="5323434" y="3421042"/>
              <a:ext cx="742863" cy="832033"/>
            </a:xfrm>
            <a:prstGeom prst="rect">
              <a:avLst/>
            </a:prstGeom>
            <a:solidFill>
              <a:schemeClr val="accent3"/>
            </a:solidFill>
          </p:spPr>
          <p:txBody>
            <a:bodyPr wrap="square" rtlCol="0">
              <a:normAutofit fontScale="92500" lnSpcReduction="10000"/>
            </a:bodyPr>
            <a:lstStyle/>
            <a:p>
              <a:pPr algn="ctr"/>
              <a:r>
                <a:rPr lang="en-US" altLang="zh-CN" sz="5400" dirty="0">
                  <a:solidFill>
                    <a:schemeClr val="bg1"/>
                  </a:solidFill>
                </a:rPr>
                <a:t>4</a:t>
              </a:r>
              <a:endParaRPr lang="zh-CN" altLang="en-US" sz="5400" dirty="0">
                <a:solidFill>
                  <a:schemeClr val="bg1"/>
                </a:solidFill>
              </a:endParaRPr>
            </a:p>
          </p:txBody>
        </p:sp>
        <p:sp>
          <p:nvSpPr>
            <p:cNvPr id="25" name="矩形 24"/>
            <p:cNvSpPr/>
            <p:nvPr>
              <p:custDataLst>
                <p:tags r:id="rId8"/>
              </p:custDataLst>
            </p:nvPr>
          </p:nvSpPr>
          <p:spPr>
            <a:xfrm>
              <a:off x="6066297" y="3662561"/>
              <a:ext cx="5023235" cy="387286"/>
            </a:xfrm>
            <a:prstGeom prst="rect">
              <a:avLst/>
            </a:prstGeom>
          </p:spPr>
          <p:txBody>
            <a:bodyPr wrap="square">
              <a:normAutofit/>
            </a:bodyPr>
            <a:lstStyle/>
            <a:p>
              <a:pPr>
                <a:lnSpc>
                  <a:spcPts val="2300"/>
                </a:lnSpc>
              </a:pPr>
              <a:r>
                <a:rPr lang="zh-CN" altLang="en-US" dirty="0"/>
                <a:t>迭代评估报告</a:t>
              </a:r>
            </a:p>
          </p:txBody>
        </p:sp>
      </p:grpSp>
    </p:spTree>
    <p:custDataLst>
      <p:tags r:id="rId1"/>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标题 3"/>
          <p:cNvSpPr>
            <a:spLocks noGrp="1"/>
          </p:cNvSpPr>
          <p:nvPr>
            <p:ph type="title"/>
            <p:custDataLst>
              <p:tags r:id="rId2"/>
            </p:custDataLst>
          </p:nvPr>
        </p:nvSpPr>
        <p:spPr/>
        <p:txBody>
          <a:bodyPr>
            <a:normAutofit/>
          </a:bodyPr>
          <a:lstStyle/>
          <a:p>
            <a:r>
              <a:rPr lang="zh-CN" altLang="en-US" sz="3200" kern="100" dirty="0">
                <a:effectLst/>
              </a:rPr>
              <a:t>问题变更与返工</a:t>
            </a:r>
            <a:endParaRPr lang="zh-CN" altLang="en-US" dirty="0"/>
          </a:p>
        </p:txBody>
      </p:sp>
      <p:sp>
        <p:nvSpPr>
          <p:cNvPr id="2" name="内容占位符 1"/>
          <p:cNvSpPr>
            <a:spLocks noGrp="1"/>
          </p:cNvSpPr>
          <p:nvPr>
            <p:ph sz="half" idx="1"/>
            <p:custDataLst>
              <p:tags r:id="rId3"/>
            </p:custDataLst>
          </p:nvPr>
        </p:nvSpPr>
        <p:spPr>
          <a:xfrm>
            <a:off x="1037479" y="2139562"/>
            <a:ext cx="4114800" cy="2666661"/>
          </a:xfrm>
        </p:spPr>
        <p:txBody>
          <a:bodyPr>
            <a:noAutofit/>
          </a:bodyPr>
          <a:lstStyle/>
          <a:p>
            <a:pPr marL="342900" lvl="0" indent="-342900" algn="just">
              <a:lnSpc>
                <a:spcPts val="2300"/>
              </a:lnSpc>
              <a:buFont typeface="+mj-lt"/>
              <a:buAutoNum type="arabicPeriod"/>
            </a:pPr>
            <a:r>
              <a:rPr lang="zh-CN" altLang="zh-CN" sz="1800" kern="100" dirty="0">
                <a:effectLst/>
                <a:latin typeface="Times New Roman" panose="02020603050405020304" pitchFamily="18" charset="0"/>
                <a:ea typeface="宋体" panose="02010600030101010101" pitchFamily="2" charset="-122"/>
              </a:rPr>
              <a:t>前端开发中，发现先前使用</a:t>
            </a:r>
            <a:r>
              <a:rPr lang="en-US" altLang="zh-CN" sz="1800" kern="100" dirty="0">
                <a:effectLst/>
                <a:latin typeface="Times New Roman" panose="02020603050405020304" pitchFamily="18" charset="0"/>
                <a:ea typeface="宋体" panose="02010600030101010101" pitchFamily="2" charset="-122"/>
              </a:rPr>
              <a:t>Flutter</a:t>
            </a:r>
            <a:r>
              <a:rPr lang="zh-CN" altLang="zh-CN" sz="1800" kern="100" dirty="0">
                <a:effectLst/>
                <a:latin typeface="Times New Roman" panose="02020603050405020304" pitchFamily="18" charset="0"/>
                <a:ea typeface="宋体" panose="02010600030101010101" pitchFamily="2" charset="-122"/>
              </a:rPr>
              <a:t>进行开发的方案不可行。百度地图开放平台只对</a:t>
            </a:r>
            <a:r>
              <a:rPr lang="en-US" altLang="zh-CN" sz="1800" kern="100" dirty="0">
                <a:effectLst/>
                <a:latin typeface="Times New Roman" panose="02020603050405020304" pitchFamily="18" charset="0"/>
                <a:ea typeface="宋体" panose="02010600030101010101" pitchFamily="2" charset="-122"/>
              </a:rPr>
              <a:t>Flutter</a:t>
            </a:r>
            <a:r>
              <a:rPr lang="zh-CN" altLang="zh-CN" sz="1800" kern="100" dirty="0">
                <a:effectLst/>
                <a:latin typeface="Times New Roman" panose="02020603050405020304" pitchFamily="18" charset="0"/>
                <a:ea typeface="宋体" panose="02010600030101010101" pitchFamily="2" charset="-122"/>
              </a:rPr>
              <a:t>提供最基本的定位服务，并不支持更多的服务请求。此后我们尝试</a:t>
            </a:r>
            <a:r>
              <a:rPr lang="en-US" altLang="zh-CN" sz="1800" kern="100" dirty="0">
                <a:effectLst/>
                <a:latin typeface="Times New Roman" panose="02020603050405020304" pitchFamily="18" charset="0"/>
                <a:ea typeface="宋体" panose="02010600030101010101" pitchFamily="2" charset="-122"/>
              </a:rPr>
              <a:t>React-native</a:t>
            </a:r>
            <a:r>
              <a:rPr lang="zh-CN" altLang="zh-CN" sz="1800" kern="100" dirty="0">
                <a:effectLst/>
                <a:latin typeface="Times New Roman" panose="02020603050405020304" pitchFamily="18" charset="0"/>
                <a:ea typeface="宋体" panose="02010600030101010101" pitchFamily="2" charset="-122"/>
              </a:rPr>
              <a:t>与</a:t>
            </a:r>
            <a:r>
              <a:rPr lang="en-US" altLang="zh-CN" sz="1800" kern="100" dirty="0">
                <a:effectLst/>
                <a:latin typeface="Times New Roman" panose="02020603050405020304" pitchFamily="18" charset="0"/>
                <a:ea typeface="宋体" panose="02010600030101010101" pitchFamily="2" charset="-122"/>
              </a:rPr>
              <a:t>Vue</a:t>
            </a:r>
            <a:r>
              <a:rPr lang="zh-CN" altLang="zh-CN" sz="1800" kern="100" dirty="0">
                <a:effectLst/>
                <a:latin typeface="Times New Roman" panose="02020603050405020304" pitchFamily="18" charset="0"/>
                <a:ea typeface="宋体" panose="02010600030101010101" pitchFamily="2" charset="-122"/>
              </a:rPr>
              <a:t>，利用其封装好的</a:t>
            </a:r>
            <a:r>
              <a:rPr lang="en-US" altLang="zh-CN" sz="1800" kern="100" dirty="0">
                <a:effectLst/>
                <a:latin typeface="Times New Roman" panose="02020603050405020304" pitchFamily="18" charset="0"/>
                <a:ea typeface="宋体" panose="02010600030101010101" pitchFamily="2" charset="-122"/>
              </a:rPr>
              <a:t>JS</a:t>
            </a:r>
            <a:r>
              <a:rPr lang="zh-CN" altLang="zh-CN" sz="1800" kern="100" dirty="0">
                <a:effectLst/>
                <a:latin typeface="Times New Roman" panose="02020603050405020304" pitchFamily="18" charset="0"/>
                <a:ea typeface="宋体" panose="02010600030101010101" pitchFamily="2" charset="-122"/>
              </a:rPr>
              <a:t>包进行开发，但其功能与性能仍旧无法满足要求。所以在综合考虑之后，决定放弃使用</a:t>
            </a:r>
            <a:r>
              <a:rPr lang="en-US" altLang="zh-CN" sz="1800" kern="100" dirty="0">
                <a:effectLst/>
                <a:latin typeface="Times New Roman" panose="02020603050405020304" pitchFamily="18" charset="0"/>
                <a:ea typeface="宋体" panose="02010600030101010101" pitchFamily="2" charset="-122"/>
              </a:rPr>
              <a:t>Flutter</a:t>
            </a:r>
            <a:r>
              <a:rPr lang="zh-CN" altLang="zh-CN" sz="1800" kern="100" dirty="0">
                <a:effectLst/>
                <a:latin typeface="Times New Roman" panose="02020603050405020304" pitchFamily="18" charset="0"/>
                <a:ea typeface="宋体" panose="02010600030101010101" pitchFamily="2" charset="-122"/>
              </a:rPr>
              <a:t>等前端框架，尝试全新的语言</a:t>
            </a:r>
            <a:r>
              <a:rPr lang="en-US" altLang="zh-CN" sz="1800" kern="100" dirty="0">
                <a:effectLst/>
                <a:latin typeface="Times New Roman" panose="02020603050405020304" pitchFamily="18" charset="0"/>
                <a:ea typeface="宋体" panose="02010600030101010101" pitchFamily="2" charset="-122"/>
              </a:rPr>
              <a:t>Android</a:t>
            </a:r>
            <a:r>
              <a:rPr lang="zh-CN" altLang="zh-CN" sz="1800" kern="100" dirty="0">
                <a:effectLst/>
                <a:latin typeface="Times New Roman" panose="02020603050405020304" pitchFamily="18" charset="0"/>
                <a:ea typeface="宋体" panose="02010600030101010101" pitchFamily="2" charset="-122"/>
              </a:rPr>
              <a:t>原生进行开发，因为该问题在项目开始便进行考虑，所以无需进行大量返工。</a:t>
            </a:r>
          </a:p>
        </p:txBody>
      </p:sp>
      <p:sp>
        <p:nvSpPr>
          <p:cNvPr id="3" name="内容占位符 2"/>
          <p:cNvSpPr>
            <a:spLocks noGrp="1"/>
          </p:cNvSpPr>
          <p:nvPr>
            <p:ph sz="half" idx="2"/>
            <p:custDataLst>
              <p:tags r:id="rId4"/>
            </p:custDataLst>
          </p:nvPr>
        </p:nvSpPr>
        <p:spPr>
          <a:xfrm>
            <a:off x="6652331" y="2468850"/>
            <a:ext cx="4114800" cy="2070000"/>
          </a:xfrm>
        </p:spPr>
        <p:txBody>
          <a:bodyPr>
            <a:noAutofit/>
          </a:bodyPr>
          <a:lstStyle/>
          <a:p>
            <a:pPr lvl="0" algn="just">
              <a:lnSpc>
                <a:spcPts val="2300"/>
              </a:lnSpc>
            </a:pP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2. </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页面设计时，发现到此一游与景点评价样式重复，在与老师交流之后，明确了到此一游与景点评价不同的功能要求，对这两个模块进行了重新设计，并修改了功能需求以及界面原型设计</a:t>
            </a:r>
            <a:endParaRPr lang="zh-CN" altLang="zh-CN" sz="1000" kern="100" dirty="0">
              <a:effectLst/>
              <a:latin typeface="Times New Roman" panose="02020603050405020304" pitchFamily="18" charset="0"/>
              <a:ea typeface="宋体" panose="02010600030101010101" pitchFamily="2" charset="-122"/>
            </a:endParaRPr>
          </a:p>
        </p:txBody>
      </p:sp>
      <p:sp>
        <p:nvSpPr>
          <p:cNvPr id="5" name="MH_Other_1"/>
          <p:cNvSpPr/>
          <p:nvPr>
            <p:custDataLst>
              <p:tags r:id="rId5"/>
            </p:custDataLst>
          </p:nvPr>
        </p:nvSpPr>
        <p:spPr>
          <a:xfrm>
            <a:off x="923925" y="1463198"/>
            <a:ext cx="4608000"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MH_Other_2"/>
          <p:cNvSpPr/>
          <p:nvPr>
            <p:custDataLst>
              <p:tags r:id="rId6"/>
            </p:custDataLst>
          </p:nvPr>
        </p:nvSpPr>
        <p:spPr>
          <a:xfrm>
            <a:off x="923925" y="5453064"/>
            <a:ext cx="4608000"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MH_Other_1"/>
          <p:cNvSpPr/>
          <p:nvPr>
            <p:custDataLst>
              <p:tags r:id="rId7"/>
            </p:custDataLst>
          </p:nvPr>
        </p:nvSpPr>
        <p:spPr>
          <a:xfrm>
            <a:off x="6524625" y="1508917"/>
            <a:ext cx="4608000"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MH_Other_2"/>
          <p:cNvSpPr/>
          <p:nvPr>
            <p:custDataLst>
              <p:tags r:id="rId8"/>
            </p:custDataLst>
          </p:nvPr>
        </p:nvSpPr>
        <p:spPr>
          <a:xfrm>
            <a:off x="6524625" y="5453064"/>
            <a:ext cx="4608000"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ustDataLst>
      <p:tags r:id="rId1"/>
    </p:custDataLst>
    <p:extLst>
      <p:ext uri="{BB962C8B-B14F-4D97-AF65-F5344CB8AC3E}">
        <p14:creationId xmlns:p14="http://schemas.microsoft.com/office/powerpoint/2010/main" val="32957178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肘形连接符 1"/>
          <p:cNvCxnSpPr/>
          <p:nvPr>
            <p:custDataLst>
              <p:tags r:id="rId2"/>
            </p:custDataLst>
          </p:nvPr>
        </p:nvCxnSpPr>
        <p:spPr>
          <a:xfrm>
            <a:off x="6536716" y="3181557"/>
            <a:ext cx="1782262" cy="482505"/>
          </a:xfrm>
          <a:prstGeom prst="bentConnector3">
            <a:avLst>
              <a:gd name="adj1" fmla="val 50000"/>
            </a:avLst>
          </a:prstGeom>
          <a:ln w="412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3" name="肘形连接符 2"/>
          <p:cNvCxnSpPr/>
          <p:nvPr>
            <p:custDataLst>
              <p:tags r:id="rId3"/>
            </p:custDataLst>
          </p:nvPr>
        </p:nvCxnSpPr>
        <p:spPr>
          <a:xfrm rot="10800000">
            <a:off x="3580164" y="3037511"/>
            <a:ext cx="1876206" cy="626550"/>
          </a:xfrm>
          <a:prstGeom prst="bentConnector3">
            <a:avLst>
              <a:gd name="adj1" fmla="val 50000"/>
            </a:avLst>
          </a:prstGeom>
          <a:ln w="412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5" name="椭圆 4"/>
          <p:cNvSpPr/>
          <p:nvPr>
            <p:custDataLst>
              <p:tags r:id="rId4"/>
            </p:custDataLst>
          </p:nvPr>
        </p:nvSpPr>
        <p:spPr>
          <a:xfrm>
            <a:off x="5107212" y="2586037"/>
            <a:ext cx="1685925" cy="1685925"/>
          </a:xfrm>
          <a:prstGeom prst="ellipse">
            <a:avLst/>
          </a:prstGeom>
          <a:solidFill>
            <a:schemeClr val="accent6"/>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zh-CN" altLang="en-US" sz="2000" dirty="0">
                <a:solidFill>
                  <a:schemeClr val="bg1"/>
                </a:solidFill>
                <a:latin typeface="+mj-lt"/>
                <a:ea typeface="+mj-ea"/>
                <a:cs typeface="+mj-cs"/>
              </a:rPr>
              <a:t>前端</a:t>
            </a:r>
          </a:p>
        </p:txBody>
      </p:sp>
      <p:sp>
        <p:nvSpPr>
          <p:cNvPr id="6" name="椭圆 5"/>
          <p:cNvSpPr/>
          <p:nvPr>
            <p:custDataLst>
              <p:tags r:id="rId5"/>
            </p:custDataLst>
          </p:nvPr>
        </p:nvSpPr>
        <p:spPr>
          <a:xfrm>
            <a:off x="2935662" y="2726179"/>
            <a:ext cx="645709" cy="64570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custDataLst>
              <p:tags r:id="rId6"/>
            </p:custDataLst>
          </p:nvPr>
        </p:nvSpPr>
        <p:spPr>
          <a:xfrm>
            <a:off x="8319639" y="3371888"/>
            <a:ext cx="645709" cy="64570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KSO_Shape"/>
          <p:cNvSpPr/>
          <p:nvPr>
            <p:custDataLst>
              <p:tags r:id="rId7"/>
            </p:custDataLst>
          </p:nvPr>
        </p:nvSpPr>
        <p:spPr bwMode="auto">
          <a:xfrm>
            <a:off x="3075903" y="2935908"/>
            <a:ext cx="342887" cy="258224"/>
          </a:xfrm>
          <a:custGeom>
            <a:avLst/>
            <a:gdLst>
              <a:gd name="T0" fmla="*/ 1800397 w 3421"/>
              <a:gd name="T1" fmla="*/ 1243052 h 2574"/>
              <a:gd name="T2" fmla="*/ 1775662 w 3421"/>
              <a:gd name="T3" fmla="*/ 1330976 h 2574"/>
              <a:gd name="T4" fmla="*/ 1694089 w 3421"/>
              <a:gd name="T5" fmla="*/ 1355195 h 2574"/>
              <a:gd name="T6" fmla="*/ 105782 w 3421"/>
              <a:gd name="T7" fmla="*/ 1355195 h 2574"/>
              <a:gd name="T8" fmla="*/ 33682 w 3421"/>
              <a:gd name="T9" fmla="*/ 1330976 h 2574"/>
              <a:gd name="T10" fmla="*/ 0 w 3421"/>
              <a:gd name="T11" fmla="*/ 1243052 h 2574"/>
              <a:gd name="T12" fmla="*/ 0 w 3421"/>
              <a:gd name="T13" fmla="*/ 102666 h 2574"/>
              <a:gd name="T14" fmla="*/ 33156 w 3421"/>
              <a:gd name="T15" fmla="*/ 30010 h 2574"/>
              <a:gd name="T16" fmla="*/ 105782 w 3421"/>
              <a:gd name="T17" fmla="*/ 0 h 2574"/>
              <a:gd name="T18" fmla="*/ 1694089 w 3421"/>
              <a:gd name="T19" fmla="*/ 0 h 2574"/>
              <a:gd name="T20" fmla="*/ 1773557 w 3421"/>
              <a:gd name="T21" fmla="*/ 28431 h 2574"/>
              <a:gd name="T22" fmla="*/ 1800397 w 3421"/>
              <a:gd name="T23" fmla="*/ 102666 h 2574"/>
              <a:gd name="T24" fmla="*/ 1800397 w 3421"/>
              <a:gd name="T25" fmla="*/ 1243052 h 2574"/>
              <a:gd name="T26" fmla="*/ 576274 w 3421"/>
              <a:gd name="T27" fmla="*/ 677071 h 2574"/>
              <a:gd name="T28" fmla="*/ 105256 w 3421"/>
              <a:gd name="T29" fmla="*/ 211651 h 2574"/>
              <a:gd name="T30" fmla="*/ 105256 w 3421"/>
              <a:gd name="T31" fmla="*/ 1155654 h 2574"/>
              <a:gd name="T32" fmla="*/ 576274 w 3421"/>
              <a:gd name="T33" fmla="*/ 677071 h 2574"/>
              <a:gd name="T34" fmla="*/ 1619884 w 3421"/>
              <a:gd name="T35" fmla="*/ 100560 h 2574"/>
              <a:gd name="T36" fmla="*/ 180513 w 3421"/>
              <a:gd name="T37" fmla="*/ 100560 h 2574"/>
              <a:gd name="T38" fmla="*/ 783628 w 3421"/>
              <a:gd name="T39" fmla="*/ 702869 h 2574"/>
              <a:gd name="T40" fmla="*/ 899935 w 3421"/>
              <a:gd name="T41" fmla="*/ 781843 h 2574"/>
              <a:gd name="T42" fmla="*/ 1016769 w 3421"/>
              <a:gd name="T43" fmla="*/ 702869 h 2574"/>
              <a:gd name="T44" fmla="*/ 1619884 w 3421"/>
              <a:gd name="T45" fmla="*/ 100560 h 2574"/>
              <a:gd name="T46" fmla="*/ 1615673 w 3421"/>
              <a:gd name="T47" fmla="*/ 1241999 h 2574"/>
              <a:gd name="T48" fmla="*/ 1143076 w 3421"/>
              <a:gd name="T49" fmla="*/ 769207 h 2574"/>
              <a:gd name="T50" fmla="*/ 1065713 w 3421"/>
              <a:gd name="T51" fmla="*/ 845549 h 2574"/>
              <a:gd name="T52" fmla="*/ 900462 w 3421"/>
              <a:gd name="T53" fmla="*/ 912940 h 2574"/>
              <a:gd name="T54" fmla="*/ 734684 w 3421"/>
              <a:gd name="T55" fmla="*/ 845549 h 2574"/>
              <a:gd name="T56" fmla="*/ 657321 w 3421"/>
              <a:gd name="T57" fmla="*/ 769207 h 2574"/>
              <a:gd name="T58" fmla="*/ 184724 w 3421"/>
              <a:gd name="T59" fmla="*/ 1241999 h 2574"/>
              <a:gd name="T60" fmla="*/ 1615673 w 3421"/>
              <a:gd name="T61" fmla="*/ 1241999 h 2574"/>
              <a:gd name="T62" fmla="*/ 1695141 w 3421"/>
              <a:gd name="T63" fmla="*/ 1155654 h 2574"/>
              <a:gd name="T64" fmla="*/ 1695141 w 3421"/>
              <a:gd name="T65" fmla="*/ 211651 h 2574"/>
              <a:gd name="T66" fmla="*/ 1224123 w 3421"/>
              <a:gd name="T67" fmla="*/ 677071 h 2574"/>
              <a:gd name="T68" fmla="*/ 1695141 w 3421"/>
              <a:gd name="T69" fmla="*/ 1155654 h 2574"/>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3421" h="2574">
                <a:moveTo>
                  <a:pt x="3421" y="2361"/>
                </a:moveTo>
                <a:cubicBezTo>
                  <a:pt x="3421" y="2441"/>
                  <a:pt x="3405" y="2497"/>
                  <a:pt x="3374" y="2528"/>
                </a:cubicBezTo>
                <a:cubicBezTo>
                  <a:pt x="3343" y="2559"/>
                  <a:pt x="3291" y="2574"/>
                  <a:pt x="3219" y="2574"/>
                </a:cubicBezTo>
                <a:cubicBezTo>
                  <a:pt x="201" y="2574"/>
                  <a:pt x="201" y="2574"/>
                  <a:pt x="201" y="2574"/>
                </a:cubicBezTo>
                <a:cubicBezTo>
                  <a:pt x="146" y="2574"/>
                  <a:pt x="100" y="2559"/>
                  <a:pt x="64" y="2528"/>
                </a:cubicBezTo>
                <a:cubicBezTo>
                  <a:pt x="21" y="2490"/>
                  <a:pt x="0" y="2434"/>
                  <a:pt x="0" y="2361"/>
                </a:cubicBezTo>
                <a:cubicBezTo>
                  <a:pt x="0" y="195"/>
                  <a:pt x="0" y="195"/>
                  <a:pt x="0" y="195"/>
                </a:cubicBezTo>
                <a:cubicBezTo>
                  <a:pt x="0" y="142"/>
                  <a:pt x="21" y="96"/>
                  <a:pt x="63" y="57"/>
                </a:cubicBezTo>
                <a:cubicBezTo>
                  <a:pt x="105" y="19"/>
                  <a:pt x="151" y="0"/>
                  <a:pt x="201" y="0"/>
                </a:cubicBezTo>
                <a:cubicBezTo>
                  <a:pt x="3219" y="0"/>
                  <a:pt x="3219" y="0"/>
                  <a:pt x="3219" y="0"/>
                </a:cubicBezTo>
                <a:cubicBezTo>
                  <a:pt x="3286" y="0"/>
                  <a:pt x="3337" y="18"/>
                  <a:pt x="3370" y="54"/>
                </a:cubicBezTo>
                <a:cubicBezTo>
                  <a:pt x="3404" y="90"/>
                  <a:pt x="3421" y="137"/>
                  <a:pt x="3421" y="195"/>
                </a:cubicBezTo>
                <a:cubicBezTo>
                  <a:pt x="3421" y="2361"/>
                  <a:pt x="3421" y="2361"/>
                  <a:pt x="3421" y="2361"/>
                </a:cubicBezTo>
                <a:close/>
                <a:moveTo>
                  <a:pt x="1095" y="1286"/>
                </a:moveTo>
                <a:cubicBezTo>
                  <a:pt x="200" y="402"/>
                  <a:pt x="200" y="402"/>
                  <a:pt x="200" y="402"/>
                </a:cubicBezTo>
                <a:cubicBezTo>
                  <a:pt x="200" y="2195"/>
                  <a:pt x="200" y="2195"/>
                  <a:pt x="200" y="2195"/>
                </a:cubicBezTo>
                <a:cubicBezTo>
                  <a:pt x="1095" y="1286"/>
                  <a:pt x="1095" y="1286"/>
                  <a:pt x="1095" y="1286"/>
                </a:cubicBezTo>
                <a:close/>
                <a:moveTo>
                  <a:pt x="3078" y="191"/>
                </a:moveTo>
                <a:cubicBezTo>
                  <a:pt x="343" y="191"/>
                  <a:pt x="343" y="191"/>
                  <a:pt x="343" y="191"/>
                </a:cubicBezTo>
                <a:cubicBezTo>
                  <a:pt x="1489" y="1335"/>
                  <a:pt x="1489" y="1335"/>
                  <a:pt x="1489" y="1335"/>
                </a:cubicBezTo>
                <a:cubicBezTo>
                  <a:pt x="1589" y="1435"/>
                  <a:pt x="1663" y="1485"/>
                  <a:pt x="1710" y="1485"/>
                </a:cubicBezTo>
                <a:cubicBezTo>
                  <a:pt x="1758" y="1485"/>
                  <a:pt x="1832" y="1435"/>
                  <a:pt x="1932" y="1335"/>
                </a:cubicBezTo>
                <a:cubicBezTo>
                  <a:pt x="3078" y="191"/>
                  <a:pt x="3078" y="191"/>
                  <a:pt x="3078" y="191"/>
                </a:cubicBezTo>
                <a:close/>
                <a:moveTo>
                  <a:pt x="3070" y="2359"/>
                </a:moveTo>
                <a:cubicBezTo>
                  <a:pt x="2172" y="1461"/>
                  <a:pt x="2172" y="1461"/>
                  <a:pt x="2172" y="1461"/>
                </a:cubicBezTo>
                <a:cubicBezTo>
                  <a:pt x="2025" y="1606"/>
                  <a:pt x="2025" y="1606"/>
                  <a:pt x="2025" y="1606"/>
                </a:cubicBezTo>
                <a:cubicBezTo>
                  <a:pt x="1940" y="1691"/>
                  <a:pt x="1835" y="1734"/>
                  <a:pt x="1711" y="1734"/>
                </a:cubicBezTo>
                <a:cubicBezTo>
                  <a:pt x="1586" y="1734"/>
                  <a:pt x="1481" y="1691"/>
                  <a:pt x="1396" y="1606"/>
                </a:cubicBezTo>
                <a:cubicBezTo>
                  <a:pt x="1249" y="1461"/>
                  <a:pt x="1249" y="1461"/>
                  <a:pt x="1249" y="1461"/>
                </a:cubicBezTo>
                <a:cubicBezTo>
                  <a:pt x="351" y="2359"/>
                  <a:pt x="351" y="2359"/>
                  <a:pt x="351" y="2359"/>
                </a:cubicBezTo>
                <a:cubicBezTo>
                  <a:pt x="3070" y="2359"/>
                  <a:pt x="3070" y="2359"/>
                  <a:pt x="3070" y="2359"/>
                </a:cubicBezTo>
                <a:close/>
                <a:moveTo>
                  <a:pt x="3221" y="2195"/>
                </a:moveTo>
                <a:cubicBezTo>
                  <a:pt x="3221" y="402"/>
                  <a:pt x="3221" y="402"/>
                  <a:pt x="3221" y="402"/>
                </a:cubicBezTo>
                <a:cubicBezTo>
                  <a:pt x="2326" y="1286"/>
                  <a:pt x="2326" y="1286"/>
                  <a:pt x="2326" y="1286"/>
                </a:cubicBezTo>
                <a:cubicBezTo>
                  <a:pt x="3221" y="2195"/>
                  <a:pt x="3221" y="2195"/>
                  <a:pt x="3221" y="2195"/>
                </a:cubicBezTo>
                <a:close/>
              </a:path>
            </a:pathLst>
          </a:custGeom>
          <a:solidFill>
            <a:schemeClr val="bg1"/>
          </a:solidFill>
          <a:ln>
            <a:noFill/>
          </a:ln>
        </p:spPr>
        <p:txBody>
          <a:bodyPr anchor="ctr" anchorCtr="1"/>
          <a:lstStyle/>
          <a:p>
            <a:endParaRPr lang="zh-CN" altLang="en-US"/>
          </a:p>
        </p:txBody>
      </p:sp>
      <p:sp>
        <p:nvSpPr>
          <p:cNvPr id="11" name="KSO_Shape"/>
          <p:cNvSpPr/>
          <p:nvPr>
            <p:custDataLst>
              <p:tags r:id="rId8"/>
            </p:custDataLst>
          </p:nvPr>
        </p:nvSpPr>
        <p:spPr bwMode="auto">
          <a:xfrm>
            <a:off x="8519786" y="3514568"/>
            <a:ext cx="276932" cy="387318"/>
          </a:xfrm>
          <a:custGeom>
            <a:avLst/>
            <a:gdLst>
              <a:gd name="T0" fmla="*/ 2147483646 w 4228"/>
              <a:gd name="T1" fmla="*/ 2147483646 h 5910"/>
              <a:gd name="T2" fmla="*/ 2147483646 w 4228"/>
              <a:gd name="T3" fmla="*/ 2147483646 h 5910"/>
              <a:gd name="T4" fmla="*/ 2147483646 w 4228"/>
              <a:gd name="T5" fmla="*/ 2147483646 h 5910"/>
              <a:gd name="T6" fmla="*/ 2147483646 w 4228"/>
              <a:gd name="T7" fmla="*/ 2147483646 h 5910"/>
              <a:gd name="T8" fmla="*/ 2147483646 w 4228"/>
              <a:gd name="T9" fmla="*/ 736754076 h 5910"/>
              <a:gd name="T10" fmla="*/ 2147483646 w 4228"/>
              <a:gd name="T11" fmla="*/ 468900117 h 5910"/>
              <a:gd name="T12" fmla="*/ 2147483646 w 4228"/>
              <a:gd name="T13" fmla="*/ 2147483646 h 5910"/>
              <a:gd name="T14" fmla="*/ 2147483646 w 4228"/>
              <a:gd name="T15" fmla="*/ 2147483646 h 5910"/>
              <a:gd name="T16" fmla="*/ 769768890 w 4228"/>
              <a:gd name="T17" fmla="*/ 2147483646 h 5910"/>
              <a:gd name="T18" fmla="*/ 502005176 w 4228"/>
              <a:gd name="T19" fmla="*/ 2147483646 h 5910"/>
              <a:gd name="T20" fmla="*/ 2147483646 w 4228"/>
              <a:gd name="T21" fmla="*/ 2147483646 h 5910"/>
              <a:gd name="T22" fmla="*/ 2147483646 w 4228"/>
              <a:gd name="T23" fmla="*/ 2147483646 h 5910"/>
              <a:gd name="T24" fmla="*/ 2147483646 w 4228"/>
              <a:gd name="T25" fmla="*/ 2147483646 h 5910"/>
              <a:gd name="T26" fmla="*/ 2147483646 w 4228"/>
              <a:gd name="T27" fmla="*/ 2147483646 h 5910"/>
              <a:gd name="T28" fmla="*/ 2147483646 w 4228"/>
              <a:gd name="T29" fmla="*/ 2147483646 h 5910"/>
              <a:gd name="T30" fmla="*/ 2147483646 w 4228"/>
              <a:gd name="T31" fmla="*/ 2147483646 h 5910"/>
              <a:gd name="T32" fmla="*/ 2147483646 w 4228"/>
              <a:gd name="T33" fmla="*/ 2147483646 h 5910"/>
              <a:gd name="T34" fmla="*/ 2147483646 w 4228"/>
              <a:gd name="T35" fmla="*/ 2147483646 h 5910"/>
              <a:gd name="T36" fmla="*/ 2147483646 w 4228"/>
              <a:gd name="T37" fmla="*/ 2147483646 h 5910"/>
              <a:gd name="T38" fmla="*/ 2147483646 w 4228"/>
              <a:gd name="T39" fmla="*/ 2147483646 h 5910"/>
              <a:gd name="T40" fmla="*/ 2147483646 w 4228"/>
              <a:gd name="T41" fmla="*/ 2147483646 h 5910"/>
              <a:gd name="T42" fmla="*/ 2147483646 w 4228"/>
              <a:gd name="T43" fmla="*/ 2147483646 h 5910"/>
              <a:gd name="T44" fmla="*/ 2147483646 w 4228"/>
              <a:gd name="T45" fmla="*/ 2147483646 h 5910"/>
              <a:gd name="T46" fmla="*/ 2147483646 w 4228"/>
              <a:gd name="T47" fmla="*/ 2147483646 h 5910"/>
              <a:gd name="T48" fmla="*/ 2147483646 w 4228"/>
              <a:gd name="T49" fmla="*/ 2147483646 h 5910"/>
              <a:gd name="T50" fmla="*/ 2147483646 w 4228"/>
              <a:gd name="T51" fmla="*/ 2147483646 h 5910"/>
              <a:gd name="T52" fmla="*/ 2147483646 w 4228"/>
              <a:gd name="T53" fmla="*/ 2147483646 h 5910"/>
              <a:gd name="T54" fmla="*/ 2147483646 w 4228"/>
              <a:gd name="T55" fmla="*/ 2147483646 h 5910"/>
              <a:gd name="T56" fmla="*/ 2147483646 w 4228"/>
              <a:gd name="T57" fmla="*/ 2147483646 h 5910"/>
              <a:gd name="T58" fmla="*/ 2147483646 w 4228"/>
              <a:gd name="T59" fmla="*/ 2147483646 h 5910"/>
              <a:gd name="T60" fmla="*/ 2147483646 w 4228"/>
              <a:gd name="T61" fmla="*/ 2147483646 h 5910"/>
              <a:gd name="T62" fmla="*/ 2147483646 w 4228"/>
              <a:gd name="T63" fmla="*/ 2147483646 h 5910"/>
              <a:gd name="T64" fmla="*/ 2147483646 w 4228"/>
              <a:gd name="T65" fmla="*/ 2147483646 h 5910"/>
              <a:gd name="T66" fmla="*/ 2147483646 w 4228"/>
              <a:gd name="T67" fmla="*/ 2147483646 h 5910"/>
              <a:gd name="T68" fmla="*/ 2147483646 w 4228"/>
              <a:gd name="T69" fmla="*/ 2147483646 h 5910"/>
              <a:gd name="T70" fmla="*/ 2147483646 w 4228"/>
              <a:gd name="T71" fmla="*/ 2147483646 h 5910"/>
              <a:gd name="T72" fmla="*/ 2147483646 w 4228"/>
              <a:gd name="T73" fmla="*/ 2147483646 h 5910"/>
              <a:gd name="T74" fmla="*/ 2147483646 w 4228"/>
              <a:gd name="T75" fmla="*/ 2147483646 h 5910"/>
              <a:gd name="T76" fmla="*/ 2147483646 w 4228"/>
              <a:gd name="T77" fmla="*/ 2147483646 h 5910"/>
              <a:gd name="T78" fmla="*/ 2147483646 w 4228"/>
              <a:gd name="T79" fmla="*/ 2147483646 h 5910"/>
              <a:gd name="T80" fmla="*/ 2147483646 w 4228"/>
              <a:gd name="T81" fmla="*/ 2147483646 h 5910"/>
              <a:gd name="T82" fmla="*/ 2147483646 w 4228"/>
              <a:gd name="T83" fmla="*/ 2147483646 h 5910"/>
              <a:gd name="T84" fmla="*/ 2147483646 w 4228"/>
              <a:gd name="T85" fmla="*/ 2147483646 h 5910"/>
              <a:gd name="T86" fmla="*/ 2147483646 w 4228"/>
              <a:gd name="T87" fmla="*/ 2147483646 h 5910"/>
              <a:gd name="T88" fmla="*/ 2147483646 w 4228"/>
              <a:gd name="T89" fmla="*/ 2147483646 h 5910"/>
              <a:gd name="T90" fmla="*/ 2147483646 w 4228"/>
              <a:gd name="T91" fmla="*/ 2147483646 h 5910"/>
              <a:gd name="T92" fmla="*/ 2147483646 w 4228"/>
              <a:gd name="T93" fmla="*/ 2147483646 h 5910"/>
              <a:gd name="T94" fmla="*/ 2147483646 w 4228"/>
              <a:gd name="T95" fmla="*/ 2147483646 h 5910"/>
              <a:gd name="T96" fmla="*/ 2147483646 w 4228"/>
              <a:gd name="T97" fmla="*/ 2147483646 h 5910"/>
              <a:gd name="T98" fmla="*/ 2147483646 w 4228"/>
              <a:gd name="T99" fmla="*/ 2147483646 h 5910"/>
              <a:gd name="T100" fmla="*/ 2147483646 w 4228"/>
              <a:gd name="T101" fmla="*/ 2147483646 h 5910"/>
              <a:gd name="T102" fmla="*/ 2147483646 w 4228"/>
              <a:gd name="T103" fmla="*/ 2147483646 h 5910"/>
              <a:gd name="T104" fmla="*/ 2147483646 w 4228"/>
              <a:gd name="T105" fmla="*/ 2147483646 h 5910"/>
              <a:gd name="T106" fmla="*/ 2147483646 w 4228"/>
              <a:gd name="T107" fmla="*/ 2147483646 h 5910"/>
              <a:gd name="T108" fmla="*/ 2147483646 w 4228"/>
              <a:gd name="T109" fmla="*/ 2147483646 h 5910"/>
              <a:gd name="T110" fmla="*/ 2147483646 w 4228"/>
              <a:gd name="T111" fmla="*/ 2147483646 h 5910"/>
              <a:gd name="T112" fmla="*/ 2147483646 w 4228"/>
              <a:gd name="T113" fmla="*/ 2147483646 h 5910"/>
              <a:gd name="T114" fmla="*/ 2147483646 w 4228"/>
              <a:gd name="T115" fmla="*/ 2147483646 h 5910"/>
              <a:gd name="T116" fmla="*/ 2147483646 w 4228"/>
              <a:gd name="T117" fmla="*/ 2147483646 h 5910"/>
              <a:gd name="T118" fmla="*/ 2147483646 w 4228"/>
              <a:gd name="T119" fmla="*/ 2147483646 h 5910"/>
              <a:gd name="T120" fmla="*/ 2147483646 w 4228"/>
              <a:gd name="T121" fmla="*/ 2147483646 h 5910"/>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4228" h="5910">
                <a:moveTo>
                  <a:pt x="3998" y="2785"/>
                </a:moveTo>
                <a:lnTo>
                  <a:pt x="3815" y="2602"/>
                </a:lnTo>
                <a:lnTo>
                  <a:pt x="2840" y="1627"/>
                </a:lnTo>
                <a:lnTo>
                  <a:pt x="3127" y="1341"/>
                </a:lnTo>
                <a:lnTo>
                  <a:pt x="3155" y="1312"/>
                </a:lnTo>
                <a:lnTo>
                  <a:pt x="3181" y="1282"/>
                </a:lnTo>
                <a:lnTo>
                  <a:pt x="3205" y="1251"/>
                </a:lnTo>
                <a:lnTo>
                  <a:pt x="3227" y="1219"/>
                </a:lnTo>
                <a:lnTo>
                  <a:pt x="3247" y="1185"/>
                </a:lnTo>
                <a:lnTo>
                  <a:pt x="3266" y="1151"/>
                </a:lnTo>
                <a:lnTo>
                  <a:pt x="3284" y="1116"/>
                </a:lnTo>
                <a:lnTo>
                  <a:pt x="3299" y="1081"/>
                </a:lnTo>
                <a:lnTo>
                  <a:pt x="3313" y="1046"/>
                </a:lnTo>
                <a:lnTo>
                  <a:pt x="3324" y="1009"/>
                </a:lnTo>
                <a:lnTo>
                  <a:pt x="3335" y="972"/>
                </a:lnTo>
                <a:lnTo>
                  <a:pt x="3342" y="935"/>
                </a:lnTo>
                <a:lnTo>
                  <a:pt x="3349" y="898"/>
                </a:lnTo>
                <a:lnTo>
                  <a:pt x="3353" y="861"/>
                </a:lnTo>
                <a:lnTo>
                  <a:pt x="3356" y="823"/>
                </a:lnTo>
                <a:lnTo>
                  <a:pt x="3357" y="786"/>
                </a:lnTo>
                <a:lnTo>
                  <a:pt x="3356" y="748"/>
                </a:lnTo>
                <a:lnTo>
                  <a:pt x="3353" y="710"/>
                </a:lnTo>
                <a:lnTo>
                  <a:pt x="3349" y="673"/>
                </a:lnTo>
                <a:lnTo>
                  <a:pt x="3342" y="635"/>
                </a:lnTo>
                <a:lnTo>
                  <a:pt x="3335" y="598"/>
                </a:lnTo>
                <a:lnTo>
                  <a:pt x="3324" y="562"/>
                </a:lnTo>
                <a:lnTo>
                  <a:pt x="3313" y="526"/>
                </a:lnTo>
                <a:lnTo>
                  <a:pt x="3299" y="489"/>
                </a:lnTo>
                <a:lnTo>
                  <a:pt x="3284" y="455"/>
                </a:lnTo>
                <a:lnTo>
                  <a:pt x="3266" y="420"/>
                </a:lnTo>
                <a:lnTo>
                  <a:pt x="3247" y="385"/>
                </a:lnTo>
                <a:lnTo>
                  <a:pt x="3227" y="353"/>
                </a:lnTo>
                <a:lnTo>
                  <a:pt x="3205" y="321"/>
                </a:lnTo>
                <a:lnTo>
                  <a:pt x="3181" y="290"/>
                </a:lnTo>
                <a:lnTo>
                  <a:pt x="3155" y="258"/>
                </a:lnTo>
                <a:lnTo>
                  <a:pt x="3127" y="229"/>
                </a:lnTo>
                <a:lnTo>
                  <a:pt x="3097" y="201"/>
                </a:lnTo>
                <a:lnTo>
                  <a:pt x="3067" y="176"/>
                </a:lnTo>
                <a:lnTo>
                  <a:pt x="3036" y="151"/>
                </a:lnTo>
                <a:lnTo>
                  <a:pt x="3003" y="129"/>
                </a:lnTo>
                <a:lnTo>
                  <a:pt x="2970" y="108"/>
                </a:lnTo>
                <a:lnTo>
                  <a:pt x="2936" y="89"/>
                </a:lnTo>
                <a:lnTo>
                  <a:pt x="2902" y="72"/>
                </a:lnTo>
                <a:lnTo>
                  <a:pt x="2866" y="56"/>
                </a:lnTo>
                <a:lnTo>
                  <a:pt x="2830" y="43"/>
                </a:lnTo>
                <a:lnTo>
                  <a:pt x="2795" y="32"/>
                </a:lnTo>
                <a:lnTo>
                  <a:pt x="2758" y="22"/>
                </a:lnTo>
                <a:lnTo>
                  <a:pt x="2720" y="14"/>
                </a:lnTo>
                <a:lnTo>
                  <a:pt x="2683" y="7"/>
                </a:lnTo>
                <a:lnTo>
                  <a:pt x="2645" y="3"/>
                </a:lnTo>
                <a:lnTo>
                  <a:pt x="2608" y="0"/>
                </a:lnTo>
                <a:lnTo>
                  <a:pt x="2570" y="0"/>
                </a:lnTo>
                <a:lnTo>
                  <a:pt x="2532" y="0"/>
                </a:lnTo>
                <a:lnTo>
                  <a:pt x="2496" y="3"/>
                </a:lnTo>
                <a:lnTo>
                  <a:pt x="2458" y="7"/>
                </a:lnTo>
                <a:lnTo>
                  <a:pt x="2421" y="14"/>
                </a:lnTo>
                <a:lnTo>
                  <a:pt x="2383" y="22"/>
                </a:lnTo>
                <a:lnTo>
                  <a:pt x="2346" y="32"/>
                </a:lnTo>
                <a:lnTo>
                  <a:pt x="2310" y="43"/>
                </a:lnTo>
                <a:lnTo>
                  <a:pt x="2275" y="56"/>
                </a:lnTo>
                <a:lnTo>
                  <a:pt x="2239" y="72"/>
                </a:lnTo>
                <a:lnTo>
                  <a:pt x="2205" y="89"/>
                </a:lnTo>
                <a:lnTo>
                  <a:pt x="2171" y="108"/>
                </a:lnTo>
                <a:lnTo>
                  <a:pt x="2138" y="129"/>
                </a:lnTo>
                <a:lnTo>
                  <a:pt x="2105" y="151"/>
                </a:lnTo>
                <a:lnTo>
                  <a:pt x="2074" y="176"/>
                </a:lnTo>
                <a:lnTo>
                  <a:pt x="2044" y="201"/>
                </a:lnTo>
                <a:lnTo>
                  <a:pt x="2015" y="229"/>
                </a:lnTo>
                <a:lnTo>
                  <a:pt x="301" y="1950"/>
                </a:lnTo>
                <a:lnTo>
                  <a:pt x="284" y="1965"/>
                </a:lnTo>
                <a:lnTo>
                  <a:pt x="266" y="1980"/>
                </a:lnTo>
                <a:lnTo>
                  <a:pt x="248" y="1996"/>
                </a:lnTo>
                <a:lnTo>
                  <a:pt x="231" y="2013"/>
                </a:lnTo>
                <a:lnTo>
                  <a:pt x="203" y="2042"/>
                </a:lnTo>
                <a:lnTo>
                  <a:pt x="177" y="2072"/>
                </a:lnTo>
                <a:lnTo>
                  <a:pt x="153" y="2104"/>
                </a:lnTo>
                <a:lnTo>
                  <a:pt x="131" y="2135"/>
                </a:lnTo>
                <a:lnTo>
                  <a:pt x="110" y="2169"/>
                </a:lnTo>
                <a:lnTo>
                  <a:pt x="91" y="2203"/>
                </a:lnTo>
                <a:lnTo>
                  <a:pt x="74" y="2238"/>
                </a:lnTo>
                <a:lnTo>
                  <a:pt x="58" y="2273"/>
                </a:lnTo>
                <a:lnTo>
                  <a:pt x="45" y="2308"/>
                </a:lnTo>
                <a:lnTo>
                  <a:pt x="33" y="2345"/>
                </a:lnTo>
                <a:lnTo>
                  <a:pt x="23" y="2382"/>
                </a:lnTo>
                <a:lnTo>
                  <a:pt x="15" y="2419"/>
                </a:lnTo>
                <a:lnTo>
                  <a:pt x="9" y="2456"/>
                </a:lnTo>
                <a:lnTo>
                  <a:pt x="5" y="2493"/>
                </a:lnTo>
                <a:lnTo>
                  <a:pt x="1" y="2531"/>
                </a:lnTo>
                <a:lnTo>
                  <a:pt x="0" y="2569"/>
                </a:lnTo>
                <a:lnTo>
                  <a:pt x="1" y="2606"/>
                </a:lnTo>
                <a:lnTo>
                  <a:pt x="5" y="2644"/>
                </a:lnTo>
                <a:lnTo>
                  <a:pt x="9" y="2681"/>
                </a:lnTo>
                <a:lnTo>
                  <a:pt x="15" y="2719"/>
                </a:lnTo>
                <a:lnTo>
                  <a:pt x="23" y="2756"/>
                </a:lnTo>
                <a:lnTo>
                  <a:pt x="33" y="2792"/>
                </a:lnTo>
                <a:lnTo>
                  <a:pt x="45" y="2829"/>
                </a:lnTo>
                <a:lnTo>
                  <a:pt x="58" y="2865"/>
                </a:lnTo>
                <a:lnTo>
                  <a:pt x="74" y="2899"/>
                </a:lnTo>
                <a:lnTo>
                  <a:pt x="91" y="2934"/>
                </a:lnTo>
                <a:lnTo>
                  <a:pt x="110" y="2969"/>
                </a:lnTo>
                <a:lnTo>
                  <a:pt x="131" y="3001"/>
                </a:lnTo>
                <a:lnTo>
                  <a:pt x="153" y="3033"/>
                </a:lnTo>
                <a:lnTo>
                  <a:pt x="177" y="3065"/>
                </a:lnTo>
                <a:lnTo>
                  <a:pt x="203" y="3096"/>
                </a:lnTo>
                <a:lnTo>
                  <a:pt x="231" y="3125"/>
                </a:lnTo>
                <a:lnTo>
                  <a:pt x="1388" y="4281"/>
                </a:lnTo>
                <a:lnTo>
                  <a:pt x="1102" y="4567"/>
                </a:lnTo>
                <a:lnTo>
                  <a:pt x="1075" y="4597"/>
                </a:lnTo>
                <a:lnTo>
                  <a:pt x="1048" y="4627"/>
                </a:lnTo>
                <a:lnTo>
                  <a:pt x="1024" y="4658"/>
                </a:lnTo>
                <a:lnTo>
                  <a:pt x="1001" y="4691"/>
                </a:lnTo>
                <a:lnTo>
                  <a:pt x="981" y="4724"/>
                </a:lnTo>
                <a:lnTo>
                  <a:pt x="962" y="4758"/>
                </a:lnTo>
                <a:lnTo>
                  <a:pt x="945" y="4792"/>
                </a:lnTo>
                <a:lnTo>
                  <a:pt x="930" y="4828"/>
                </a:lnTo>
                <a:lnTo>
                  <a:pt x="916" y="4864"/>
                </a:lnTo>
                <a:lnTo>
                  <a:pt x="904" y="4899"/>
                </a:lnTo>
                <a:lnTo>
                  <a:pt x="894" y="4936"/>
                </a:lnTo>
                <a:lnTo>
                  <a:pt x="886" y="4973"/>
                </a:lnTo>
                <a:lnTo>
                  <a:pt x="879" y="5011"/>
                </a:lnTo>
                <a:lnTo>
                  <a:pt x="875" y="5048"/>
                </a:lnTo>
                <a:lnTo>
                  <a:pt x="873" y="5086"/>
                </a:lnTo>
                <a:lnTo>
                  <a:pt x="872" y="5123"/>
                </a:lnTo>
                <a:lnTo>
                  <a:pt x="873" y="5161"/>
                </a:lnTo>
                <a:lnTo>
                  <a:pt x="875" y="5198"/>
                </a:lnTo>
                <a:lnTo>
                  <a:pt x="880" y="5236"/>
                </a:lnTo>
                <a:lnTo>
                  <a:pt x="886" y="5273"/>
                </a:lnTo>
                <a:lnTo>
                  <a:pt x="894" y="5311"/>
                </a:lnTo>
                <a:lnTo>
                  <a:pt x="904" y="5347"/>
                </a:lnTo>
                <a:lnTo>
                  <a:pt x="916" y="5383"/>
                </a:lnTo>
                <a:lnTo>
                  <a:pt x="930" y="5419"/>
                </a:lnTo>
                <a:lnTo>
                  <a:pt x="945" y="5455"/>
                </a:lnTo>
                <a:lnTo>
                  <a:pt x="962" y="5489"/>
                </a:lnTo>
                <a:lnTo>
                  <a:pt x="981" y="5523"/>
                </a:lnTo>
                <a:lnTo>
                  <a:pt x="1002" y="5556"/>
                </a:lnTo>
                <a:lnTo>
                  <a:pt x="1024" y="5589"/>
                </a:lnTo>
                <a:lnTo>
                  <a:pt x="1049" y="5620"/>
                </a:lnTo>
                <a:lnTo>
                  <a:pt x="1075" y="5650"/>
                </a:lnTo>
                <a:lnTo>
                  <a:pt x="1102" y="5679"/>
                </a:lnTo>
                <a:lnTo>
                  <a:pt x="1131" y="5707"/>
                </a:lnTo>
                <a:lnTo>
                  <a:pt x="1162" y="5734"/>
                </a:lnTo>
                <a:lnTo>
                  <a:pt x="1193" y="5757"/>
                </a:lnTo>
                <a:lnTo>
                  <a:pt x="1225" y="5779"/>
                </a:lnTo>
                <a:lnTo>
                  <a:pt x="1259" y="5800"/>
                </a:lnTo>
                <a:lnTo>
                  <a:pt x="1292" y="5819"/>
                </a:lnTo>
                <a:lnTo>
                  <a:pt x="1327" y="5836"/>
                </a:lnTo>
                <a:lnTo>
                  <a:pt x="1362" y="5852"/>
                </a:lnTo>
                <a:lnTo>
                  <a:pt x="1398" y="5865"/>
                </a:lnTo>
                <a:lnTo>
                  <a:pt x="1434" y="5877"/>
                </a:lnTo>
                <a:lnTo>
                  <a:pt x="1471" y="5887"/>
                </a:lnTo>
                <a:lnTo>
                  <a:pt x="1507" y="5895"/>
                </a:lnTo>
                <a:lnTo>
                  <a:pt x="1545" y="5902"/>
                </a:lnTo>
                <a:lnTo>
                  <a:pt x="1582" y="5906"/>
                </a:lnTo>
                <a:lnTo>
                  <a:pt x="1620" y="5909"/>
                </a:lnTo>
                <a:lnTo>
                  <a:pt x="1658" y="5910"/>
                </a:lnTo>
                <a:lnTo>
                  <a:pt x="1696" y="5909"/>
                </a:lnTo>
                <a:lnTo>
                  <a:pt x="1734" y="5906"/>
                </a:lnTo>
                <a:lnTo>
                  <a:pt x="1771" y="5902"/>
                </a:lnTo>
                <a:lnTo>
                  <a:pt x="1809" y="5895"/>
                </a:lnTo>
                <a:lnTo>
                  <a:pt x="1845" y="5887"/>
                </a:lnTo>
                <a:lnTo>
                  <a:pt x="1882" y="5877"/>
                </a:lnTo>
                <a:lnTo>
                  <a:pt x="1918" y="5865"/>
                </a:lnTo>
                <a:lnTo>
                  <a:pt x="1954" y="5852"/>
                </a:lnTo>
                <a:lnTo>
                  <a:pt x="1989" y="5836"/>
                </a:lnTo>
                <a:lnTo>
                  <a:pt x="2024" y="5819"/>
                </a:lnTo>
                <a:lnTo>
                  <a:pt x="2057" y="5800"/>
                </a:lnTo>
                <a:lnTo>
                  <a:pt x="2091" y="5780"/>
                </a:lnTo>
                <a:lnTo>
                  <a:pt x="2123" y="5757"/>
                </a:lnTo>
                <a:lnTo>
                  <a:pt x="2154" y="5734"/>
                </a:lnTo>
                <a:lnTo>
                  <a:pt x="2184" y="5707"/>
                </a:lnTo>
                <a:lnTo>
                  <a:pt x="2215" y="5679"/>
                </a:lnTo>
                <a:lnTo>
                  <a:pt x="3998" y="3897"/>
                </a:lnTo>
                <a:lnTo>
                  <a:pt x="4026" y="3866"/>
                </a:lnTo>
                <a:lnTo>
                  <a:pt x="4052" y="3836"/>
                </a:lnTo>
                <a:lnTo>
                  <a:pt x="4076" y="3805"/>
                </a:lnTo>
                <a:lnTo>
                  <a:pt x="4099" y="3773"/>
                </a:lnTo>
                <a:lnTo>
                  <a:pt x="4119" y="3739"/>
                </a:lnTo>
                <a:lnTo>
                  <a:pt x="4138" y="3706"/>
                </a:lnTo>
                <a:lnTo>
                  <a:pt x="4156" y="3671"/>
                </a:lnTo>
                <a:lnTo>
                  <a:pt x="4170" y="3636"/>
                </a:lnTo>
                <a:lnTo>
                  <a:pt x="4185" y="3600"/>
                </a:lnTo>
                <a:lnTo>
                  <a:pt x="4196" y="3564"/>
                </a:lnTo>
                <a:lnTo>
                  <a:pt x="4206" y="3527"/>
                </a:lnTo>
                <a:lnTo>
                  <a:pt x="4214" y="3489"/>
                </a:lnTo>
                <a:lnTo>
                  <a:pt x="4220" y="3453"/>
                </a:lnTo>
                <a:lnTo>
                  <a:pt x="4225" y="3415"/>
                </a:lnTo>
                <a:lnTo>
                  <a:pt x="4227" y="3378"/>
                </a:lnTo>
                <a:lnTo>
                  <a:pt x="4228" y="3340"/>
                </a:lnTo>
                <a:lnTo>
                  <a:pt x="4227" y="3302"/>
                </a:lnTo>
                <a:lnTo>
                  <a:pt x="4225" y="3265"/>
                </a:lnTo>
                <a:lnTo>
                  <a:pt x="4220" y="3227"/>
                </a:lnTo>
                <a:lnTo>
                  <a:pt x="4214" y="3191"/>
                </a:lnTo>
                <a:lnTo>
                  <a:pt x="4206" y="3153"/>
                </a:lnTo>
                <a:lnTo>
                  <a:pt x="4196" y="3116"/>
                </a:lnTo>
                <a:lnTo>
                  <a:pt x="4185" y="3080"/>
                </a:lnTo>
                <a:lnTo>
                  <a:pt x="4170" y="3044"/>
                </a:lnTo>
                <a:lnTo>
                  <a:pt x="4156" y="3009"/>
                </a:lnTo>
                <a:lnTo>
                  <a:pt x="4138" y="2974"/>
                </a:lnTo>
                <a:lnTo>
                  <a:pt x="4119" y="2941"/>
                </a:lnTo>
                <a:lnTo>
                  <a:pt x="4099" y="2907"/>
                </a:lnTo>
                <a:lnTo>
                  <a:pt x="4076" y="2875"/>
                </a:lnTo>
                <a:lnTo>
                  <a:pt x="4052" y="2844"/>
                </a:lnTo>
                <a:lnTo>
                  <a:pt x="4026" y="2814"/>
                </a:lnTo>
                <a:lnTo>
                  <a:pt x="3998" y="2785"/>
                </a:lnTo>
                <a:close/>
                <a:moveTo>
                  <a:pt x="2285" y="499"/>
                </a:moveTo>
                <a:lnTo>
                  <a:pt x="2285" y="499"/>
                </a:lnTo>
                <a:lnTo>
                  <a:pt x="2300" y="485"/>
                </a:lnTo>
                <a:lnTo>
                  <a:pt x="2316" y="471"/>
                </a:lnTo>
                <a:lnTo>
                  <a:pt x="2332" y="459"/>
                </a:lnTo>
                <a:lnTo>
                  <a:pt x="2348" y="448"/>
                </a:lnTo>
                <a:lnTo>
                  <a:pt x="2365" y="437"/>
                </a:lnTo>
                <a:lnTo>
                  <a:pt x="2383" y="428"/>
                </a:lnTo>
                <a:lnTo>
                  <a:pt x="2401" y="419"/>
                </a:lnTo>
                <a:lnTo>
                  <a:pt x="2419" y="411"/>
                </a:lnTo>
                <a:lnTo>
                  <a:pt x="2437" y="404"/>
                </a:lnTo>
                <a:lnTo>
                  <a:pt x="2456" y="398"/>
                </a:lnTo>
                <a:lnTo>
                  <a:pt x="2474" y="393"/>
                </a:lnTo>
                <a:lnTo>
                  <a:pt x="2493" y="389"/>
                </a:lnTo>
                <a:lnTo>
                  <a:pt x="2512" y="385"/>
                </a:lnTo>
                <a:lnTo>
                  <a:pt x="2531" y="383"/>
                </a:lnTo>
                <a:lnTo>
                  <a:pt x="2551" y="382"/>
                </a:lnTo>
                <a:lnTo>
                  <a:pt x="2570" y="381"/>
                </a:lnTo>
                <a:lnTo>
                  <a:pt x="2590" y="382"/>
                </a:lnTo>
                <a:lnTo>
                  <a:pt x="2609" y="383"/>
                </a:lnTo>
                <a:lnTo>
                  <a:pt x="2628" y="385"/>
                </a:lnTo>
                <a:lnTo>
                  <a:pt x="2647" y="389"/>
                </a:lnTo>
                <a:lnTo>
                  <a:pt x="2667" y="393"/>
                </a:lnTo>
                <a:lnTo>
                  <a:pt x="2685" y="398"/>
                </a:lnTo>
                <a:lnTo>
                  <a:pt x="2704" y="404"/>
                </a:lnTo>
                <a:lnTo>
                  <a:pt x="2722" y="411"/>
                </a:lnTo>
                <a:lnTo>
                  <a:pt x="2741" y="419"/>
                </a:lnTo>
                <a:lnTo>
                  <a:pt x="2759" y="428"/>
                </a:lnTo>
                <a:lnTo>
                  <a:pt x="2776" y="437"/>
                </a:lnTo>
                <a:lnTo>
                  <a:pt x="2792" y="448"/>
                </a:lnTo>
                <a:lnTo>
                  <a:pt x="2809" y="459"/>
                </a:lnTo>
                <a:lnTo>
                  <a:pt x="2826" y="471"/>
                </a:lnTo>
                <a:lnTo>
                  <a:pt x="2841" y="485"/>
                </a:lnTo>
                <a:lnTo>
                  <a:pt x="2856" y="499"/>
                </a:lnTo>
                <a:lnTo>
                  <a:pt x="2870" y="515"/>
                </a:lnTo>
                <a:lnTo>
                  <a:pt x="2884" y="530"/>
                </a:lnTo>
                <a:lnTo>
                  <a:pt x="2896" y="546"/>
                </a:lnTo>
                <a:lnTo>
                  <a:pt x="2908" y="563"/>
                </a:lnTo>
                <a:lnTo>
                  <a:pt x="2918" y="581"/>
                </a:lnTo>
                <a:lnTo>
                  <a:pt x="2928" y="597"/>
                </a:lnTo>
                <a:lnTo>
                  <a:pt x="2937" y="615"/>
                </a:lnTo>
                <a:lnTo>
                  <a:pt x="2945" y="633"/>
                </a:lnTo>
                <a:lnTo>
                  <a:pt x="2952" y="652"/>
                </a:lnTo>
                <a:lnTo>
                  <a:pt x="2959" y="670"/>
                </a:lnTo>
                <a:lnTo>
                  <a:pt x="2963" y="689"/>
                </a:lnTo>
                <a:lnTo>
                  <a:pt x="2968" y="708"/>
                </a:lnTo>
                <a:lnTo>
                  <a:pt x="2971" y="727"/>
                </a:lnTo>
                <a:lnTo>
                  <a:pt x="2973" y="747"/>
                </a:lnTo>
                <a:lnTo>
                  <a:pt x="2974" y="766"/>
                </a:lnTo>
                <a:lnTo>
                  <a:pt x="2974" y="786"/>
                </a:lnTo>
                <a:lnTo>
                  <a:pt x="2974" y="805"/>
                </a:lnTo>
                <a:lnTo>
                  <a:pt x="2973" y="824"/>
                </a:lnTo>
                <a:lnTo>
                  <a:pt x="2971" y="844"/>
                </a:lnTo>
                <a:lnTo>
                  <a:pt x="2968" y="863"/>
                </a:lnTo>
                <a:lnTo>
                  <a:pt x="2963" y="882"/>
                </a:lnTo>
                <a:lnTo>
                  <a:pt x="2959" y="901"/>
                </a:lnTo>
                <a:lnTo>
                  <a:pt x="2952" y="920"/>
                </a:lnTo>
                <a:lnTo>
                  <a:pt x="2945" y="938"/>
                </a:lnTo>
                <a:lnTo>
                  <a:pt x="2937" y="955"/>
                </a:lnTo>
                <a:lnTo>
                  <a:pt x="2928" y="973"/>
                </a:lnTo>
                <a:lnTo>
                  <a:pt x="2918" y="991"/>
                </a:lnTo>
                <a:lnTo>
                  <a:pt x="2908" y="1008"/>
                </a:lnTo>
                <a:lnTo>
                  <a:pt x="2896" y="1025"/>
                </a:lnTo>
                <a:lnTo>
                  <a:pt x="2884" y="1040"/>
                </a:lnTo>
                <a:lnTo>
                  <a:pt x="2870" y="1056"/>
                </a:lnTo>
                <a:lnTo>
                  <a:pt x="2856" y="1071"/>
                </a:lnTo>
                <a:lnTo>
                  <a:pt x="2743" y="1184"/>
                </a:lnTo>
                <a:lnTo>
                  <a:pt x="1550" y="2377"/>
                </a:lnTo>
                <a:lnTo>
                  <a:pt x="1543" y="2353"/>
                </a:lnTo>
                <a:lnTo>
                  <a:pt x="1535" y="2327"/>
                </a:lnTo>
                <a:lnTo>
                  <a:pt x="1527" y="2303"/>
                </a:lnTo>
                <a:lnTo>
                  <a:pt x="1518" y="2278"/>
                </a:lnTo>
                <a:lnTo>
                  <a:pt x="1508" y="2255"/>
                </a:lnTo>
                <a:lnTo>
                  <a:pt x="1497" y="2230"/>
                </a:lnTo>
                <a:lnTo>
                  <a:pt x="1485" y="2207"/>
                </a:lnTo>
                <a:lnTo>
                  <a:pt x="1473" y="2183"/>
                </a:lnTo>
                <a:lnTo>
                  <a:pt x="1459" y="2161"/>
                </a:lnTo>
                <a:lnTo>
                  <a:pt x="1446" y="2139"/>
                </a:lnTo>
                <a:lnTo>
                  <a:pt x="1430" y="2116"/>
                </a:lnTo>
                <a:lnTo>
                  <a:pt x="1415" y="2094"/>
                </a:lnTo>
                <a:lnTo>
                  <a:pt x="1398" y="2073"/>
                </a:lnTo>
                <a:lnTo>
                  <a:pt x="1380" y="2053"/>
                </a:lnTo>
                <a:lnTo>
                  <a:pt x="1362" y="2033"/>
                </a:lnTo>
                <a:lnTo>
                  <a:pt x="1343" y="2013"/>
                </a:lnTo>
                <a:lnTo>
                  <a:pt x="1323" y="1994"/>
                </a:lnTo>
                <a:lnTo>
                  <a:pt x="1303" y="1976"/>
                </a:lnTo>
                <a:lnTo>
                  <a:pt x="1283" y="1958"/>
                </a:lnTo>
                <a:lnTo>
                  <a:pt x="1262" y="1941"/>
                </a:lnTo>
                <a:lnTo>
                  <a:pt x="1241" y="1926"/>
                </a:lnTo>
                <a:lnTo>
                  <a:pt x="1218" y="1911"/>
                </a:lnTo>
                <a:lnTo>
                  <a:pt x="1196" y="1897"/>
                </a:lnTo>
                <a:lnTo>
                  <a:pt x="1174" y="1883"/>
                </a:lnTo>
                <a:lnTo>
                  <a:pt x="1151" y="1871"/>
                </a:lnTo>
                <a:lnTo>
                  <a:pt x="1128" y="1860"/>
                </a:lnTo>
                <a:lnTo>
                  <a:pt x="1105" y="1849"/>
                </a:lnTo>
                <a:lnTo>
                  <a:pt x="1080" y="1839"/>
                </a:lnTo>
                <a:lnTo>
                  <a:pt x="1057" y="1830"/>
                </a:lnTo>
                <a:lnTo>
                  <a:pt x="1032" y="1821"/>
                </a:lnTo>
                <a:lnTo>
                  <a:pt x="1008" y="1814"/>
                </a:lnTo>
                <a:lnTo>
                  <a:pt x="983" y="1808"/>
                </a:lnTo>
                <a:lnTo>
                  <a:pt x="2285" y="499"/>
                </a:lnTo>
                <a:close/>
                <a:moveTo>
                  <a:pt x="1943" y="5409"/>
                </a:moveTo>
                <a:lnTo>
                  <a:pt x="1943" y="5409"/>
                </a:lnTo>
                <a:lnTo>
                  <a:pt x="1929" y="5423"/>
                </a:lnTo>
                <a:lnTo>
                  <a:pt x="1913" y="5437"/>
                </a:lnTo>
                <a:lnTo>
                  <a:pt x="1897" y="5449"/>
                </a:lnTo>
                <a:lnTo>
                  <a:pt x="1881" y="5461"/>
                </a:lnTo>
                <a:lnTo>
                  <a:pt x="1863" y="5471"/>
                </a:lnTo>
                <a:lnTo>
                  <a:pt x="1846" y="5481"/>
                </a:lnTo>
                <a:lnTo>
                  <a:pt x="1829" y="5490"/>
                </a:lnTo>
                <a:lnTo>
                  <a:pt x="1811" y="5498"/>
                </a:lnTo>
                <a:lnTo>
                  <a:pt x="1792" y="5505"/>
                </a:lnTo>
                <a:lnTo>
                  <a:pt x="1773" y="5510"/>
                </a:lnTo>
                <a:lnTo>
                  <a:pt x="1754" y="5516"/>
                </a:lnTo>
                <a:lnTo>
                  <a:pt x="1735" y="5521"/>
                </a:lnTo>
                <a:lnTo>
                  <a:pt x="1716" y="5523"/>
                </a:lnTo>
                <a:lnTo>
                  <a:pt x="1697" y="5526"/>
                </a:lnTo>
                <a:lnTo>
                  <a:pt x="1677" y="5527"/>
                </a:lnTo>
                <a:lnTo>
                  <a:pt x="1658" y="5527"/>
                </a:lnTo>
                <a:lnTo>
                  <a:pt x="1638" y="5527"/>
                </a:lnTo>
                <a:lnTo>
                  <a:pt x="1619" y="5526"/>
                </a:lnTo>
                <a:lnTo>
                  <a:pt x="1600" y="5523"/>
                </a:lnTo>
                <a:lnTo>
                  <a:pt x="1581" y="5521"/>
                </a:lnTo>
                <a:lnTo>
                  <a:pt x="1562" y="5516"/>
                </a:lnTo>
                <a:lnTo>
                  <a:pt x="1543" y="5510"/>
                </a:lnTo>
                <a:lnTo>
                  <a:pt x="1524" y="5505"/>
                </a:lnTo>
                <a:lnTo>
                  <a:pt x="1506" y="5498"/>
                </a:lnTo>
                <a:lnTo>
                  <a:pt x="1488" y="5490"/>
                </a:lnTo>
                <a:lnTo>
                  <a:pt x="1471" y="5481"/>
                </a:lnTo>
                <a:lnTo>
                  <a:pt x="1453" y="5471"/>
                </a:lnTo>
                <a:lnTo>
                  <a:pt x="1436" y="5461"/>
                </a:lnTo>
                <a:lnTo>
                  <a:pt x="1419" y="5449"/>
                </a:lnTo>
                <a:lnTo>
                  <a:pt x="1404" y="5437"/>
                </a:lnTo>
                <a:lnTo>
                  <a:pt x="1388" y="5423"/>
                </a:lnTo>
                <a:lnTo>
                  <a:pt x="1372" y="5409"/>
                </a:lnTo>
                <a:lnTo>
                  <a:pt x="1358" y="5394"/>
                </a:lnTo>
                <a:lnTo>
                  <a:pt x="1344" y="5378"/>
                </a:lnTo>
                <a:lnTo>
                  <a:pt x="1332" y="5362"/>
                </a:lnTo>
                <a:lnTo>
                  <a:pt x="1320" y="5345"/>
                </a:lnTo>
                <a:lnTo>
                  <a:pt x="1310" y="5329"/>
                </a:lnTo>
                <a:lnTo>
                  <a:pt x="1300" y="5311"/>
                </a:lnTo>
                <a:lnTo>
                  <a:pt x="1291" y="5293"/>
                </a:lnTo>
                <a:lnTo>
                  <a:pt x="1283" y="5275"/>
                </a:lnTo>
                <a:lnTo>
                  <a:pt x="1276" y="5257"/>
                </a:lnTo>
                <a:lnTo>
                  <a:pt x="1271" y="5238"/>
                </a:lnTo>
                <a:lnTo>
                  <a:pt x="1265" y="5219"/>
                </a:lnTo>
                <a:lnTo>
                  <a:pt x="1262" y="5200"/>
                </a:lnTo>
                <a:lnTo>
                  <a:pt x="1259" y="5181"/>
                </a:lnTo>
                <a:lnTo>
                  <a:pt x="1256" y="5162"/>
                </a:lnTo>
                <a:lnTo>
                  <a:pt x="1254" y="5142"/>
                </a:lnTo>
                <a:lnTo>
                  <a:pt x="1254" y="5123"/>
                </a:lnTo>
                <a:lnTo>
                  <a:pt x="1254" y="5103"/>
                </a:lnTo>
                <a:lnTo>
                  <a:pt x="1256" y="5084"/>
                </a:lnTo>
                <a:lnTo>
                  <a:pt x="1259" y="5065"/>
                </a:lnTo>
                <a:lnTo>
                  <a:pt x="1262" y="5045"/>
                </a:lnTo>
                <a:lnTo>
                  <a:pt x="1265" y="5026"/>
                </a:lnTo>
                <a:lnTo>
                  <a:pt x="1271" y="5009"/>
                </a:lnTo>
                <a:lnTo>
                  <a:pt x="1276" y="4990"/>
                </a:lnTo>
                <a:lnTo>
                  <a:pt x="1283" y="4971"/>
                </a:lnTo>
                <a:lnTo>
                  <a:pt x="1291" y="4953"/>
                </a:lnTo>
                <a:lnTo>
                  <a:pt x="1300" y="4935"/>
                </a:lnTo>
                <a:lnTo>
                  <a:pt x="1310" y="4918"/>
                </a:lnTo>
                <a:lnTo>
                  <a:pt x="1320" y="4902"/>
                </a:lnTo>
                <a:lnTo>
                  <a:pt x="1332" y="4885"/>
                </a:lnTo>
                <a:lnTo>
                  <a:pt x="1344" y="4868"/>
                </a:lnTo>
                <a:lnTo>
                  <a:pt x="1358" y="4852"/>
                </a:lnTo>
                <a:lnTo>
                  <a:pt x="1372" y="4838"/>
                </a:lnTo>
                <a:lnTo>
                  <a:pt x="1658" y="4551"/>
                </a:lnTo>
                <a:lnTo>
                  <a:pt x="1762" y="4655"/>
                </a:lnTo>
                <a:lnTo>
                  <a:pt x="1945" y="4838"/>
                </a:lnTo>
                <a:lnTo>
                  <a:pt x="1958" y="4852"/>
                </a:lnTo>
                <a:lnTo>
                  <a:pt x="1972" y="4868"/>
                </a:lnTo>
                <a:lnTo>
                  <a:pt x="1985" y="4885"/>
                </a:lnTo>
                <a:lnTo>
                  <a:pt x="1996" y="4902"/>
                </a:lnTo>
                <a:lnTo>
                  <a:pt x="2007" y="4918"/>
                </a:lnTo>
                <a:lnTo>
                  <a:pt x="2016" y="4935"/>
                </a:lnTo>
                <a:lnTo>
                  <a:pt x="2025" y="4953"/>
                </a:lnTo>
                <a:lnTo>
                  <a:pt x="2033" y="4972"/>
                </a:lnTo>
                <a:lnTo>
                  <a:pt x="2039" y="4990"/>
                </a:lnTo>
                <a:lnTo>
                  <a:pt x="2046" y="5009"/>
                </a:lnTo>
                <a:lnTo>
                  <a:pt x="2051" y="5026"/>
                </a:lnTo>
                <a:lnTo>
                  <a:pt x="2055" y="5046"/>
                </a:lnTo>
                <a:lnTo>
                  <a:pt x="2058" y="5065"/>
                </a:lnTo>
                <a:lnTo>
                  <a:pt x="2061" y="5084"/>
                </a:lnTo>
                <a:lnTo>
                  <a:pt x="2062" y="5103"/>
                </a:lnTo>
                <a:lnTo>
                  <a:pt x="2063" y="5123"/>
                </a:lnTo>
                <a:lnTo>
                  <a:pt x="2062" y="5142"/>
                </a:lnTo>
                <a:lnTo>
                  <a:pt x="2061" y="5162"/>
                </a:lnTo>
                <a:lnTo>
                  <a:pt x="2058" y="5181"/>
                </a:lnTo>
                <a:lnTo>
                  <a:pt x="2055" y="5200"/>
                </a:lnTo>
                <a:lnTo>
                  <a:pt x="2051" y="5219"/>
                </a:lnTo>
                <a:lnTo>
                  <a:pt x="2046" y="5238"/>
                </a:lnTo>
                <a:lnTo>
                  <a:pt x="2039" y="5257"/>
                </a:lnTo>
                <a:lnTo>
                  <a:pt x="2033" y="5275"/>
                </a:lnTo>
                <a:lnTo>
                  <a:pt x="2025" y="5293"/>
                </a:lnTo>
                <a:lnTo>
                  <a:pt x="2016" y="5311"/>
                </a:lnTo>
                <a:lnTo>
                  <a:pt x="2007" y="5329"/>
                </a:lnTo>
                <a:lnTo>
                  <a:pt x="1996" y="5345"/>
                </a:lnTo>
                <a:lnTo>
                  <a:pt x="1985" y="5362"/>
                </a:lnTo>
                <a:lnTo>
                  <a:pt x="1971" y="5378"/>
                </a:lnTo>
                <a:lnTo>
                  <a:pt x="1958" y="5393"/>
                </a:lnTo>
                <a:lnTo>
                  <a:pt x="1943" y="5409"/>
                </a:lnTo>
                <a:close/>
                <a:moveTo>
                  <a:pt x="3727" y="3626"/>
                </a:moveTo>
                <a:lnTo>
                  <a:pt x="2420" y="4933"/>
                </a:lnTo>
                <a:lnTo>
                  <a:pt x="2414" y="4908"/>
                </a:lnTo>
                <a:lnTo>
                  <a:pt x="2406" y="4883"/>
                </a:lnTo>
                <a:lnTo>
                  <a:pt x="2397" y="4858"/>
                </a:lnTo>
                <a:lnTo>
                  <a:pt x="2389" y="4833"/>
                </a:lnTo>
                <a:lnTo>
                  <a:pt x="2379" y="4810"/>
                </a:lnTo>
                <a:lnTo>
                  <a:pt x="2368" y="4786"/>
                </a:lnTo>
                <a:lnTo>
                  <a:pt x="2356" y="4762"/>
                </a:lnTo>
                <a:lnTo>
                  <a:pt x="2344" y="4739"/>
                </a:lnTo>
                <a:lnTo>
                  <a:pt x="2331" y="4716"/>
                </a:lnTo>
                <a:lnTo>
                  <a:pt x="2316" y="4693"/>
                </a:lnTo>
                <a:lnTo>
                  <a:pt x="2302" y="4672"/>
                </a:lnTo>
                <a:lnTo>
                  <a:pt x="2286" y="4649"/>
                </a:lnTo>
                <a:lnTo>
                  <a:pt x="2269" y="4628"/>
                </a:lnTo>
                <a:lnTo>
                  <a:pt x="2251" y="4607"/>
                </a:lnTo>
                <a:lnTo>
                  <a:pt x="2234" y="4587"/>
                </a:lnTo>
                <a:lnTo>
                  <a:pt x="2215" y="4567"/>
                </a:lnTo>
                <a:lnTo>
                  <a:pt x="2032" y="4385"/>
                </a:lnTo>
                <a:lnTo>
                  <a:pt x="501" y="2855"/>
                </a:lnTo>
                <a:lnTo>
                  <a:pt x="487" y="2839"/>
                </a:lnTo>
                <a:lnTo>
                  <a:pt x="473" y="2824"/>
                </a:lnTo>
                <a:lnTo>
                  <a:pt x="461" y="2807"/>
                </a:lnTo>
                <a:lnTo>
                  <a:pt x="449" y="2791"/>
                </a:lnTo>
                <a:lnTo>
                  <a:pt x="439" y="2773"/>
                </a:lnTo>
                <a:lnTo>
                  <a:pt x="429" y="2757"/>
                </a:lnTo>
                <a:lnTo>
                  <a:pt x="420" y="2739"/>
                </a:lnTo>
                <a:lnTo>
                  <a:pt x="412" y="2721"/>
                </a:lnTo>
                <a:lnTo>
                  <a:pt x="405" y="2702"/>
                </a:lnTo>
                <a:lnTo>
                  <a:pt x="400" y="2684"/>
                </a:lnTo>
                <a:lnTo>
                  <a:pt x="394" y="2665"/>
                </a:lnTo>
                <a:lnTo>
                  <a:pt x="391" y="2646"/>
                </a:lnTo>
                <a:lnTo>
                  <a:pt x="387" y="2627"/>
                </a:lnTo>
                <a:lnTo>
                  <a:pt x="385" y="2607"/>
                </a:lnTo>
                <a:lnTo>
                  <a:pt x="383" y="2588"/>
                </a:lnTo>
                <a:lnTo>
                  <a:pt x="383" y="2569"/>
                </a:lnTo>
                <a:lnTo>
                  <a:pt x="383" y="2549"/>
                </a:lnTo>
                <a:lnTo>
                  <a:pt x="385" y="2530"/>
                </a:lnTo>
                <a:lnTo>
                  <a:pt x="387" y="2510"/>
                </a:lnTo>
                <a:lnTo>
                  <a:pt x="391" y="2491"/>
                </a:lnTo>
                <a:lnTo>
                  <a:pt x="394" y="2472"/>
                </a:lnTo>
                <a:lnTo>
                  <a:pt x="400" y="2453"/>
                </a:lnTo>
                <a:lnTo>
                  <a:pt x="405" y="2434"/>
                </a:lnTo>
                <a:lnTo>
                  <a:pt x="412" y="2416"/>
                </a:lnTo>
                <a:lnTo>
                  <a:pt x="420" y="2399"/>
                </a:lnTo>
                <a:lnTo>
                  <a:pt x="429" y="2381"/>
                </a:lnTo>
                <a:lnTo>
                  <a:pt x="439" y="2363"/>
                </a:lnTo>
                <a:lnTo>
                  <a:pt x="449" y="2346"/>
                </a:lnTo>
                <a:lnTo>
                  <a:pt x="461" y="2329"/>
                </a:lnTo>
                <a:lnTo>
                  <a:pt x="473" y="2314"/>
                </a:lnTo>
                <a:lnTo>
                  <a:pt x="487" y="2298"/>
                </a:lnTo>
                <a:lnTo>
                  <a:pt x="501" y="2283"/>
                </a:lnTo>
                <a:lnTo>
                  <a:pt x="517" y="2268"/>
                </a:lnTo>
                <a:lnTo>
                  <a:pt x="532" y="2255"/>
                </a:lnTo>
                <a:lnTo>
                  <a:pt x="548" y="2242"/>
                </a:lnTo>
                <a:lnTo>
                  <a:pt x="565" y="2231"/>
                </a:lnTo>
                <a:lnTo>
                  <a:pt x="581" y="2220"/>
                </a:lnTo>
                <a:lnTo>
                  <a:pt x="599" y="2210"/>
                </a:lnTo>
                <a:lnTo>
                  <a:pt x="617" y="2202"/>
                </a:lnTo>
                <a:lnTo>
                  <a:pt x="635" y="2195"/>
                </a:lnTo>
                <a:lnTo>
                  <a:pt x="653" y="2187"/>
                </a:lnTo>
                <a:lnTo>
                  <a:pt x="672" y="2181"/>
                </a:lnTo>
                <a:lnTo>
                  <a:pt x="691" y="2176"/>
                </a:lnTo>
                <a:lnTo>
                  <a:pt x="710" y="2172"/>
                </a:lnTo>
                <a:lnTo>
                  <a:pt x="729" y="2169"/>
                </a:lnTo>
                <a:lnTo>
                  <a:pt x="748" y="2167"/>
                </a:lnTo>
                <a:lnTo>
                  <a:pt x="768" y="2164"/>
                </a:lnTo>
                <a:lnTo>
                  <a:pt x="787" y="2164"/>
                </a:lnTo>
                <a:lnTo>
                  <a:pt x="807" y="2164"/>
                </a:lnTo>
                <a:lnTo>
                  <a:pt x="826" y="2167"/>
                </a:lnTo>
                <a:lnTo>
                  <a:pt x="845" y="2169"/>
                </a:lnTo>
                <a:lnTo>
                  <a:pt x="865" y="2172"/>
                </a:lnTo>
                <a:lnTo>
                  <a:pt x="884" y="2176"/>
                </a:lnTo>
                <a:lnTo>
                  <a:pt x="903" y="2181"/>
                </a:lnTo>
                <a:lnTo>
                  <a:pt x="921" y="2187"/>
                </a:lnTo>
                <a:lnTo>
                  <a:pt x="940" y="2193"/>
                </a:lnTo>
                <a:lnTo>
                  <a:pt x="957" y="2202"/>
                </a:lnTo>
                <a:lnTo>
                  <a:pt x="975" y="2210"/>
                </a:lnTo>
                <a:lnTo>
                  <a:pt x="992" y="2220"/>
                </a:lnTo>
                <a:lnTo>
                  <a:pt x="1010" y="2231"/>
                </a:lnTo>
                <a:lnTo>
                  <a:pt x="1025" y="2242"/>
                </a:lnTo>
                <a:lnTo>
                  <a:pt x="1042" y="2255"/>
                </a:lnTo>
                <a:lnTo>
                  <a:pt x="1058" y="2268"/>
                </a:lnTo>
                <a:lnTo>
                  <a:pt x="1073" y="2283"/>
                </a:lnTo>
                <a:lnTo>
                  <a:pt x="1087" y="2298"/>
                </a:lnTo>
                <a:lnTo>
                  <a:pt x="1100" y="2314"/>
                </a:lnTo>
                <a:lnTo>
                  <a:pt x="1114" y="2329"/>
                </a:lnTo>
                <a:lnTo>
                  <a:pt x="1125" y="2346"/>
                </a:lnTo>
                <a:lnTo>
                  <a:pt x="1136" y="2363"/>
                </a:lnTo>
                <a:lnTo>
                  <a:pt x="1145" y="2381"/>
                </a:lnTo>
                <a:lnTo>
                  <a:pt x="1154" y="2399"/>
                </a:lnTo>
                <a:lnTo>
                  <a:pt x="1162" y="2416"/>
                </a:lnTo>
                <a:lnTo>
                  <a:pt x="1168" y="2434"/>
                </a:lnTo>
                <a:lnTo>
                  <a:pt x="1175" y="2453"/>
                </a:lnTo>
                <a:lnTo>
                  <a:pt x="1179" y="2472"/>
                </a:lnTo>
                <a:lnTo>
                  <a:pt x="1184" y="2491"/>
                </a:lnTo>
                <a:lnTo>
                  <a:pt x="1187" y="2510"/>
                </a:lnTo>
                <a:lnTo>
                  <a:pt x="1189" y="2530"/>
                </a:lnTo>
                <a:lnTo>
                  <a:pt x="1191" y="2549"/>
                </a:lnTo>
                <a:lnTo>
                  <a:pt x="1192" y="2569"/>
                </a:lnTo>
                <a:lnTo>
                  <a:pt x="1191" y="2588"/>
                </a:lnTo>
                <a:lnTo>
                  <a:pt x="1189" y="2607"/>
                </a:lnTo>
                <a:lnTo>
                  <a:pt x="1187" y="2627"/>
                </a:lnTo>
                <a:lnTo>
                  <a:pt x="1184" y="2646"/>
                </a:lnTo>
                <a:lnTo>
                  <a:pt x="1179" y="2665"/>
                </a:lnTo>
                <a:lnTo>
                  <a:pt x="1175" y="2684"/>
                </a:lnTo>
                <a:lnTo>
                  <a:pt x="1168" y="2702"/>
                </a:lnTo>
                <a:lnTo>
                  <a:pt x="1162" y="2721"/>
                </a:lnTo>
                <a:lnTo>
                  <a:pt x="1154" y="2739"/>
                </a:lnTo>
                <a:lnTo>
                  <a:pt x="1145" y="2757"/>
                </a:lnTo>
                <a:lnTo>
                  <a:pt x="1136" y="2773"/>
                </a:lnTo>
                <a:lnTo>
                  <a:pt x="1125" y="2791"/>
                </a:lnTo>
                <a:lnTo>
                  <a:pt x="1114" y="2808"/>
                </a:lnTo>
                <a:lnTo>
                  <a:pt x="1100" y="2824"/>
                </a:lnTo>
                <a:lnTo>
                  <a:pt x="1087" y="2839"/>
                </a:lnTo>
                <a:lnTo>
                  <a:pt x="1073" y="2855"/>
                </a:lnTo>
                <a:lnTo>
                  <a:pt x="1343" y="3125"/>
                </a:lnTo>
                <a:lnTo>
                  <a:pt x="2570" y="1898"/>
                </a:lnTo>
                <a:lnTo>
                  <a:pt x="3545" y="2872"/>
                </a:lnTo>
                <a:lnTo>
                  <a:pt x="3727" y="3054"/>
                </a:lnTo>
                <a:lnTo>
                  <a:pt x="3742" y="3069"/>
                </a:lnTo>
                <a:lnTo>
                  <a:pt x="3755" y="3086"/>
                </a:lnTo>
                <a:lnTo>
                  <a:pt x="3768" y="3101"/>
                </a:lnTo>
                <a:lnTo>
                  <a:pt x="3780" y="3118"/>
                </a:lnTo>
                <a:lnTo>
                  <a:pt x="3790" y="3135"/>
                </a:lnTo>
                <a:lnTo>
                  <a:pt x="3800" y="3153"/>
                </a:lnTo>
                <a:lnTo>
                  <a:pt x="3809" y="3169"/>
                </a:lnTo>
                <a:lnTo>
                  <a:pt x="3816" y="3188"/>
                </a:lnTo>
                <a:lnTo>
                  <a:pt x="3823" y="3206"/>
                </a:lnTo>
                <a:lnTo>
                  <a:pt x="3830" y="3225"/>
                </a:lnTo>
                <a:lnTo>
                  <a:pt x="3834" y="3244"/>
                </a:lnTo>
                <a:lnTo>
                  <a:pt x="3839" y="3263"/>
                </a:lnTo>
                <a:lnTo>
                  <a:pt x="3842" y="3282"/>
                </a:lnTo>
                <a:lnTo>
                  <a:pt x="3844" y="3301"/>
                </a:lnTo>
                <a:lnTo>
                  <a:pt x="3845" y="3321"/>
                </a:lnTo>
                <a:lnTo>
                  <a:pt x="3845" y="3340"/>
                </a:lnTo>
                <a:lnTo>
                  <a:pt x="3845" y="3359"/>
                </a:lnTo>
                <a:lnTo>
                  <a:pt x="3844" y="3379"/>
                </a:lnTo>
                <a:lnTo>
                  <a:pt x="3842" y="3398"/>
                </a:lnTo>
                <a:lnTo>
                  <a:pt x="3839" y="3417"/>
                </a:lnTo>
                <a:lnTo>
                  <a:pt x="3834" y="3436"/>
                </a:lnTo>
                <a:lnTo>
                  <a:pt x="3830" y="3455"/>
                </a:lnTo>
                <a:lnTo>
                  <a:pt x="3823" y="3474"/>
                </a:lnTo>
                <a:lnTo>
                  <a:pt x="3816" y="3492"/>
                </a:lnTo>
                <a:lnTo>
                  <a:pt x="3809" y="3511"/>
                </a:lnTo>
                <a:lnTo>
                  <a:pt x="3800" y="3528"/>
                </a:lnTo>
                <a:lnTo>
                  <a:pt x="3790" y="3545"/>
                </a:lnTo>
                <a:lnTo>
                  <a:pt x="3780" y="3562"/>
                </a:lnTo>
                <a:lnTo>
                  <a:pt x="3768" y="3579"/>
                </a:lnTo>
                <a:lnTo>
                  <a:pt x="3755" y="3595"/>
                </a:lnTo>
                <a:lnTo>
                  <a:pt x="3742" y="3611"/>
                </a:lnTo>
                <a:lnTo>
                  <a:pt x="3727" y="3626"/>
                </a:lnTo>
                <a:close/>
                <a:moveTo>
                  <a:pt x="2480" y="2235"/>
                </a:moveTo>
                <a:lnTo>
                  <a:pt x="1460" y="3254"/>
                </a:lnTo>
                <a:lnTo>
                  <a:pt x="1730" y="3524"/>
                </a:lnTo>
                <a:lnTo>
                  <a:pt x="2750" y="2505"/>
                </a:lnTo>
                <a:lnTo>
                  <a:pt x="2480" y="2235"/>
                </a:lnTo>
                <a:close/>
                <a:moveTo>
                  <a:pt x="2887" y="2643"/>
                </a:moveTo>
                <a:lnTo>
                  <a:pt x="1868" y="3662"/>
                </a:lnTo>
                <a:lnTo>
                  <a:pt x="2139" y="3932"/>
                </a:lnTo>
                <a:lnTo>
                  <a:pt x="3157" y="2913"/>
                </a:lnTo>
                <a:lnTo>
                  <a:pt x="2887" y="2643"/>
                </a:lnTo>
                <a:close/>
                <a:moveTo>
                  <a:pt x="2276" y="4069"/>
                </a:moveTo>
                <a:lnTo>
                  <a:pt x="2546" y="4340"/>
                </a:lnTo>
                <a:lnTo>
                  <a:pt x="3565" y="3321"/>
                </a:lnTo>
                <a:lnTo>
                  <a:pt x="3295" y="3050"/>
                </a:lnTo>
                <a:lnTo>
                  <a:pt x="2276" y="4069"/>
                </a:lnTo>
                <a:close/>
              </a:path>
            </a:pathLst>
          </a:custGeom>
          <a:solidFill>
            <a:schemeClr val="bg1"/>
          </a:solidFill>
          <a:ln>
            <a:noFill/>
          </a:ln>
        </p:spPr>
        <p:txBody>
          <a:bodyPr anchor="ctr">
            <a:scene3d>
              <a:camera prst="orthographicFront"/>
              <a:lightRig rig="threePt" dir="t"/>
            </a:scene3d>
            <a:sp3d>
              <a:contourClr>
                <a:srgbClr val="FFFFFF"/>
              </a:contourClr>
            </a:sp3d>
          </a:bodyPr>
          <a:lstStyle/>
          <a:p>
            <a:pPr algn="ctr">
              <a:defRPr/>
            </a:pPr>
            <a:endParaRPr lang="zh-CN" altLang="en-US">
              <a:solidFill>
                <a:srgbClr val="FFFFFF"/>
              </a:solidFill>
            </a:endParaRPr>
          </a:p>
        </p:txBody>
      </p:sp>
      <p:sp>
        <p:nvSpPr>
          <p:cNvPr id="14" name="文本框 13"/>
          <p:cNvSpPr txBox="1"/>
          <p:nvPr>
            <p:custDataLst>
              <p:tags r:id="rId9"/>
            </p:custDataLst>
          </p:nvPr>
        </p:nvSpPr>
        <p:spPr>
          <a:xfrm>
            <a:off x="929475" y="3261788"/>
            <a:ext cx="2127600" cy="377160"/>
          </a:xfrm>
          <a:prstGeom prst="rect">
            <a:avLst/>
          </a:prstGeom>
          <a:noFill/>
        </p:spPr>
        <p:txBody>
          <a:bodyPr wrap="square" rtlCol="0">
            <a:normAutofit fontScale="92500" lnSpcReduction="10000"/>
          </a:bodyPr>
          <a:lstStyle/>
          <a:p>
            <a:pPr algn="r"/>
            <a:r>
              <a:rPr lang="zh-CN" altLang="en-US" sz="2000" dirty="0">
                <a:solidFill>
                  <a:schemeClr val="accent2"/>
                </a:solidFill>
                <a:latin typeface="+mj-lt"/>
                <a:ea typeface="+mj-ea"/>
                <a:cs typeface="+mj-cs"/>
              </a:rPr>
              <a:t>发现问题</a:t>
            </a:r>
          </a:p>
        </p:txBody>
      </p:sp>
      <p:sp>
        <p:nvSpPr>
          <p:cNvPr id="15" name="文本框 14"/>
          <p:cNvSpPr txBox="1"/>
          <p:nvPr>
            <p:custDataLst>
              <p:tags r:id="rId10"/>
            </p:custDataLst>
          </p:nvPr>
        </p:nvSpPr>
        <p:spPr>
          <a:xfrm>
            <a:off x="796600" y="3638947"/>
            <a:ext cx="2279303" cy="641223"/>
          </a:xfrm>
          <a:prstGeom prst="rect">
            <a:avLst/>
          </a:prstGeom>
          <a:noFill/>
        </p:spPr>
        <p:txBody>
          <a:bodyPr wrap="square" rtlCol="0">
            <a:normAutofit/>
          </a:bodyPr>
          <a:lstStyle/>
          <a:p>
            <a:pPr algn="r"/>
            <a:r>
              <a:rPr lang="en-US" altLang="zh-CN" dirty="0"/>
              <a:t>Flutter </a:t>
            </a:r>
            <a:r>
              <a:rPr lang="zh-CN" altLang="en-US" dirty="0"/>
              <a:t>只能定位</a:t>
            </a:r>
            <a:endParaRPr lang="en-US" altLang="zh-CN" dirty="0"/>
          </a:p>
          <a:p>
            <a:pPr algn="r"/>
            <a:r>
              <a:rPr lang="en-US" altLang="zh-CN" dirty="0"/>
              <a:t>React-native</a:t>
            </a:r>
            <a:r>
              <a:rPr lang="zh-CN" altLang="en-US" dirty="0"/>
              <a:t>、</a:t>
            </a:r>
            <a:r>
              <a:rPr lang="en-US" altLang="zh-CN" dirty="0"/>
              <a:t>Vue</a:t>
            </a:r>
          </a:p>
          <a:p>
            <a:pPr algn="r"/>
            <a:endParaRPr lang="en-US" altLang="zh-CN" dirty="0"/>
          </a:p>
          <a:p>
            <a:pPr algn="r"/>
            <a:endParaRPr lang="en-US" altLang="zh-CN" dirty="0"/>
          </a:p>
          <a:p>
            <a:pPr algn="r"/>
            <a:endParaRPr lang="zh-CN" altLang="en-US" dirty="0"/>
          </a:p>
        </p:txBody>
      </p:sp>
      <p:sp>
        <p:nvSpPr>
          <p:cNvPr id="19" name="文本框 18"/>
          <p:cNvSpPr txBox="1"/>
          <p:nvPr>
            <p:custDataLst>
              <p:tags r:id="rId11"/>
            </p:custDataLst>
          </p:nvPr>
        </p:nvSpPr>
        <p:spPr>
          <a:xfrm>
            <a:off x="8779012" y="4017597"/>
            <a:ext cx="2127600" cy="377160"/>
          </a:xfrm>
          <a:prstGeom prst="rect">
            <a:avLst/>
          </a:prstGeom>
          <a:noFill/>
        </p:spPr>
        <p:txBody>
          <a:bodyPr wrap="square" rtlCol="0">
            <a:normAutofit fontScale="92500" lnSpcReduction="10000"/>
          </a:bodyPr>
          <a:lstStyle/>
          <a:p>
            <a:r>
              <a:rPr lang="zh-CN" altLang="en-US" sz="2000" dirty="0">
                <a:solidFill>
                  <a:schemeClr val="accent1"/>
                </a:solidFill>
                <a:latin typeface="+mj-lt"/>
                <a:ea typeface="+mj-ea"/>
                <a:cs typeface="+mj-cs"/>
              </a:rPr>
              <a:t>解决方案</a:t>
            </a:r>
          </a:p>
        </p:txBody>
      </p:sp>
      <p:sp>
        <p:nvSpPr>
          <p:cNvPr id="20" name="文本框 19"/>
          <p:cNvSpPr txBox="1"/>
          <p:nvPr>
            <p:custDataLst>
              <p:tags r:id="rId12"/>
            </p:custDataLst>
          </p:nvPr>
        </p:nvSpPr>
        <p:spPr>
          <a:xfrm>
            <a:off x="8646137" y="4394756"/>
            <a:ext cx="2279303" cy="641223"/>
          </a:xfrm>
          <a:prstGeom prst="rect">
            <a:avLst/>
          </a:prstGeom>
          <a:noFill/>
        </p:spPr>
        <p:txBody>
          <a:bodyPr wrap="square" rtlCol="0">
            <a:normAutofit/>
          </a:bodyPr>
          <a:lstStyle/>
          <a:p>
            <a:r>
              <a:rPr lang="en-US" altLang="zh-CN" dirty="0"/>
              <a:t>Android</a:t>
            </a:r>
            <a:r>
              <a:rPr lang="zh-CN" altLang="en-US" dirty="0"/>
              <a:t>原生</a:t>
            </a:r>
          </a:p>
        </p:txBody>
      </p:sp>
      <p:sp>
        <p:nvSpPr>
          <p:cNvPr id="7" name="文本框 6"/>
          <p:cNvSpPr txBox="1"/>
          <p:nvPr>
            <p:custDataLst>
              <p:tags r:id="rId13"/>
            </p:custDataLst>
          </p:nvPr>
        </p:nvSpPr>
        <p:spPr>
          <a:xfrm>
            <a:off x="838200" y="394154"/>
            <a:ext cx="10515599" cy="723445"/>
          </a:xfrm>
          <a:prstGeom prst="rect">
            <a:avLst/>
          </a:prstGeom>
        </p:spPr>
        <p:txBody>
          <a:bodyPr vert="horz" lIns="91440" tIns="45720" rIns="91440" bIns="45720" rtlCol="0" anchor="ctr">
            <a:normAutofit/>
          </a:bodyPr>
          <a:lstStyle>
            <a:lvl1pPr>
              <a:lnSpc>
                <a:spcPct val="90000"/>
              </a:lnSpc>
              <a:spcBef>
                <a:spcPct val="0"/>
              </a:spcBef>
              <a:buNone/>
              <a:defRPr sz="3200">
                <a:solidFill>
                  <a:schemeClr val="accent1"/>
                </a:solidFill>
                <a:latin typeface="+mj-lt"/>
                <a:ea typeface="+mj-ea"/>
                <a:cs typeface="+mj-cs"/>
              </a:defRPr>
            </a:lvl1pPr>
          </a:lstStyle>
          <a:p>
            <a:r>
              <a:rPr lang="zh-CN" altLang="en-US" dirty="0"/>
              <a:t>问题变更与返工</a:t>
            </a:r>
          </a:p>
        </p:txBody>
      </p:sp>
    </p:spTree>
    <p:custDataLst>
      <p:tags r:id="rId1"/>
    </p:custDataLst>
    <p:extLst>
      <p:ext uri="{BB962C8B-B14F-4D97-AF65-F5344CB8AC3E}">
        <p14:creationId xmlns:p14="http://schemas.microsoft.com/office/powerpoint/2010/main" val="37487989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肘形连接符 1"/>
          <p:cNvCxnSpPr/>
          <p:nvPr>
            <p:custDataLst>
              <p:tags r:id="rId2"/>
            </p:custDataLst>
          </p:nvPr>
        </p:nvCxnSpPr>
        <p:spPr>
          <a:xfrm>
            <a:off x="6536716" y="3181557"/>
            <a:ext cx="1782262" cy="482505"/>
          </a:xfrm>
          <a:prstGeom prst="bentConnector3">
            <a:avLst>
              <a:gd name="adj1" fmla="val 50000"/>
            </a:avLst>
          </a:prstGeom>
          <a:ln w="412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3" name="肘形连接符 2"/>
          <p:cNvCxnSpPr/>
          <p:nvPr>
            <p:custDataLst>
              <p:tags r:id="rId3"/>
            </p:custDataLst>
          </p:nvPr>
        </p:nvCxnSpPr>
        <p:spPr>
          <a:xfrm rot="10800000">
            <a:off x="3580164" y="3037511"/>
            <a:ext cx="1876206" cy="626550"/>
          </a:xfrm>
          <a:prstGeom prst="bentConnector3">
            <a:avLst>
              <a:gd name="adj1" fmla="val 50000"/>
            </a:avLst>
          </a:prstGeom>
          <a:ln w="412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5" name="椭圆 4"/>
          <p:cNvSpPr/>
          <p:nvPr>
            <p:custDataLst>
              <p:tags r:id="rId4"/>
            </p:custDataLst>
          </p:nvPr>
        </p:nvSpPr>
        <p:spPr>
          <a:xfrm>
            <a:off x="5107212" y="2586037"/>
            <a:ext cx="1685925" cy="1685925"/>
          </a:xfrm>
          <a:prstGeom prst="ellipse">
            <a:avLst/>
          </a:prstGeom>
          <a:solidFill>
            <a:schemeClr val="accent6"/>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zh-CN" altLang="en-US" sz="2000" dirty="0">
                <a:solidFill>
                  <a:schemeClr val="bg1"/>
                </a:solidFill>
                <a:latin typeface="+mj-lt"/>
                <a:ea typeface="+mj-ea"/>
                <a:cs typeface="+mj-cs"/>
              </a:rPr>
              <a:t>页面</a:t>
            </a:r>
            <a:endParaRPr lang="en-US" altLang="zh-CN" sz="2000" dirty="0">
              <a:solidFill>
                <a:schemeClr val="bg1"/>
              </a:solidFill>
              <a:latin typeface="+mj-lt"/>
              <a:ea typeface="+mj-ea"/>
              <a:cs typeface="+mj-cs"/>
            </a:endParaRPr>
          </a:p>
          <a:p>
            <a:pPr algn="ctr"/>
            <a:r>
              <a:rPr lang="zh-CN" altLang="en-US" sz="2000" dirty="0">
                <a:solidFill>
                  <a:schemeClr val="bg1"/>
                </a:solidFill>
                <a:latin typeface="+mj-lt"/>
                <a:ea typeface="+mj-ea"/>
                <a:cs typeface="+mj-cs"/>
              </a:rPr>
              <a:t>设计</a:t>
            </a:r>
          </a:p>
        </p:txBody>
      </p:sp>
      <p:sp>
        <p:nvSpPr>
          <p:cNvPr id="6" name="椭圆 5"/>
          <p:cNvSpPr/>
          <p:nvPr>
            <p:custDataLst>
              <p:tags r:id="rId5"/>
            </p:custDataLst>
          </p:nvPr>
        </p:nvSpPr>
        <p:spPr>
          <a:xfrm>
            <a:off x="2935662" y="2726179"/>
            <a:ext cx="645709" cy="64570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custDataLst>
              <p:tags r:id="rId6"/>
            </p:custDataLst>
          </p:nvPr>
        </p:nvSpPr>
        <p:spPr>
          <a:xfrm>
            <a:off x="8319639" y="3371888"/>
            <a:ext cx="645709" cy="64570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KSO_Shape"/>
          <p:cNvSpPr/>
          <p:nvPr>
            <p:custDataLst>
              <p:tags r:id="rId7"/>
            </p:custDataLst>
          </p:nvPr>
        </p:nvSpPr>
        <p:spPr bwMode="auto">
          <a:xfrm>
            <a:off x="3075903" y="2935908"/>
            <a:ext cx="342887" cy="258224"/>
          </a:xfrm>
          <a:custGeom>
            <a:avLst/>
            <a:gdLst>
              <a:gd name="T0" fmla="*/ 1800397 w 3421"/>
              <a:gd name="T1" fmla="*/ 1243052 h 2574"/>
              <a:gd name="T2" fmla="*/ 1775662 w 3421"/>
              <a:gd name="T3" fmla="*/ 1330976 h 2574"/>
              <a:gd name="T4" fmla="*/ 1694089 w 3421"/>
              <a:gd name="T5" fmla="*/ 1355195 h 2574"/>
              <a:gd name="T6" fmla="*/ 105782 w 3421"/>
              <a:gd name="T7" fmla="*/ 1355195 h 2574"/>
              <a:gd name="T8" fmla="*/ 33682 w 3421"/>
              <a:gd name="T9" fmla="*/ 1330976 h 2574"/>
              <a:gd name="T10" fmla="*/ 0 w 3421"/>
              <a:gd name="T11" fmla="*/ 1243052 h 2574"/>
              <a:gd name="T12" fmla="*/ 0 w 3421"/>
              <a:gd name="T13" fmla="*/ 102666 h 2574"/>
              <a:gd name="T14" fmla="*/ 33156 w 3421"/>
              <a:gd name="T15" fmla="*/ 30010 h 2574"/>
              <a:gd name="T16" fmla="*/ 105782 w 3421"/>
              <a:gd name="T17" fmla="*/ 0 h 2574"/>
              <a:gd name="T18" fmla="*/ 1694089 w 3421"/>
              <a:gd name="T19" fmla="*/ 0 h 2574"/>
              <a:gd name="T20" fmla="*/ 1773557 w 3421"/>
              <a:gd name="T21" fmla="*/ 28431 h 2574"/>
              <a:gd name="T22" fmla="*/ 1800397 w 3421"/>
              <a:gd name="T23" fmla="*/ 102666 h 2574"/>
              <a:gd name="T24" fmla="*/ 1800397 w 3421"/>
              <a:gd name="T25" fmla="*/ 1243052 h 2574"/>
              <a:gd name="T26" fmla="*/ 576274 w 3421"/>
              <a:gd name="T27" fmla="*/ 677071 h 2574"/>
              <a:gd name="T28" fmla="*/ 105256 w 3421"/>
              <a:gd name="T29" fmla="*/ 211651 h 2574"/>
              <a:gd name="T30" fmla="*/ 105256 w 3421"/>
              <a:gd name="T31" fmla="*/ 1155654 h 2574"/>
              <a:gd name="T32" fmla="*/ 576274 w 3421"/>
              <a:gd name="T33" fmla="*/ 677071 h 2574"/>
              <a:gd name="T34" fmla="*/ 1619884 w 3421"/>
              <a:gd name="T35" fmla="*/ 100560 h 2574"/>
              <a:gd name="T36" fmla="*/ 180513 w 3421"/>
              <a:gd name="T37" fmla="*/ 100560 h 2574"/>
              <a:gd name="T38" fmla="*/ 783628 w 3421"/>
              <a:gd name="T39" fmla="*/ 702869 h 2574"/>
              <a:gd name="T40" fmla="*/ 899935 w 3421"/>
              <a:gd name="T41" fmla="*/ 781843 h 2574"/>
              <a:gd name="T42" fmla="*/ 1016769 w 3421"/>
              <a:gd name="T43" fmla="*/ 702869 h 2574"/>
              <a:gd name="T44" fmla="*/ 1619884 w 3421"/>
              <a:gd name="T45" fmla="*/ 100560 h 2574"/>
              <a:gd name="T46" fmla="*/ 1615673 w 3421"/>
              <a:gd name="T47" fmla="*/ 1241999 h 2574"/>
              <a:gd name="T48" fmla="*/ 1143076 w 3421"/>
              <a:gd name="T49" fmla="*/ 769207 h 2574"/>
              <a:gd name="T50" fmla="*/ 1065713 w 3421"/>
              <a:gd name="T51" fmla="*/ 845549 h 2574"/>
              <a:gd name="T52" fmla="*/ 900462 w 3421"/>
              <a:gd name="T53" fmla="*/ 912940 h 2574"/>
              <a:gd name="T54" fmla="*/ 734684 w 3421"/>
              <a:gd name="T55" fmla="*/ 845549 h 2574"/>
              <a:gd name="T56" fmla="*/ 657321 w 3421"/>
              <a:gd name="T57" fmla="*/ 769207 h 2574"/>
              <a:gd name="T58" fmla="*/ 184724 w 3421"/>
              <a:gd name="T59" fmla="*/ 1241999 h 2574"/>
              <a:gd name="T60" fmla="*/ 1615673 w 3421"/>
              <a:gd name="T61" fmla="*/ 1241999 h 2574"/>
              <a:gd name="T62" fmla="*/ 1695141 w 3421"/>
              <a:gd name="T63" fmla="*/ 1155654 h 2574"/>
              <a:gd name="T64" fmla="*/ 1695141 w 3421"/>
              <a:gd name="T65" fmla="*/ 211651 h 2574"/>
              <a:gd name="T66" fmla="*/ 1224123 w 3421"/>
              <a:gd name="T67" fmla="*/ 677071 h 2574"/>
              <a:gd name="T68" fmla="*/ 1695141 w 3421"/>
              <a:gd name="T69" fmla="*/ 1155654 h 2574"/>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3421" h="2574">
                <a:moveTo>
                  <a:pt x="3421" y="2361"/>
                </a:moveTo>
                <a:cubicBezTo>
                  <a:pt x="3421" y="2441"/>
                  <a:pt x="3405" y="2497"/>
                  <a:pt x="3374" y="2528"/>
                </a:cubicBezTo>
                <a:cubicBezTo>
                  <a:pt x="3343" y="2559"/>
                  <a:pt x="3291" y="2574"/>
                  <a:pt x="3219" y="2574"/>
                </a:cubicBezTo>
                <a:cubicBezTo>
                  <a:pt x="201" y="2574"/>
                  <a:pt x="201" y="2574"/>
                  <a:pt x="201" y="2574"/>
                </a:cubicBezTo>
                <a:cubicBezTo>
                  <a:pt x="146" y="2574"/>
                  <a:pt x="100" y="2559"/>
                  <a:pt x="64" y="2528"/>
                </a:cubicBezTo>
                <a:cubicBezTo>
                  <a:pt x="21" y="2490"/>
                  <a:pt x="0" y="2434"/>
                  <a:pt x="0" y="2361"/>
                </a:cubicBezTo>
                <a:cubicBezTo>
                  <a:pt x="0" y="195"/>
                  <a:pt x="0" y="195"/>
                  <a:pt x="0" y="195"/>
                </a:cubicBezTo>
                <a:cubicBezTo>
                  <a:pt x="0" y="142"/>
                  <a:pt x="21" y="96"/>
                  <a:pt x="63" y="57"/>
                </a:cubicBezTo>
                <a:cubicBezTo>
                  <a:pt x="105" y="19"/>
                  <a:pt x="151" y="0"/>
                  <a:pt x="201" y="0"/>
                </a:cubicBezTo>
                <a:cubicBezTo>
                  <a:pt x="3219" y="0"/>
                  <a:pt x="3219" y="0"/>
                  <a:pt x="3219" y="0"/>
                </a:cubicBezTo>
                <a:cubicBezTo>
                  <a:pt x="3286" y="0"/>
                  <a:pt x="3337" y="18"/>
                  <a:pt x="3370" y="54"/>
                </a:cubicBezTo>
                <a:cubicBezTo>
                  <a:pt x="3404" y="90"/>
                  <a:pt x="3421" y="137"/>
                  <a:pt x="3421" y="195"/>
                </a:cubicBezTo>
                <a:cubicBezTo>
                  <a:pt x="3421" y="2361"/>
                  <a:pt x="3421" y="2361"/>
                  <a:pt x="3421" y="2361"/>
                </a:cubicBezTo>
                <a:close/>
                <a:moveTo>
                  <a:pt x="1095" y="1286"/>
                </a:moveTo>
                <a:cubicBezTo>
                  <a:pt x="200" y="402"/>
                  <a:pt x="200" y="402"/>
                  <a:pt x="200" y="402"/>
                </a:cubicBezTo>
                <a:cubicBezTo>
                  <a:pt x="200" y="2195"/>
                  <a:pt x="200" y="2195"/>
                  <a:pt x="200" y="2195"/>
                </a:cubicBezTo>
                <a:cubicBezTo>
                  <a:pt x="1095" y="1286"/>
                  <a:pt x="1095" y="1286"/>
                  <a:pt x="1095" y="1286"/>
                </a:cubicBezTo>
                <a:close/>
                <a:moveTo>
                  <a:pt x="3078" y="191"/>
                </a:moveTo>
                <a:cubicBezTo>
                  <a:pt x="343" y="191"/>
                  <a:pt x="343" y="191"/>
                  <a:pt x="343" y="191"/>
                </a:cubicBezTo>
                <a:cubicBezTo>
                  <a:pt x="1489" y="1335"/>
                  <a:pt x="1489" y="1335"/>
                  <a:pt x="1489" y="1335"/>
                </a:cubicBezTo>
                <a:cubicBezTo>
                  <a:pt x="1589" y="1435"/>
                  <a:pt x="1663" y="1485"/>
                  <a:pt x="1710" y="1485"/>
                </a:cubicBezTo>
                <a:cubicBezTo>
                  <a:pt x="1758" y="1485"/>
                  <a:pt x="1832" y="1435"/>
                  <a:pt x="1932" y="1335"/>
                </a:cubicBezTo>
                <a:cubicBezTo>
                  <a:pt x="3078" y="191"/>
                  <a:pt x="3078" y="191"/>
                  <a:pt x="3078" y="191"/>
                </a:cubicBezTo>
                <a:close/>
                <a:moveTo>
                  <a:pt x="3070" y="2359"/>
                </a:moveTo>
                <a:cubicBezTo>
                  <a:pt x="2172" y="1461"/>
                  <a:pt x="2172" y="1461"/>
                  <a:pt x="2172" y="1461"/>
                </a:cubicBezTo>
                <a:cubicBezTo>
                  <a:pt x="2025" y="1606"/>
                  <a:pt x="2025" y="1606"/>
                  <a:pt x="2025" y="1606"/>
                </a:cubicBezTo>
                <a:cubicBezTo>
                  <a:pt x="1940" y="1691"/>
                  <a:pt x="1835" y="1734"/>
                  <a:pt x="1711" y="1734"/>
                </a:cubicBezTo>
                <a:cubicBezTo>
                  <a:pt x="1586" y="1734"/>
                  <a:pt x="1481" y="1691"/>
                  <a:pt x="1396" y="1606"/>
                </a:cubicBezTo>
                <a:cubicBezTo>
                  <a:pt x="1249" y="1461"/>
                  <a:pt x="1249" y="1461"/>
                  <a:pt x="1249" y="1461"/>
                </a:cubicBezTo>
                <a:cubicBezTo>
                  <a:pt x="351" y="2359"/>
                  <a:pt x="351" y="2359"/>
                  <a:pt x="351" y="2359"/>
                </a:cubicBezTo>
                <a:cubicBezTo>
                  <a:pt x="3070" y="2359"/>
                  <a:pt x="3070" y="2359"/>
                  <a:pt x="3070" y="2359"/>
                </a:cubicBezTo>
                <a:close/>
                <a:moveTo>
                  <a:pt x="3221" y="2195"/>
                </a:moveTo>
                <a:cubicBezTo>
                  <a:pt x="3221" y="402"/>
                  <a:pt x="3221" y="402"/>
                  <a:pt x="3221" y="402"/>
                </a:cubicBezTo>
                <a:cubicBezTo>
                  <a:pt x="2326" y="1286"/>
                  <a:pt x="2326" y="1286"/>
                  <a:pt x="2326" y="1286"/>
                </a:cubicBezTo>
                <a:cubicBezTo>
                  <a:pt x="3221" y="2195"/>
                  <a:pt x="3221" y="2195"/>
                  <a:pt x="3221" y="2195"/>
                </a:cubicBezTo>
                <a:close/>
              </a:path>
            </a:pathLst>
          </a:custGeom>
          <a:solidFill>
            <a:schemeClr val="bg1"/>
          </a:solidFill>
          <a:ln>
            <a:noFill/>
          </a:ln>
        </p:spPr>
        <p:txBody>
          <a:bodyPr anchor="ctr" anchorCtr="1"/>
          <a:lstStyle/>
          <a:p>
            <a:endParaRPr lang="zh-CN" altLang="en-US"/>
          </a:p>
        </p:txBody>
      </p:sp>
      <p:sp>
        <p:nvSpPr>
          <p:cNvPr id="11" name="KSO_Shape"/>
          <p:cNvSpPr/>
          <p:nvPr>
            <p:custDataLst>
              <p:tags r:id="rId8"/>
            </p:custDataLst>
          </p:nvPr>
        </p:nvSpPr>
        <p:spPr bwMode="auto">
          <a:xfrm>
            <a:off x="8519786" y="3514568"/>
            <a:ext cx="276932" cy="387318"/>
          </a:xfrm>
          <a:custGeom>
            <a:avLst/>
            <a:gdLst>
              <a:gd name="T0" fmla="*/ 2147483646 w 4228"/>
              <a:gd name="T1" fmla="*/ 2147483646 h 5910"/>
              <a:gd name="T2" fmla="*/ 2147483646 w 4228"/>
              <a:gd name="T3" fmla="*/ 2147483646 h 5910"/>
              <a:gd name="T4" fmla="*/ 2147483646 w 4228"/>
              <a:gd name="T5" fmla="*/ 2147483646 h 5910"/>
              <a:gd name="T6" fmla="*/ 2147483646 w 4228"/>
              <a:gd name="T7" fmla="*/ 2147483646 h 5910"/>
              <a:gd name="T8" fmla="*/ 2147483646 w 4228"/>
              <a:gd name="T9" fmla="*/ 736754076 h 5910"/>
              <a:gd name="T10" fmla="*/ 2147483646 w 4228"/>
              <a:gd name="T11" fmla="*/ 468900117 h 5910"/>
              <a:gd name="T12" fmla="*/ 2147483646 w 4228"/>
              <a:gd name="T13" fmla="*/ 2147483646 h 5910"/>
              <a:gd name="T14" fmla="*/ 2147483646 w 4228"/>
              <a:gd name="T15" fmla="*/ 2147483646 h 5910"/>
              <a:gd name="T16" fmla="*/ 769768890 w 4228"/>
              <a:gd name="T17" fmla="*/ 2147483646 h 5910"/>
              <a:gd name="T18" fmla="*/ 502005176 w 4228"/>
              <a:gd name="T19" fmla="*/ 2147483646 h 5910"/>
              <a:gd name="T20" fmla="*/ 2147483646 w 4228"/>
              <a:gd name="T21" fmla="*/ 2147483646 h 5910"/>
              <a:gd name="T22" fmla="*/ 2147483646 w 4228"/>
              <a:gd name="T23" fmla="*/ 2147483646 h 5910"/>
              <a:gd name="T24" fmla="*/ 2147483646 w 4228"/>
              <a:gd name="T25" fmla="*/ 2147483646 h 5910"/>
              <a:gd name="T26" fmla="*/ 2147483646 w 4228"/>
              <a:gd name="T27" fmla="*/ 2147483646 h 5910"/>
              <a:gd name="T28" fmla="*/ 2147483646 w 4228"/>
              <a:gd name="T29" fmla="*/ 2147483646 h 5910"/>
              <a:gd name="T30" fmla="*/ 2147483646 w 4228"/>
              <a:gd name="T31" fmla="*/ 2147483646 h 5910"/>
              <a:gd name="T32" fmla="*/ 2147483646 w 4228"/>
              <a:gd name="T33" fmla="*/ 2147483646 h 5910"/>
              <a:gd name="T34" fmla="*/ 2147483646 w 4228"/>
              <a:gd name="T35" fmla="*/ 2147483646 h 5910"/>
              <a:gd name="T36" fmla="*/ 2147483646 w 4228"/>
              <a:gd name="T37" fmla="*/ 2147483646 h 5910"/>
              <a:gd name="T38" fmla="*/ 2147483646 w 4228"/>
              <a:gd name="T39" fmla="*/ 2147483646 h 5910"/>
              <a:gd name="T40" fmla="*/ 2147483646 w 4228"/>
              <a:gd name="T41" fmla="*/ 2147483646 h 5910"/>
              <a:gd name="T42" fmla="*/ 2147483646 w 4228"/>
              <a:gd name="T43" fmla="*/ 2147483646 h 5910"/>
              <a:gd name="T44" fmla="*/ 2147483646 w 4228"/>
              <a:gd name="T45" fmla="*/ 2147483646 h 5910"/>
              <a:gd name="T46" fmla="*/ 2147483646 w 4228"/>
              <a:gd name="T47" fmla="*/ 2147483646 h 5910"/>
              <a:gd name="T48" fmla="*/ 2147483646 w 4228"/>
              <a:gd name="T49" fmla="*/ 2147483646 h 5910"/>
              <a:gd name="T50" fmla="*/ 2147483646 w 4228"/>
              <a:gd name="T51" fmla="*/ 2147483646 h 5910"/>
              <a:gd name="T52" fmla="*/ 2147483646 w 4228"/>
              <a:gd name="T53" fmla="*/ 2147483646 h 5910"/>
              <a:gd name="T54" fmla="*/ 2147483646 w 4228"/>
              <a:gd name="T55" fmla="*/ 2147483646 h 5910"/>
              <a:gd name="T56" fmla="*/ 2147483646 w 4228"/>
              <a:gd name="T57" fmla="*/ 2147483646 h 5910"/>
              <a:gd name="T58" fmla="*/ 2147483646 w 4228"/>
              <a:gd name="T59" fmla="*/ 2147483646 h 5910"/>
              <a:gd name="T60" fmla="*/ 2147483646 w 4228"/>
              <a:gd name="T61" fmla="*/ 2147483646 h 5910"/>
              <a:gd name="T62" fmla="*/ 2147483646 w 4228"/>
              <a:gd name="T63" fmla="*/ 2147483646 h 5910"/>
              <a:gd name="T64" fmla="*/ 2147483646 w 4228"/>
              <a:gd name="T65" fmla="*/ 2147483646 h 5910"/>
              <a:gd name="T66" fmla="*/ 2147483646 w 4228"/>
              <a:gd name="T67" fmla="*/ 2147483646 h 5910"/>
              <a:gd name="T68" fmla="*/ 2147483646 w 4228"/>
              <a:gd name="T69" fmla="*/ 2147483646 h 5910"/>
              <a:gd name="T70" fmla="*/ 2147483646 w 4228"/>
              <a:gd name="T71" fmla="*/ 2147483646 h 5910"/>
              <a:gd name="T72" fmla="*/ 2147483646 w 4228"/>
              <a:gd name="T73" fmla="*/ 2147483646 h 5910"/>
              <a:gd name="T74" fmla="*/ 2147483646 w 4228"/>
              <a:gd name="T75" fmla="*/ 2147483646 h 5910"/>
              <a:gd name="T76" fmla="*/ 2147483646 w 4228"/>
              <a:gd name="T77" fmla="*/ 2147483646 h 5910"/>
              <a:gd name="T78" fmla="*/ 2147483646 w 4228"/>
              <a:gd name="T79" fmla="*/ 2147483646 h 5910"/>
              <a:gd name="T80" fmla="*/ 2147483646 w 4228"/>
              <a:gd name="T81" fmla="*/ 2147483646 h 5910"/>
              <a:gd name="T82" fmla="*/ 2147483646 w 4228"/>
              <a:gd name="T83" fmla="*/ 2147483646 h 5910"/>
              <a:gd name="T84" fmla="*/ 2147483646 w 4228"/>
              <a:gd name="T85" fmla="*/ 2147483646 h 5910"/>
              <a:gd name="T86" fmla="*/ 2147483646 w 4228"/>
              <a:gd name="T87" fmla="*/ 2147483646 h 5910"/>
              <a:gd name="T88" fmla="*/ 2147483646 w 4228"/>
              <a:gd name="T89" fmla="*/ 2147483646 h 5910"/>
              <a:gd name="T90" fmla="*/ 2147483646 w 4228"/>
              <a:gd name="T91" fmla="*/ 2147483646 h 5910"/>
              <a:gd name="T92" fmla="*/ 2147483646 w 4228"/>
              <a:gd name="T93" fmla="*/ 2147483646 h 5910"/>
              <a:gd name="T94" fmla="*/ 2147483646 w 4228"/>
              <a:gd name="T95" fmla="*/ 2147483646 h 5910"/>
              <a:gd name="T96" fmla="*/ 2147483646 w 4228"/>
              <a:gd name="T97" fmla="*/ 2147483646 h 5910"/>
              <a:gd name="T98" fmla="*/ 2147483646 w 4228"/>
              <a:gd name="T99" fmla="*/ 2147483646 h 5910"/>
              <a:gd name="T100" fmla="*/ 2147483646 w 4228"/>
              <a:gd name="T101" fmla="*/ 2147483646 h 5910"/>
              <a:gd name="T102" fmla="*/ 2147483646 w 4228"/>
              <a:gd name="T103" fmla="*/ 2147483646 h 5910"/>
              <a:gd name="T104" fmla="*/ 2147483646 w 4228"/>
              <a:gd name="T105" fmla="*/ 2147483646 h 5910"/>
              <a:gd name="T106" fmla="*/ 2147483646 w 4228"/>
              <a:gd name="T107" fmla="*/ 2147483646 h 5910"/>
              <a:gd name="T108" fmla="*/ 2147483646 w 4228"/>
              <a:gd name="T109" fmla="*/ 2147483646 h 5910"/>
              <a:gd name="T110" fmla="*/ 2147483646 w 4228"/>
              <a:gd name="T111" fmla="*/ 2147483646 h 5910"/>
              <a:gd name="T112" fmla="*/ 2147483646 w 4228"/>
              <a:gd name="T113" fmla="*/ 2147483646 h 5910"/>
              <a:gd name="T114" fmla="*/ 2147483646 w 4228"/>
              <a:gd name="T115" fmla="*/ 2147483646 h 5910"/>
              <a:gd name="T116" fmla="*/ 2147483646 w 4228"/>
              <a:gd name="T117" fmla="*/ 2147483646 h 5910"/>
              <a:gd name="T118" fmla="*/ 2147483646 w 4228"/>
              <a:gd name="T119" fmla="*/ 2147483646 h 5910"/>
              <a:gd name="T120" fmla="*/ 2147483646 w 4228"/>
              <a:gd name="T121" fmla="*/ 2147483646 h 5910"/>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4228" h="5910">
                <a:moveTo>
                  <a:pt x="3998" y="2785"/>
                </a:moveTo>
                <a:lnTo>
                  <a:pt x="3815" y="2602"/>
                </a:lnTo>
                <a:lnTo>
                  <a:pt x="2840" y="1627"/>
                </a:lnTo>
                <a:lnTo>
                  <a:pt x="3127" y="1341"/>
                </a:lnTo>
                <a:lnTo>
                  <a:pt x="3155" y="1312"/>
                </a:lnTo>
                <a:lnTo>
                  <a:pt x="3181" y="1282"/>
                </a:lnTo>
                <a:lnTo>
                  <a:pt x="3205" y="1251"/>
                </a:lnTo>
                <a:lnTo>
                  <a:pt x="3227" y="1219"/>
                </a:lnTo>
                <a:lnTo>
                  <a:pt x="3247" y="1185"/>
                </a:lnTo>
                <a:lnTo>
                  <a:pt x="3266" y="1151"/>
                </a:lnTo>
                <a:lnTo>
                  <a:pt x="3284" y="1116"/>
                </a:lnTo>
                <a:lnTo>
                  <a:pt x="3299" y="1081"/>
                </a:lnTo>
                <a:lnTo>
                  <a:pt x="3313" y="1046"/>
                </a:lnTo>
                <a:lnTo>
                  <a:pt x="3324" y="1009"/>
                </a:lnTo>
                <a:lnTo>
                  <a:pt x="3335" y="972"/>
                </a:lnTo>
                <a:lnTo>
                  <a:pt x="3342" y="935"/>
                </a:lnTo>
                <a:lnTo>
                  <a:pt x="3349" y="898"/>
                </a:lnTo>
                <a:lnTo>
                  <a:pt x="3353" y="861"/>
                </a:lnTo>
                <a:lnTo>
                  <a:pt x="3356" y="823"/>
                </a:lnTo>
                <a:lnTo>
                  <a:pt x="3357" y="786"/>
                </a:lnTo>
                <a:lnTo>
                  <a:pt x="3356" y="748"/>
                </a:lnTo>
                <a:lnTo>
                  <a:pt x="3353" y="710"/>
                </a:lnTo>
                <a:lnTo>
                  <a:pt x="3349" y="673"/>
                </a:lnTo>
                <a:lnTo>
                  <a:pt x="3342" y="635"/>
                </a:lnTo>
                <a:lnTo>
                  <a:pt x="3335" y="598"/>
                </a:lnTo>
                <a:lnTo>
                  <a:pt x="3324" y="562"/>
                </a:lnTo>
                <a:lnTo>
                  <a:pt x="3313" y="526"/>
                </a:lnTo>
                <a:lnTo>
                  <a:pt x="3299" y="489"/>
                </a:lnTo>
                <a:lnTo>
                  <a:pt x="3284" y="455"/>
                </a:lnTo>
                <a:lnTo>
                  <a:pt x="3266" y="420"/>
                </a:lnTo>
                <a:lnTo>
                  <a:pt x="3247" y="385"/>
                </a:lnTo>
                <a:lnTo>
                  <a:pt x="3227" y="353"/>
                </a:lnTo>
                <a:lnTo>
                  <a:pt x="3205" y="321"/>
                </a:lnTo>
                <a:lnTo>
                  <a:pt x="3181" y="290"/>
                </a:lnTo>
                <a:lnTo>
                  <a:pt x="3155" y="258"/>
                </a:lnTo>
                <a:lnTo>
                  <a:pt x="3127" y="229"/>
                </a:lnTo>
                <a:lnTo>
                  <a:pt x="3097" y="201"/>
                </a:lnTo>
                <a:lnTo>
                  <a:pt x="3067" y="176"/>
                </a:lnTo>
                <a:lnTo>
                  <a:pt x="3036" y="151"/>
                </a:lnTo>
                <a:lnTo>
                  <a:pt x="3003" y="129"/>
                </a:lnTo>
                <a:lnTo>
                  <a:pt x="2970" y="108"/>
                </a:lnTo>
                <a:lnTo>
                  <a:pt x="2936" y="89"/>
                </a:lnTo>
                <a:lnTo>
                  <a:pt x="2902" y="72"/>
                </a:lnTo>
                <a:lnTo>
                  <a:pt x="2866" y="56"/>
                </a:lnTo>
                <a:lnTo>
                  <a:pt x="2830" y="43"/>
                </a:lnTo>
                <a:lnTo>
                  <a:pt x="2795" y="32"/>
                </a:lnTo>
                <a:lnTo>
                  <a:pt x="2758" y="22"/>
                </a:lnTo>
                <a:lnTo>
                  <a:pt x="2720" y="14"/>
                </a:lnTo>
                <a:lnTo>
                  <a:pt x="2683" y="7"/>
                </a:lnTo>
                <a:lnTo>
                  <a:pt x="2645" y="3"/>
                </a:lnTo>
                <a:lnTo>
                  <a:pt x="2608" y="0"/>
                </a:lnTo>
                <a:lnTo>
                  <a:pt x="2570" y="0"/>
                </a:lnTo>
                <a:lnTo>
                  <a:pt x="2532" y="0"/>
                </a:lnTo>
                <a:lnTo>
                  <a:pt x="2496" y="3"/>
                </a:lnTo>
                <a:lnTo>
                  <a:pt x="2458" y="7"/>
                </a:lnTo>
                <a:lnTo>
                  <a:pt x="2421" y="14"/>
                </a:lnTo>
                <a:lnTo>
                  <a:pt x="2383" y="22"/>
                </a:lnTo>
                <a:lnTo>
                  <a:pt x="2346" y="32"/>
                </a:lnTo>
                <a:lnTo>
                  <a:pt x="2310" y="43"/>
                </a:lnTo>
                <a:lnTo>
                  <a:pt x="2275" y="56"/>
                </a:lnTo>
                <a:lnTo>
                  <a:pt x="2239" y="72"/>
                </a:lnTo>
                <a:lnTo>
                  <a:pt x="2205" y="89"/>
                </a:lnTo>
                <a:lnTo>
                  <a:pt x="2171" y="108"/>
                </a:lnTo>
                <a:lnTo>
                  <a:pt x="2138" y="129"/>
                </a:lnTo>
                <a:lnTo>
                  <a:pt x="2105" y="151"/>
                </a:lnTo>
                <a:lnTo>
                  <a:pt x="2074" y="176"/>
                </a:lnTo>
                <a:lnTo>
                  <a:pt x="2044" y="201"/>
                </a:lnTo>
                <a:lnTo>
                  <a:pt x="2015" y="229"/>
                </a:lnTo>
                <a:lnTo>
                  <a:pt x="301" y="1950"/>
                </a:lnTo>
                <a:lnTo>
                  <a:pt x="284" y="1965"/>
                </a:lnTo>
                <a:lnTo>
                  <a:pt x="266" y="1980"/>
                </a:lnTo>
                <a:lnTo>
                  <a:pt x="248" y="1996"/>
                </a:lnTo>
                <a:lnTo>
                  <a:pt x="231" y="2013"/>
                </a:lnTo>
                <a:lnTo>
                  <a:pt x="203" y="2042"/>
                </a:lnTo>
                <a:lnTo>
                  <a:pt x="177" y="2072"/>
                </a:lnTo>
                <a:lnTo>
                  <a:pt x="153" y="2104"/>
                </a:lnTo>
                <a:lnTo>
                  <a:pt x="131" y="2135"/>
                </a:lnTo>
                <a:lnTo>
                  <a:pt x="110" y="2169"/>
                </a:lnTo>
                <a:lnTo>
                  <a:pt x="91" y="2203"/>
                </a:lnTo>
                <a:lnTo>
                  <a:pt x="74" y="2238"/>
                </a:lnTo>
                <a:lnTo>
                  <a:pt x="58" y="2273"/>
                </a:lnTo>
                <a:lnTo>
                  <a:pt x="45" y="2308"/>
                </a:lnTo>
                <a:lnTo>
                  <a:pt x="33" y="2345"/>
                </a:lnTo>
                <a:lnTo>
                  <a:pt x="23" y="2382"/>
                </a:lnTo>
                <a:lnTo>
                  <a:pt x="15" y="2419"/>
                </a:lnTo>
                <a:lnTo>
                  <a:pt x="9" y="2456"/>
                </a:lnTo>
                <a:lnTo>
                  <a:pt x="5" y="2493"/>
                </a:lnTo>
                <a:lnTo>
                  <a:pt x="1" y="2531"/>
                </a:lnTo>
                <a:lnTo>
                  <a:pt x="0" y="2569"/>
                </a:lnTo>
                <a:lnTo>
                  <a:pt x="1" y="2606"/>
                </a:lnTo>
                <a:lnTo>
                  <a:pt x="5" y="2644"/>
                </a:lnTo>
                <a:lnTo>
                  <a:pt x="9" y="2681"/>
                </a:lnTo>
                <a:lnTo>
                  <a:pt x="15" y="2719"/>
                </a:lnTo>
                <a:lnTo>
                  <a:pt x="23" y="2756"/>
                </a:lnTo>
                <a:lnTo>
                  <a:pt x="33" y="2792"/>
                </a:lnTo>
                <a:lnTo>
                  <a:pt x="45" y="2829"/>
                </a:lnTo>
                <a:lnTo>
                  <a:pt x="58" y="2865"/>
                </a:lnTo>
                <a:lnTo>
                  <a:pt x="74" y="2899"/>
                </a:lnTo>
                <a:lnTo>
                  <a:pt x="91" y="2934"/>
                </a:lnTo>
                <a:lnTo>
                  <a:pt x="110" y="2969"/>
                </a:lnTo>
                <a:lnTo>
                  <a:pt x="131" y="3001"/>
                </a:lnTo>
                <a:lnTo>
                  <a:pt x="153" y="3033"/>
                </a:lnTo>
                <a:lnTo>
                  <a:pt x="177" y="3065"/>
                </a:lnTo>
                <a:lnTo>
                  <a:pt x="203" y="3096"/>
                </a:lnTo>
                <a:lnTo>
                  <a:pt x="231" y="3125"/>
                </a:lnTo>
                <a:lnTo>
                  <a:pt x="1388" y="4281"/>
                </a:lnTo>
                <a:lnTo>
                  <a:pt x="1102" y="4567"/>
                </a:lnTo>
                <a:lnTo>
                  <a:pt x="1075" y="4597"/>
                </a:lnTo>
                <a:lnTo>
                  <a:pt x="1048" y="4627"/>
                </a:lnTo>
                <a:lnTo>
                  <a:pt x="1024" y="4658"/>
                </a:lnTo>
                <a:lnTo>
                  <a:pt x="1001" y="4691"/>
                </a:lnTo>
                <a:lnTo>
                  <a:pt x="981" y="4724"/>
                </a:lnTo>
                <a:lnTo>
                  <a:pt x="962" y="4758"/>
                </a:lnTo>
                <a:lnTo>
                  <a:pt x="945" y="4792"/>
                </a:lnTo>
                <a:lnTo>
                  <a:pt x="930" y="4828"/>
                </a:lnTo>
                <a:lnTo>
                  <a:pt x="916" y="4864"/>
                </a:lnTo>
                <a:lnTo>
                  <a:pt x="904" y="4899"/>
                </a:lnTo>
                <a:lnTo>
                  <a:pt x="894" y="4936"/>
                </a:lnTo>
                <a:lnTo>
                  <a:pt x="886" y="4973"/>
                </a:lnTo>
                <a:lnTo>
                  <a:pt x="879" y="5011"/>
                </a:lnTo>
                <a:lnTo>
                  <a:pt x="875" y="5048"/>
                </a:lnTo>
                <a:lnTo>
                  <a:pt x="873" y="5086"/>
                </a:lnTo>
                <a:lnTo>
                  <a:pt x="872" y="5123"/>
                </a:lnTo>
                <a:lnTo>
                  <a:pt x="873" y="5161"/>
                </a:lnTo>
                <a:lnTo>
                  <a:pt x="875" y="5198"/>
                </a:lnTo>
                <a:lnTo>
                  <a:pt x="880" y="5236"/>
                </a:lnTo>
                <a:lnTo>
                  <a:pt x="886" y="5273"/>
                </a:lnTo>
                <a:lnTo>
                  <a:pt x="894" y="5311"/>
                </a:lnTo>
                <a:lnTo>
                  <a:pt x="904" y="5347"/>
                </a:lnTo>
                <a:lnTo>
                  <a:pt x="916" y="5383"/>
                </a:lnTo>
                <a:lnTo>
                  <a:pt x="930" y="5419"/>
                </a:lnTo>
                <a:lnTo>
                  <a:pt x="945" y="5455"/>
                </a:lnTo>
                <a:lnTo>
                  <a:pt x="962" y="5489"/>
                </a:lnTo>
                <a:lnTo>
                  <a:pt x="981" y="5523"/>
                </a:lnTo>
                <a:lnTo>
                  <a:pt x="1002" y="5556"/>
                </a:lnTo>
                <a:lnTo>
                  <a:pt x="1024" y="5589"/>
                </a:lnTo>
                <a:lnTo>
                  <a:pt x="1049" y="5620"/>
                </a:lnTo>
                <a:lnTo>
                  <a:pt x="1075" y="5650"/>
                </a:lnTo>
                <a:lnTo>
                  <a:pt x="1102" y="5679"/>
                </a:lnTo>
                <a:lnTo>
                  <a:pt x="1131" y="5707"/>
                </a:lnTo>
                <a:lnTo>
                  <a:pt x="1162" y="5734"/>
                </a:lnTo>
                <a:lnTo>
                  <a:pt x="1193" y="5757"/>
                </a:lnTo>
                <a:lnTo>
                  <a:pt x="1225" y="5779"/>
                </a:lnTo>
                <a:lnTo>
                  <a:pt x="1259" y="5800"/>
                </a:lnTo>
                <a:lnTo>
                  <a:pt x="1292" y="5819"/>
                </a:lnTo>
                <a:lnTo>
                  <a:pt x="1327" y="5836"/>
                </a:lnTo>
                <a:lnTo>
                  <a:pt x="1362" y="5852"/>
                </a:lnTo>
                <a:lnTo>
                  <a:pt x="1398" y="5865"/>
                </a:lnTo>
                <a:lnTo>
                  <a:pt x="1434" y="5877"/>
                </a:lnTo>
                <a:lnTo>
                  <a:pt x="1471" y="5887"/>
                </a:lnTo>
                <a:lnTo>
                  <a:pt x="1507" y="5895"/>
                </a:lnTo>
                <a:lnTo>
                  <a:pt x="1545" y="5902"/>
                </a:lnTo>
                <a:lnTo>
                  <a:pt x="1582" y="5906"/>
                </a:lnTo>
                <a:lnTo>
                  <a:pt x="1620" y="5909"/>
                </a:lnTo>
                <a:lnTo>
                  <a:pt x="1658" y="5910"/>
                </a:lnTo>
                <a:lnTo>
                  <a:pt x="1696" y="5909"/>
                </a:lnTo>
                <a:lnTo>
                  <a:pt x="1734" y="5906"/>
                </a:lnTo>
                <a:lnTo>
                  <a:pt x="1771" y="5902"/>
                </a:lnTo>
                <a:lnTo>
                  <a:pt x="1809" y="5895"/>
                </a:lnTo>
                <a:lnTo>
                  <a:pt x="1845" y="5887"/>
                </a:lnTo>
                <a:lnTo>
                  <a:pt x="1882" y="5877"/>
                </a:lnTo>
                <a:lnTo>
                  <a:pt x="1918" y="5865"/>
                </a:lnTo>
                <a:lnTo>
                  <a:pt x="1954" y="5852"/>
                </a:lnTo>
                <a:lnTo>
                  <a:pt x="1989" y="5836"/>
                </a:lnTo>
                <a:lnTo>
                  <a:pt x="2024" y="5819"/>
                </a:lnTo>
                <a:lnTo>
                  <a:pt x="2057" y="5800"/>
                </a:lnTo>
                <a:lnTo>
                  <a:pt x="2091" y="5780"/>
                </a:lnTo>
                <a:lnTo>
                  <a:pt x="2123" y="5757"/>
                </a:lnTo>
                <a:lnTo>
                  <a:pt x="2154" y="5734"/>
                </a:lnTo>
                <a:lnTo>
                  <a:pt x="2184" y="5707"/>
                </a:lnTo>
                <a:lnTo>
                  <a:pt x="2215" y="5679"/>
                </a:lnTo>
                <a:lnTo>
                  <a:pt x="3998" y="3897"/>
                </a:lnTo>
                <a:lnTo>
                  <a:pt x="4026" y="3866"/>
                </a:lnTo>
                <a:lnTo>
                  <a:pt x="4052" y="3836"/>
                </a:lnTo>
                <a:lnTo>
                  <a:pt x="4076" y="3805"/>
                </a:lnTo>
                <a:lnTo>
                  <a:pt x="4099" y="3773"/>
                </a:lnTo>
                <a:lnTo>
                  <a:pt x="4119" y="3739"/>
                </a:lnTo>
                <a:lnTo>
                  <a:pt x="4138" y="3706"/>
                </a:lnTo>
                <a:lnTo>
                  <a:pt x="4156" y="3671"/>
                </a:lnTo>
                <a:lnTo>
                  <a:pt x="4170" y="3636"/>
                </a:lnTo>
                <a:lnTo>
                  <a:pt x="4185" y="3600"/>
                </a:lnTo>
                <a:lnTo>
                  <a:pt x="4196" y="3564"/>
                </a:lnTo>
                <a:lnTo>
                  <a:pt x="4206" y="3527"/>
                </a:lnTo>
                <a:lnTo>
                  <a:pt x="4214" y="3489"/>
                </a:lnTo>
                <a:lnTo>
                  <a:pt x="4220" y="3453"/>
                </a:lnTo>
                <a:lnTo>
                  <a:pt x="4225" y="3415"/>
                </a:lnTo>
                <a:lnTo>
                  <a:pt x="4227" y="3378"/>
                </a:lnTo>
                <a:lnTo>
                  <a:pt x="4228" y="3340"/>
                </a:lnTo>
                <a:lnTo>
                  <a:pt x="4227" y="3302"/>
                </a:lnTo>
                <a:lnTo>
                  <a:pt x="4225" y="3265"/>
                </a:lnTo>
                <a:lnTo>
                  <a:pt x="4220" y="3227"/>
                </a:lnTo>
                <a:lnTo>
                  <a:pt x="4214" y="3191"/>
                </a:lnTo>
                <a:lnTo>
                  <a:pt x="4206" y="3153"/>
                </a:lnTo>
                <a:lnTo>
                  <a:pt x="4196" y="3116"/>
                </a:lnTo>
                <a:lnTo>
                  <a:pt x="4185" y="3080"/>
                </a:lnTo>
                <a:lnTo>
                  <a:pt x="4170" y="3044"/>
                </a:lnTo>
                <a:lnTo>
                  <a:pt x="4156" y="3009"/>
                </a:lnTo>
                <a:lnTo>
                  <a:pt x="4138" y="2974"/>
                </a:lnTo>
                <a:lnTo>
                  <a:pt x="4119" y="2941"/>
                </a:lnTo>
                <a:lnTo>
                  <a:pt x="4099" y="2907"/>
                </a:lnTo>
                <a:lnTo>
                  <a:pt x="4076" y="2875"/>
                </a:lnTo>
                <a:lnTo>
                  <a:pt x="4052" y="2844"/>
                </a:lnTo>
                <a:lnTo>
                  <a:pt x="4026" y="2814"/>
                </a:lnTo>
                <a:lnTo>
                  <a:pt x="3998" y="2785"/>
                </a:lnTo>
                <a:close/>
                <a:moveTo>
                  <a:pt x="2285" y="499"/>
                </a:moveTo>
                <a:lnTo>
                  <a:pt x="2285" y="499"/>
                </a:lnTo>
                <a:lnTo>
                  <a:pt x="2300" y="485"/>
                </a:lnTo>
                <a:lnTo>
                  <a:pt x="2316" y="471"/>
                </a:lnTo>
                <a:lnTo>
                  <a:pt x="2332" y="459"/>
                </a:lnTo>
                <a:lnTo>
                  <a:pt x="2348" y="448"/>
                </a:lnTo>
                <a:lnTo>
                  <a:pt x="2365" y="437"/>
                </a:lnTo>
                <a:lnTo>
                  <a:pt x="2383" y="428"/>
                </a:lnTo>
                <a:lnTo>
                  <a:pt x="2401" y="419"/>
                </a:lnTo>
                <a:lnTo>
                  <a:pt x="2419" y="411"/>
                </a:lnTo>
                <a:lnTo>
                  <a:pt x="2437" y="404"/>
                </a:lnTo>
                <a:lnTo>
                  <a:pt x="2456" y="398"/>
                </a:lnTo>
                <a:lnTo>
                  <a:pt x="2474" y="393"/>
                </a:lnTo>
                <a:lnTo>
                  <a:pt x="2493" y="389"/>
                </a:lnTo>
                <a:lnTo>
                  <a:pt x="2512" y="385"/>
                </a:lnTo>
                <a:lnTo>
                  <a:pt x="2531" y="383"/>
                </a:lnTo>
                <a:lnTo>
                  <a:pt x="2551" y="382"/>
                </a:lnTo>
                <a:lnTo>
                  <a:pt x="2570" y="381"/>
                </a:lnTo>
                <a:lnTo>
                  <a:pt x="2590" y="382"/>
                </a:lnTo>
                <a:lnTo>
                  <a:pt x="2609" y="383"/>
                </a:lnTo>
                <a:lnTo>
                  <a:pt x="2628" y="385"/>
                </a:lnTo>
                <a:lnTo>
                  <a:pt x="2647" y="389"/>
                </a:lnTo>
                <a:lnTo>
                  <a:pt x="2667" y="393"/>
                </a:lnTo>
                <a:lnTo>
                  <a:pt x="2685" y="398"/>
                </a:lnTo>
                <a:lnTo>
                  <a:pt x="2704" y="404"/>
                </a:lnTo>
                <a:lnTo>
                  <a:pt x="2722" y="411"/>
                </a:lnTo>
                <a:lnTo>
                  <a:pt x="2741" y="419"/>
                </a:lnTo>
                <a:lnTo>
                  <a:pt x="2759" y="428"/>
                </a:lnTo>
                <a:lnTo>
                  <a:pt x="2776" y="437"/>
                </a:lnTo>
                <a:lnTo>
                  <a:pt x="2792" y="448"/>
                </a:lnTo>
                <a:lnTo>
                  <a:pt x="2809" y="459"/>
                </a:lnTo>
                <a:lnTo>
                  <a:pt x="2826" y="471"/>
                </a:lnTo>
                <a:lnTo>
                  <a:pt x="2841" y="485"/>
                </a:lnTo>
                <a:lnTo>
                  <a:pt x="2856" y="499"/>
                </a:lnTo>
                <a:lnTo>
                  <a:pt x="2870" y="515"/>
                </a:lnTo>
                <a:lnTo>
                  <a:pt x="2884" y="530"/>
                </a:lnTo>
                <a:lnTo>
                  <a:pt x="2896" y="546"/>
                </a:lnTo>
                <a:lnTo>
                  <a:pt x="2908" y="563"/>
                </a:lnTo>
                <a:lnTo>
                  <a:pt x="2918" y="581"/>
                </a:lnTo>
                <a:lnTo>
                  <a:pt x="2928" y="597"/>
                </a:lnTo>
                <a:lnTo>
                  <a:pt x="2937" y="615"/>
                </a:lnTo>
                <a:lnTo>
                  <a:pt x="2945" y="633"/>
                </a:lnTo>
                <a:lnTo>
                  <a:pt x="2952" y="652"/>
                </a:lnTo>
                <a:lnTo>
                  <a:pt x="2959" y="670"/>
                </a:lnTo>
                <a:lnTo>
                  <a:pt x="2963" y="689"/>
                </a:lnTo>
                <a:lnTo>
                  <a:pt x="2968" y="708"/>
                </a:lnTo>
                <a:lnTo>
                  <a:pt x="2971" y="727"/>
                </a:lnTo>
                <a:lnTo>
                  <a:pt x="2973" y="747"/>
                </a:lnTo>
                <a:lnTo>
                  <a:pt x="2974" y="766"/>
                </a:lnTo>
                <a:lnTo>
                  <a:pt x="2974" y="786"/>
                </a:lnTo>
                <a:lnTo>
                  <a:pt x="2974" y="805"/>
                </a:lnTo>
                <a:lnTo>
                  <a:pt x="2973" y="824"/>
                </a:lnTo>
                <a:lnTo>
                  <a:pt x="2971" y="844"/>
                </a:lnTo>
                <a:lnTo>
                  <a:pt x="2968" y="863"/>
                </a:lnTo>
                <a:lnTo>
                  <a:pt x="2963" y="882"/>
                </a:lnTo>
                <a:lnTo>
                  <a:pt x="2959" y="901"/>
                </a:lnTo>
                <a:lnTo>
                  <a:pt x="2952" y="920"/>
                </a:lnTo>
                <a:lnTo>
                  <a:pt x="2945" y="938"/>
                </a:lnTo>
                <a:lnTo>
                  <a:pt x="2937" y="955"/>
                </a:lnTo>
                <a:lnTo>
                  <a:pt x="2928" y="973"/>
                </a:lnTo>
                <a:lnTo>
                  <a:pt x="2918" y="991"/>
                </a:lnTo>
                <a:lnTo>
                  <a:pt x="2908" y="1008"/>
                </a:lnTo>
                <a:lnTo>
                  <a:pt x="2896" y="1025"/>
                </a:lnTo>
                <a:lnTo>
                  <a:pt x="2884" y="1040"/>
                </a:lnTo>
                <a:lnTo>
                  <a:pt x="2870" y="1056"/>
                </a:lnTo>
                <a:lnTo>
                  <a:pt x="2856" y="1071"/>
                </a:lnTo>
                <a:lnTo>
                  <a:pt x="2743" y="1184"/>
                </a:lnTo>
                <a:lnTo>
                  <a:pt x="1550" y="2377"/>
                </a:lnTo>
                <a:lnTo>
                  <a:pt x="1543" y="2353"/>
                </a:lnTo>
                <a:lnTo>
                  <a:pt x="1535" y="2327"/>
                </a:lnTo>
                <a:lnTo>
                  <a:pt x="1527" y="2303"/>
                </a:lnTo>
                <a:lnTo>
                  <a:pt x="1518" y="2278"/>
                </a:lnTo>
                <a:lnTo>
                  <a:pt x="1508" y="2255"/>
                </a:lnTo>
                <a:lnTo>
                  <a:pt x="1497" y="2230"/>
                </a:lnTo>
                <a:lnTo>
                  <a:pt x="1485" y="2207"/>
                </a:lnTo>
                <a:lnTo>
                  <a:pt x="1473" y="2183"/>
                </a:lnTo>
                <a:lnTo>
                  <a:pt x="1459" y="2161"/>
                </a:lnTo>
                <a:lnTo>
                  <a:pt x="1446" y="2139"/>
                </a:lnTo>
                <a:lnTo>
                  <a:pt x="1430" y="2116"/>
                </a:lnTo>
                <a:lnTo>
                  <a:pt x="1415" y="2094"/>
                </a:lnTo>
                <a:lnTo>
                  <a:pt x="1398" y="2073"/>
                </a:lnTo>
                <a:lnTo>
                  <a:pt x="1380" y="2053"/>
                </a:lnTo>
                <a:lnTo>
                  <a:pt x="1362" y="2033"/>
                </a:lnTo>
                <a:lnTo>
                  <a:pt x="1343" y="2013"/>
                </a:lnTo>
                <a:lnTo>
                  <a:pt x="1323" y="1994"/>
                </a:lnTo>
                <a:lnTo>
                  <a:pt x="1303" y="1976"/>
                </a:lnTo>
                <a:lnTo>
                  <a:pt x="1283" y="1958"/>
                </a:lnTo>
                <a:lnTo>
                  <a:pt x="1262" y="1941"/>
                </a:lnTo>
                <a:lnTo>
                  <a:pt x="1241" y="1926"/>
                </a:lnTo>
                <a:lnTo>
                  <a:pt x="1218" y="1911"/>
                </a:lnTo>
                <a:lnTo>
                  <a:pt x="1196" y="1897"/>
                </a:lnTo>
                <a:lnTo>
                  <a:pt x="1174" y="1883"/>
                </a:lnTo>
                <a:lnTo>
                  <a:pt x="1151" y="1871"/>
                </a:lnTo>
                <a:lnTo>
                  <a:pt x="1128" y="1860"/>
                </a:lnTo>
                <a:lnTo>
                  <a:pt x="1105" y="1849"/>
                </a:lnTo>
                <a:lnTo>
                  <a:pt x="1080" y="1839"/>
                </a:lnTo>
                <a:lnTo>
                  <a:pt x="1057" y="1830"/>
                </a:lnTo>
                <a:lnTo>
                  <a:pt x="1032" y="1821"/>
                </a:lnTo>
                <a:lnTo>
                  <a:pt x="1008" y="1814"/>
                </a:lnTo>
                <a:lnTo>
                  <a:pt x="983" y="1808"/>
                </a:lnTo>
                <a:lnTo>
                  <a:pt x="2285" y="499"/>
                </a:lnTo>
                <a:close/>
                <a:moveTo>
                  <a:pt x="1943" y="5409"/>
                </a:moveTo>
                <a:lnTo>
                  <a:pt x="1943" y="5409"/>
                </a:lnTo>
                <a:lnTo>
                  <a:pt x="1929" y="5423"/>
                </a:lnTo>
                <a:lnTo>
                  <a:pt x="1913" y="5437"/>
                </a:lnTo>
                <a:lnTo>
                  <a:pt x="1897" y="5449"/>
                </a:lnTo>
                <a:lnTo>
                  <a:pt x="1881" y="5461"/>
                </a:lnTo>
                <a:lnTo>
                  <a:pt x="1863" y="5471"/>
                </a:lnTo>
                <a:lnTo>
                  <a:pt x="1846" y="5481"/>
                </a:lnTo>
                <a:lnTo>
                  <a:pt x="1829" y="5490"/>
                </a:lnTo>
                <a:lnTo>
                  <a:pt x="1811" y="5498"/>
                </a:lnTo>
                <a:lnTo>
                  <a:pt x="1792" y="5505"/>
                </a:lnTo>
                <a:lnTo>
                  <a:pt x="1773" y="5510"/>
                </a:lnTo>
                <a:lnTo>
                  <a:pt x="1754" y="5516"/>
                </a:lnTo>
                <a:lnTo>
                  <a:pt x="1735" y="5521"/>
                </a:lnTo>
                <a:lnTo>
                  <a:pt x="1716" y="5523"/>
                </a:lnTo>
                <a:lnTo>
                  <a:pt x="1697" y="5526"/>
                </a:lnTo>
                <a:lnTo>
                  <a:pt x="1677" y="5527"/>
                </a:lnTo>
                <a:lnTo>
                  <a:pt x="1658" y="5527"/>
                </a:lnTo>
                <a:lnTo>
                  <a:pt x="1638" y="5527"/>
                </a:lnTo>
                <a:lnTo>
                  <a:pt x="1619" y="5526"/>
                </a:lnTo>
                <a:lnTo>
                  <a:pt x="1600" y="5523"/>
                </a:lnTo>
                <a:lnTo>
                  <a:pt x="1581" y="5521"/>
                </a:lnTo>
                <a:lnTo>
                  <a:pt x="1562" y="5516"/>
                </a:lnTo>
                <a:lnTo>
                  <a:pt x="1543" y="5510"/>
                </a:lnTo>
                <a:lnTo>
                  <a:pt x="1524" y="5505"/>
                </a:lnTo>
                <a:lnTo>
                  <a:pt x="1506" y="5498"/>
                </a:lnTo>
                <a:lnTo>
                  <a:pt x="1488" y="5490"/>
                </a:lnTo>
                <a:lnTo>
                  <a:pt x="1471" y="5481"/>
                </a:lnTo>
                <a:lnTo>
                  <a:pt x="1453" y="5471"/>
                </a:lnTo>
                <a:lnTo>
                  <a:pt x="1436" y="5461"/>
                </a:lnTo>
                <a:lnTo>
                  <a:pt x="1419" y="5449"/>
                </a:lnTo>
                <a:lnTo>
                  <a:pt x="1404" y="5437"/>
                </a:lnTo>
                <a:lnTo>
                  <a:pt x="1388" y="5423"/>
                </a:lnTo>
                <a:lnTo>
                  <a:pt x="1372" y="5409"/>
                </a:lnTo>
                <a:lnTo>
                  <a:pt x="1358" y="5394"/>
                </a:lnTo>
                <a:lnTo>
                  <a:pt x="1344" y="5378"/>
                </a:lnTo>
                <a:lnTo>
                  <a:pt x="1332" y="5362"/>
                </a:lnTo>
                <a:lnTo>
                  <a:pt x="1320" y="5345"/>
                </a:lnTo>
                <a:lnTo>
                  <a:pt x="1310" y="5329"/>
                </a:lnTo>
                <a:lnTo>
                  <a:pt x="1300" y="5311"/>
                </a:lnTo>
                <a:lnTo>
                  <a:pt x="1291" y="5293"/>
                </a:lnTo>
                <a:lnTo>
                  <a:pt x="1283" y="5275"/>
                </a:lnTo>
                <a:lnTo>
                  <a:pt x="1276" y="5257"/>
                </a:lnTo>
                <a:lnTo>
                  <a:pt x="1271" y="5238"/>
                </a:lnTo>
                <a:lnTo>
                  <a:pt x="1265" y="5219"/>
                </a:lnTo>
                <a:lnTo>
                  <a:pt x="1262" y="5200"/>
                </a:lnTo>
                <a:lnTo>
                  <a:pt x="1259" y="5181"/>
                </a:lnTo>
                <a:lnTo>
                  <a:pt x="1256" y="5162"/>
                </a:lnTo>
                <a:lnTo>
                  <a:pt x="1254" y="5142"/>
                </a:lnTo>
                <a:lnTo>
                  <a:pt x="1254" y="5123"/>
                </a:lnTo>
                <a:lnTo>
                  <a:pt x="1254" y="5103"/>
                </a:lnTo>
                <a:lnTo>
                  <a:pt x="1256" y="5084"/>
                </a:lnTo>
                <a:lnTo>
                  <a:pt x="1259" y="5065"/>
                </a:lnTo>
                <a:lnTo>
                  <a:pt x="1262" y="5045"/>
                </a:lnTo>
                <a:lnTo>
                  <a:pt x="1265" y="5026"/>
                </a:lnTo>
                <a:lnTo>
                  <a:pt x="1271" y="5009"/>
                </a:lnTo>
                <a:lnTo>
                  <a:pt x="1276" y="4990"/>
                </a:lnTo>
                <a:lnTo>
                  <a:pt x="1283" y="4971"/>
                </a:lnTo>
                <a:lnTo>
                  <a:pt x="1291" y="4953"/>
                </a:lnTo>
                <a:lnTo>
                  <a:pt x="1300" y="4935"/>
                </a:lnTo>
                <a:lnTo>
                  <a:pt x="1310" y="4918"/>
                </a:lnTo>
                <a:lnTo>
                  <a:pt x="1320" y="4902"/>
                </a:lnTo>
                <a:lnTo>
                  <a:pt x="1332" y="4885"/>
                </a:lnTo>
                <a:lnTo>
                  <a:pt x="1344" y="4868"/>
                </a:lnTo>
                <a:lnTo>
                  <a:pt x="1358" y="4852"/>
                </a:lnTo>
                <a:lnTo>
                  <a:pt x="1372" y="4838"/>
                </a:lnTo>
                <a:lnTo>
                  <a:pt x="1658" y="4551"/>
                </a:lnTo>
                <a:lnTo>
                  <a:pt x="1762" y="4655"/>
                </a:lnTo>
                <a:lnTo>
                  <a:pt x="1945" y="4838"/>
                </a:lnTo>
                <a:lnTo>
                  <a:pt x="1958" y="4852"/>
                </a:lnTo>
                <a:lnTo>
                  <a:pt x="1972" y="4868"/>
                </a:lnTo>
                <a:lnTo>
                  <a:pt x="1985" y="4885"/>
                </a:lnTo>
                <a:lnTo>
                  <a:pt x="1996" y="4902"/>
                </a:lnTo>
                <a:lnTo>
                  <a:pt x="2007" y="4918"/>
                </a:lnTo>
                <a:lnTo>
                  <a:pt x="2016" y="4935"/>
                </a:lnTo>
                <a:lnTo>
                  <a:pt x="2025" y="4953"/>
                </a:lnTo>
                <a:lnTo>
                  <a:pt x="2033" y="4972"/>
                </a:lnTo>
                <a:lnTo>
                  <a:pt x="2039" y="4990"/>
                </a:lnTo>
                <a:lnTo>
                  <a:pt x="2046" y="5009"/>
                </a:lnTo>
                <a:lnTo>
                  <a:pt x="2051" y="5026"/>
                </a:lnTo>
                <a:lnTo>
                  <a:pt x="2055" y="5046"/>
                </a:lnTo>
                <a:lnTo>
                  <a:pt x="2058" y="5065"/>
                </a:lnTo>
                <a:lnTo>
                  <a:pt x="2061" y="5084"/>
                </a:lnTo>
                <a:lnTo>
                  <a:pt x="2062" y="5103"/>
                </a:lnTo>
                <a:lnTo>
                  <a:pt x="2063" y="5123"/>
                </a:lnTo>
                <a:lnTo>
                  <a:pt x="2062" y="5142"/>
                </a:lnTo>
                <a:lnTo>
                  <a:pt x="2061" y="5162"/>
                </a:lnTo>
                <a:lnTo>
                  <a:pt x="2058" y="5181"/>
                </a:lnTo>
                <a:lnTo>
                  <a:pt x="2055" y="5200"/>
                </a:lnTo>
                <a:lnTo>
                  <a:pt x="2051" y="5219"/>
                </a:lnTo>
                <a:lnTo>
                  <a:pt x="2046" y="5238"/>
                </a:lnTo>
                <a:lnTo>
                  <a:pt x="2039" y="5257"/>
                </a:lnTo>
                <a:lnTo>
                  <a:pt x="2033" y="5275"/>
                </a:lnTo>
                <a:lnTo>
                  <a:pt x="2025" y="5293"/>
                </a:lnTo>
                <a:lnTo>
                  <a:pt x="2016" y="5311"/>
                </a:lnTo>
                <a:lnTo>
                  <a:pt x="2007" y="5329"/>
                </a:lnTo>
                <a:lnTo>
                  <a:pt x="1996" y="5345"/>
                </a:lnTo>
                <a:lnTo>
                  <a:pt x="1985" y="5362"/>
                </a:lnTo>
                <a:lnTo>
                  <a:pt x="1971" y="5378"/>
                </a:lnTo>
                <a:lnTo>
                  <a:pt x="1958" y="5393"/>
                </a:lnTo>
                <a:lnTo>
                  <a:pt x="1943" y="5409"/>
                </a:lnTo>
                <a:close/>
                <a:moveTo>
                  <a:pt x="3727" y="3626"/>
                </a:moveTo>
                <a:lnTo>
                  <a:pt x="2420" y="4933"/>
                </a:lnTo>
                <a:lnTo>
                  <a:pt x="2414" y="4908"/>
                </a:lnTo>
                <a:lnTo>
                  <a:pt x="2406" y="4883"/>
                </a:lnTo>
                <a:lnTo>
                  <a:pt x="2397" y="4858"/>
                </a:lnTo>
                <a:lnTo>
                  <a:pt x="2389" y="4833"/>
                </a:lnTo>
                <a:lnTo>
                  <a:pt x="2379" y="4810"/>
                </a:lnTo>
                <a:lnTo>
                  <a:pt x="2368" y="4786"/>
                </a:lnTo>
                <a:lnTo>
                  <a:pt x="2356" y="4762"/>
                </a:lnTo>
                <a:lnTo>
                  <a:pt x="2344" y="4739"/>
                </a:lnTo>
                <a:lnTo>
                  <a:pt x="2331" y="4716"/>
                </a:lnTo>
                <a:lnTo>
                  <a:pt x="2316" y="4693"/>
                </a:lnTo>
                <a:lnTo>
                  <a:pt x="2302" y="4672"/>
                </a:lnTo>
                <a:lnTo>
                  <a:pt x="2286" y="4649"/>
                </a:lnTo>
                <a:lnTo>
                  <a:pt x="2269" y="4628"/>
                </a:lnTo>
                <a:lnTo>
                  <a:pt x="2251" y="4607"/>
                </a:lnTo>
                <a:lnTo>
                  <a:pt x="2234" y="4587"/>
                </a:lnTo>
                <a:lnTo>
                  <a:pt x="2215" y="4567"/>
                </a:lnTo>
                <a:lnTo>
                  <a:pt x="2032" y="4385"/>
                </a:lnTo>
                <a:lnTo>
                  <a:pt x="501" y="2855"/>
                </a:lnTo>
                <a:lnTo>
                  <a:pt x="487" y="2839"/>
                </a:lnTo>
                <a:lnTo>
                  <a:pt x="473" y="2824"/>
                </a:lnTo>
                <a:lnTo>
                  <a:pt x="461" y="2807"/>
                </a:lnTo>
                <a:lnTo>
                  <a:pt x="449" y="2791"/>
                </a:lnTo>
                <a:lnTo>
                  <a:pt x="439" y="2773"/>
                </a:lnTo>
                <a:lnTo>
                  <a:pt x="429" y="2757"/>
                </a:lnTo>
                <a:lnTo>
                  <a:pt x="420" y="2739"/>
                </a:lnTo>
                <a:lnTo>
                  <a:pt x="412" y="2721"/>
                </a:lnTo>
                <a:lnTo>
                  <a:pt x="405" y="2702"/>
                </a:lnTo>
                <a:lnTo>
                  <a:pt x="400" y="2684"/>
                </a:lnTo>
                <a:lnTo>
                  <a:pt x="394" y="2665"/>
                </a:lnTo>
                <a:lnTo>
                  <a:pt x="391" y="2646"/>
                </a:lnTo>
                <a:lnTo>
                  <a:pt x="387" y="2627"/>
                </a:lnTo>
                <a:lnTo>
                  <a:pt x="385" y="2607"/>
                </a:lnTo>
                <a:lnTo>
                  <a:pt x="383" y="2588"/>
                </a:lnTo>
                <a:lnTo>
                  <a:pt x="383" y="2569"/>
                </a:lnTo>
                <a:lnTo>
                  <a:pt x="383" y="2549"/>
                </a:lnTo>
                <a:lnTo>
                  <a:pt x="385" y="2530"/>
                </a:lnTo>
                <a:lnTo>
                  <a:pt x="387" y="2510"/>
                </a:lnTo>
                <a:lnTo>
                  <a:pt x="391" y="2491"/>
                </a:lnTo>
                <a:lnTo>
                  <a:pt x="394" y="2472"/>
                </a:lnTo>
                <a:lnTo>
                  <a:pt x="400" y="2453"/>
                </a:lnTo>
                <a:lnTo>
                  <a:pt x="405" y="2434"/>
                </a:lnTo>
                <a:lnTo>
                  <a:pt x="412" y="2416"/>
                </a:lnTo>
                <a:lnTo>
                  <a:pt x="420" y="2399"/>
                </a:lnTo>
                <a:lnTo>
                  <a:pt x="429" y="2381"/>
                </a:lnTo>
                <a:lnTo>
                  <a:pt x="439" y="2363"/>
                </a:lnTo>
                <a:lnTo>
                  <a:pt x="449" y="2346"/>
                </a:lnTo>
                <a:lnTo>
                  <a:pt x="461" y="2329"/>
                </a:lnTo>
                <a:lnTo>
                  <a:pt x="473" y="2314"/>
                </a:lnTo>
                <a:lnTo>
                  <a:pt x="487" y="2298"/>
                </a:lnTo>
                <a:lnTo>
                  <a:pt x="501" y="2283"/>
                </a:lnTo>
                <a:lnTo>
                  <a:pt x="517" y="2268"/>
                </a:lnTo>
                <a:lnTo>
                  <a:pt x="532" y="2255"/>
                </a:lnTo>
                <a:lnTo>
                  <a:pt x="548" y="2242"/>
                </a:lnTo>
                <a:lnTo>
                  <a:pt x="565" y="2231"/>
                </a:lnTo>
                <a:lnTo>
                  <a:pt x="581" y="2220"/>
                </a:lnTo>
                <a:lnTo>
                  <a:pt x="599" y="2210"/>
                </a:lnTo>
                <a:lnTo>
                  <a:pt x="617" y="2202"/>
                </a:lnTo>
                <a:lnTo>
                  <a:pt x="635" y="2195"/>
                </a:lnTo>
                <a:lnTo>
                  <a:pt x="653" y="2187"/>
                </a:lnTo>
                <a:lnTo>
                  <a:pt x="672" y="2181"/>
                </a:lnTo>
                <a:lnTo>
                  <a:pt x="691" y="2176"/>
                </a:lnTo>
                <a:lnTo>
                  <a:pt x="710" y="2172"/>
                </a:lnTo>
                <a:lnTo>
                  <a:pt x="729" y="2169"/>
                </a:lnTo>
                <a:lnTo>
                  <a:pt x="748" y="2167"/>
                </a:lnTo>
                <a:lnTo>
                  <a:pt x="768" y="2164"/>
                </a:lnTo>
                <a:lnTo>
                  <a:pt x="787" y="2164"/>
                </a:lnTo>
                <a:lnTo>
                  <a:pt x="807" y="2164"/>
                </a:lnTo>
                <a:lnTo>
                  <a:pt x="826" y="2167"/>
                </a:lnTo>
                <a:lnTo>
                  <a:pt x="845" y="2169"/>
                </a:lnTo>
                <a:lnTo>
                  <a:pt x="865" y="2172"/>
                </a:lnTo>
                <a:lnTo>
                  <a:pt x="884" y="2176"/>
                </a:lnTo>
                <a:lnTo>
                  <a:pt x="903" y="2181"/>
                </a:lnTo>
                <a:lnTo>
                  <a:pt x="921" y="2187"/>
                </a:lnTo>
                <a:lnTo>
                  <a:pt x="940" y="2193"/>
                </a:lnTo>
                <a:lnTo>
                  <a:pt x="957" y="2202"/>
                </a:lnTo>
                <a:lnTo>
                  <a:pt x="975" y="2210"/>
                </a:lnTo>
                <a:lnTo>
                  <a:pt x="992" y="2220"/>
                </a:lnTo>
                <a:lnTo>
                  <a:pt x="1010" y="2231"/>
                </a:lnTo>
                <a:lnTo>
                  <a:pt x="1025" y="2242"/>
                </a:lnTo>
                <a:lnTo>
                  <a:pt x="1042" y="2255"/>
                </a:lnTo>
                <a:lnTo>
                  <a:pt x="1058" y="2268"/>
                </a:lnTo>
                <a:lnTo>
                  <a:pt x="1073" y="2283"/>
                </a:lnTo>
                <a:lnTo>
                  <a:pt x="1087" y="2298"/>
                </a:lnTo>
                <a:lnTo>
                  <a:pt x="1100" y="2314"/>
                </a:lnTo>
                <a:lnTo>
                  <a:pt x="1114" y="2329"/>
                </a:lnTo>
                <a:lnTo>
                  <a:pt x="1125" y="2346"/>
                </a:lnTo>
                <a:lnTo>
                  <a:pt x="1136" y="2363"/>
                </a:lnTo>
                <a:lnTo>
                  <a:pt x="1145" y="2381"/>
                </a:lnTo>
                <a:lnTo>
                  <a:pt x="1154" y="2399"/>
                </a:lnTo>
                <a:lnTo>
                  <a:pt x="1162" y="2416"/>
                </a:lnTo>
                <a:lnTo>
                  <a:pt x="1168" y="2434"/>
                </a:lnTo>
                <a:lnTo>
                  <a:pt x="1175" y="2453"/>
                </a:lnTo>
                <a:lnTo>
                  <a:pt x="1179" y="2472"/>
                </a:lnTo>
                <a:lnTo>
                  <a:pt x="1184" y="2491"/>
                </a:lnTo>
                <a:lnTo>
                  <a:pt x="1187" y="2510"/>
                </a:lnTo>
                <a:lnTo>
                  <a:pt x="1189" y="2530"/>
                </a:lnTo>
                <a:lnTo>
                  <a:pt x="1191" y="2549"/>
                </a:lnTo>
                <a:lnTo>
                  <a:pt x="1192" y="2569"/>
                </a:lnTo>
                <a:lnTo>
                  <a:pt x="1191" y="2588"/>
                </a:lnTo>
                <a:lnTo>
                  <a:pt x="1189" y="2607"/>
                </a:lnTo>
                <a:lnTo>
                  <a:pt x="1187" y="2627"/>
                </a:lnTo>
                <a:lnTo>
                  <a:pt x="1184" y="2646"/>
                </a:lnTo>
                <a:lnTo>
                  <a:pt x="1179" y="2665"/>
                </a:lnTo>
                <a:lnTo>
                  <a:pt x="1175" y="2684"/>
                </a:lnTo>
                <a:lnTo>
                  <a:pt x="1168" y="2702"/>
                </a:lnTo>
                <a:lnTo>
                  <a:pt x="1162" y="2721"/>
                </a:lnTo>
                <a:lnTo>
                  <a:pt x="1154" y="2739"/>
                </a:lnTo>
                <a:lnTo>
                  <a:pt x="1145" y="2757"/>
                </a:lnTo>
                <a:lnTo>
                  <a:pt x="1136" y="2773"/>
                </a:lnTo>
                <a:lnTo>
                  <a:pt x="1125" y="2791"/>
                </a:lnTo>
                <a:lnTo>
                  <a:pt x="1114" y="2808"/>
                </a:lnTo>
                <a:lnTo>
                  <a:pt x="1100" y="2824"/>
                </a:lnTo>
                <a:lnTo>
                  <a:pt x="1087" y="2839"/>
                </a:lnTo>
                <a:lnTo>
                  <a:pt x="1073" y="2855"/>
                </a:lnTo>
                <a:lnTo>
                  <a:pt x="1343" y="3125"/>
                </a:lnTo>
                <a:lnTo>
                  <a:pt x="2570" y="1898"/>
                </a:lnTo>
                <a:lnTo>
                  <a:pt x="3545" y="2872"/>
                </a:lnTo>
                <a:lnTo>
                  <a:pt x="3727" y="3054"/>
                </a:lnTo>
                <a:lnTo>
                  <a:pt x="3742" y="3069"/>
                </a:lnTo>
                <a:lnTo>
                  <a:pt x="3755" y="3086"/>
                </a:lnTo>
                <a:lnTo>
                  <a:pt x="3768" y="3101"/>
                </a:lnTo>
                <a:lnTo>
                  <a:pt x="3780" y="3118"/>
                </a:lnTo>
                <a:lnTo>
                  <a:pt x="3790" y="3135"/>
                </a:lnTo>
                <a:lnTo>
                  <a:pt x="3800" y="3153"/>
                </a:lnTo>
                <a:lnTo>
                  <a:pt x="3809" y="3169"/>
                </a:lnTo>
                <a:lnTo>
                  <a:pt x="3816" y="3188"/>
                </a:lnTo>
                <a:lnTo>
                  <a:pt x="3823" y="3206"/>
                </a:lnTo>
                <a:lnTo>
                  <a:pt x="3830" y="3225"/>
                </a:lnTo>
                <a:lnTo>
                  <a:pt x="3834" y="3244"/>
                </a:lnTo>
                <a:lnTo>
                  <a:pt x="3839" y="3263"/>
                </a:lnTo>
                <a:lnTo>
                  <a:pt x="3842" y="3282"/>
                </a:lnTo>
                <a:lnTo>
                  <a:pt x="3844" y="3301"/>
                </a:lnTo>
                <a:lnTo>
                  <a:pt x="3845" y="3321"/>
                </a:lnTo>
                <a:lnTo>
                  <a:pt x="3845" y="3340"/>
                </a:lnTo>
                <a:lnTo>
                  <a:pt x="3845" y="3359"/>
                </a:lnTo>
                <a:lnTo>
                  <a:pt x="3844" y="3379"/>
                </a:lnTo>
                <a:lnTo>
                  <a:pt x="3842" y="3398"/>
                </a:lnTo>
                <a:lnTo>
                  <a:pt x="3839" y="3417"/>
                </a:lnTo>
                <a:lnTo>
                  <a:pt x="3834" y="3436"/>
                </a:lnTo>
                <a:lnTo>
                  <a:pt x="3830" y="3455"/>
                </a:lnTo>
                <a:lnTo>
                  <a:pt x="3823" y="3474"/>
                </a:lnTo>
                <a:lnTo>
                  <a:pt x="3816" y="3492"/>
                </a:lnTo>
                <a:lnTo>
                  <a:pt x="3809" y="3511"/>
                </a:lnTo>
                <a:lnTo>
                  <a:pt x="3800" y="3528"/>
                </a:lnTo>
                <a:lnTo>
                  <a:pt x="3790" y="3545"/>
                </a:lnTo>
                <a:lnTo>
                  <a:pt x="3780" y="3562"/>
                </a:lnTo>
                <a:lnTo>
                  <a:pt x="3768" y="3579"/>
                </a:lnTo>
                <a:lnTo>
                  <a:pt x="3755" y="3595"/>
                </a:lnTo>
                <a:lnTo>
                  <a:pt x="3742" y="3611"/>
                </a:lnTo>
                <a:lnTo>
                  <a:pt x="3727" y="3626"/>
                </a:lnTo>
                <a:close/>
                <a:moveTo>
                  <a:pt x="2480" y="2235"/>
                </a:moveTo>
                <a:lnTo>
                  <a:pt x="1460" y="3254"/>
                </a:lnTo>
                <a:lnTo>
                  <a:pt x="1730" y="3524"/>
                </a:lnTo>
                <a:lnTo>
                  <a:pt x="2750" y="2505"/>
                </a:lnTo>
                <a:lnTo>
                  <a:pt x="2480" y="2235"/>
                </a:lnTo>
                <a:close/>
                <a:moveTo>
                  <a:pt x="2887" y="2643"/>
                </a:moveTo>
                <a:lnTo>
                  <a:pt x="1868" y="3662"/>
                </a:lnTo>
                <a:lnTo>
                  <a:pt x="2139" y="3932"/>
                </a:lnTo>
                <a:lnTo>
                  <a:pt x="3157" y="2913"/>
                </a:lnTo>
                <a:lnTo>
                  <a:pt x="2887" y="2643"/>
                </a:lnTo>
                <a:close/>
                <a:moveTo>
                  <a:pt x="2276" y="4069"/>
                </a:moveTo>
                <a:lnTo>
                  <a:pt x="2546" y="4340"/>
                </a:lnTo>
                <a:lnTo>
                  <a:pt x="3565" y="3321"/>
                </a:lnTo>
                <a:lnTo>
                  <a:pt x="3295" y="3050"/>
                </a:lnTo>
                <a:lnTo>
                  <a:pt x="2276" y="4069"/>
                </a:lnTo>
                <a:close/>
              </a:path>
            </a:pathLst>
          </a:custGeom>
          <a:solidFill>
            <a:schemeClr val="bg1"/>
          </a:solidFill>
          <a:ln>
            <a:noFill/>
          </a:ln>
        </p:spPr>
        <p:txBody>
          <a:bodyPr anchor="ctr">
            <a:scene3d>
              <a:camera prst="orthographicFront"/>
              <a:lightRig rig="threePt" dir="t"/>
            </a:scene3d>
            <a:sp3d>
              <a:contourClr>
                <a:srgbClr val="FFFFFF"/>
              </a:contourClr>
            </a:sp3d>
          </a:bodyPr>
          <a:lstStyle/>
          <a:p>
            <a:pPr algn="ctr">
              <a:defRPr/>
            </a:pPr>
            <a:endParaRPr lang="zh-CN" altLang="en-US">
              <a:solidFill>
                <a:srgbClr val="FFFFFF"/>
              </a:solidFill>
            </a:endParaRPr>
          </a:p>
        </p:txBody>
      </p:sp>
      <p:sp>
        <p:nvSpPr>
          <p:cNvPr id="14" name="文本框 13"/>
          <p:cNvSpPr txBox="1"/>
          <p:nvPr>
            <p:custDataLst>
              <p:tags r:id="rId9"/>
            </p:custDataLst>
          </p:nvPr>
        </p:nvSpPr>
        <p:spPr>
          <a:xfrm>
            <a:off x="929475" y="3261788"/>
            <a:ext cx="2127600" cy="377160"/>
          </a:xfrm>
          <a:prstGeom prst="rect">
            <a:avLst/>
          </a:prstGeom>
          <a:noFill/>
        </p:spPr>
        <p:txBody>
          <a:bodyPr wrap="square" rtlCol="0">
            <a:normAutofit fontScale="92500" lnSpcReduction="10000"/>
          </a:bodyPr>
          <a:lstStyle/>
          <a:p>
            <a:pPr algn="r"/>
            <a:r>
              <a:rPr lang="zh-CN" altLang="en-US" sz="2000" dirty="0">
                <a:solidFill>
                  <a:schemeClr val="accent2"/>
                </a:solidFill>
                <a:latin typeface="+mj-lt"/>
                <a:ea typeface="+mj-ea"/>
                <a:cs typeface="+mj-cs"/>
              </a:rPr>
              <a:t>发现问题</a:t>
            </a:r>
          </a:p>
        </p:txBody>
      </p:sp>
      <p:sp>
        <p:nvSpPr>
          <p:cNvPr id="15" name="文本框 14"/>
          <p:cNvSpPr txBox="1"/>
          <p:nvPr>
            <p:custDataLst>
              <p:tags r:id="rId10"/>
            </p:custDataLst>
          </p:nvPr>
        </p:nvSpPr>
        <p:spPr>
          <a:xfrm>
            <a:off x="796600" y="3638947"/>
            <a:ext cx="2279303" cy="641223"/>
          </a:xfrm>
          <a:prstGeom prst="rect">
            <a:avLst/>
          </a:prstGeom>
          <a:noFill/>
        </p:spPr>
        <p:txBody>
          <a:bodyPr wrap="square" rtlCol="0">
            <a:normAutofit/>
          </a:bodyPr>
          <a:lstStyle/>
          <a:p>
            <a:pPr algn="r"/>
            <a:r>
              <a:rPr lang="zh-CN" altLang="en-US" dirty="0"/>
              <a:t>到此一游</a:t>
            </a:r>
            <a:r>
              <a:rPr lang="en-US" altLang="zh-CN" dirty="0"/>
              <a:t>&amp;</a:t>
            </a:r>
            <a:r>
              <a:rPr lang="zh-CN" altLang="en-US" dirty="0"/>
              <a:t>评价 </a:t>
            </a:r>
            <a:endParaRPr lang="en-US" altLang="zh-CN" dirty="0"/>
          </a:p>
          <a:p>
            <a:pPr algn="r"/>
            <a:r>
              <a:rPr lang="zh-CN" altLang="en-US" dirty="0"/>
              <a:t>过于相似</a:t>
            </a:r>
            <a:endParaRPr lang="en-US" altLang="zh-CN" dirty="0"/>
          </a:p>
          <a:p>
            <a:pPr algn="r"/>
            <a:endParaRPr lang="en-US" altLang="zh-CN" dirty="0"/>
          </a:p>
          <a:p>
            <a:pPr algn="r"/>
            <a:endParaRPr lang="zh-CN" altLang="en-US" dirty="0"/>
          </a:p>
        </p:txBody>
      </p:sp>
      <p:sp>
        <p:nvSpPr>
          <p:cNvPr id="19" name="文本框 18"/>
          <p:cNvSpPr txBox="1"/>
          <p:nvPr>
            <p:custDataLst>
              <p:tags r:id="rId11"/>
            </p:custDataLst>
          </p:nvPr>
        </p:nvSpPr>
        <p:spPr>
          <a:xfrm>
            <a:off x="8779012" y="4017597"/>
            <a:ext cx="2127600" cy="377160"/>
          </a:xfrm>
          <a:prstGeom prst="rect">
            <a:avLst/>
          </a:prstGeom>
          <a:noFill/>
        </p:spPr>
        <p:txBody>
          <a:bodyPr wrap="square" rtlCol="0">
            <a:normAutofit fontScale="92500" lnSpcReduction="10000"/>
          </a:bodyPr>
          <a:lstStyle/>
          <a:p>
            <a:r>
              <a:rPr lang="zh-CN" altLang="en-US" sz="2000" dirty="0">
                <a:solidFill>
                  <a:schemeClr val="accent1"/>
                </a:solidFill>
                <a:latin typeface="+mj-lt"/>
                <a:ea typeface="+mj-ea"/>
                <a:cs typeface="+mj-cs"/>
              </a:rPr>
              <a:t>解决方案</a:t>
            </a:r>
          </a:p>
        </p:txBody>
      </p:sp>
      <p:sp>
        <p:nvSpPr>
          <p:cNvPr id="20" name="文本框 19"/>
          <p:cNvSpPr txBox="1"/>
          <p:nvPr>
            <p:custDataLst>
              <p:tags r:id="rId12"/>
            </p:custDataLst>
          </p:nvPr>
        </p:nvSpPr>
        <p:spPr>
          <a:xfrm>
            <a:off x="8646137" y="4394756"/>
            <a:ext cx="2279303" cy="641223"/>
          </a:xfrm>
          <a:prstGeom prst="rect">
            <a:avLst/>
          </a:prstGeom>
          <a:noFill/>
        </p:spPr>
        <p:txBody>
          <a:bodyPr wrap="square" rtlCol="0">
            <a:normAutofit/>
          </a:bodyPr>
          <a:lstStyle/>
          <a:p>
            <a:r>
              <a:rPr lang="zh-CN" altLang="en-US" dirty="0"/>
              <a:t>明确功能差异</a:t>
            </a:r>
            <a:endParaRPr lang="en-US" altLang="zh-CN" dirty="0"/>
          </a:p>
          <a:p>
            <a:r>
              <a:rPr lang="zh-CN" altLang="en-US" dirty="0"/>
              <a:t>修改样式以区分</a:t>
            </a:r>
          </a:p>
        </p:txBody>
      </p:sp>
      <p:sp>
        <p:nvSpPr>
          <p:cNvPr id="7" name="文本框 6"/>
          <p:cNvSpPr txBox="1"/>
          <p:nvPr>
            <p:custDataLst>
              <p:tags r:id="rId13"/>
            </p:custDataLst>
          </p:nvPr>
        </p:nvSpPr>
        <p:spPr>
          <a:xfrm>
            <a:off x="838200" y="394154"/>
            <a:ext cx="10515599" cy="723445"/>
          </a:xfrm>
          <a:prstGeom prst="rect">
            <a:avLst/>
          </a:prstGeom>
        </p:spPr>
        <p:txBody>
          <a:bodyPr vert="horz" lIns="91440" tIns="45720" rIns="91440" bIns="45720" rtlCol="0" anchor="ctr">
            <a:normAutofit/>
          </a:bodyPr>
          <a:lstStyle>
            <a:lvl1pPr>
              <a:lnSpc>
                <a:spcPct val="90000"/>
              </a:lnSpc>
              <a:spcBef>
                <a:spcPct val="0"/>
              </a:spcBef>
              <a:buNone/>
              <a:defRPr sz="3200">
                <a:solidFill>
                  <a:schemeClr val="accent1"/>
                </a:solidFill>
                <a:latin typeface="+mj-lt"/>
                <a:ea typeface="+mj-ea"/>
                <a:cs typeface="+mj-cs"/>
              </a:defRPr>
            </a:lvl1pPr>
          </a:lstStyle>
          <a:p>
            <a:r>
              <a:rPr lang="zh-CN" altLang="en-US" dirty="0"/>
              <a:t>问题变更与返工</a:t>
            </a:r>
          </a:p>
        </p:txBody>
      </p:sp>
    </p:spTree>
    <p:custDataLst>
      <p:tags r:id="rId1"/>
    </p:custDataLst>
    <p:extLst>
      <p:ext uri="{BB962C8B-B14F-4D97-AF65-F5344CB8AC3E}">
        <p14:creationId xmlns:p14="http://schemas.microsoft.com/office/powerpoint/2010/main" val="14738826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
            <a:extLst>
              <a:ext uri="{FF2B5EF4-FFF2-40B4-BE49-F238E27FC236}">
                <a16:creationId xmlns:a16="http://schemas.microsoft.com/office/drawing/2014/main" id="{209E7493-0FFA-4065-80E8-64D446E81F5C}"/>
              </a:ext>
            </a:extLst>
          </p:cNvPr>
          <p:cNvSpPr txBox="1">
            <a:spLocks/>
          </p:cNvSpPr>
          <p:nvPr>
            <p:custDataLst>
              <p:tags r:id="rId2"/>
            </p:custDataLst>
          </p:nvPr>
        </p:nvSpPr>
        <p:spPr>
          <a:xfrm>
            <a:off x="4876800" y="2889251"/>
            <a:ext cx="5112204" cy="798829"/>
          </a:xfrm>
          <a:prstGeom prst="rect">
            <a:avLst/>
          </a:prstGeom>
        </p:spPr>
        <p:txBody>
          <a:bodyPr/>
          <a:lstStyle>
            <a:lvl1pPr algn="l" defTabSz="914400" rtl="0" eaLnBrk="1" latinLnBrk="0" hangingPunct="1">
              <a:lnSpc>
                <a:spcPct val="90000"/>
              </a:lnSpc>
              <a:spcBef>
                <a:spcPct val="0"/>
              </a:spcBef>
              <a:buNone/>
              <a:defRPr sz="3200" kern="1200">
                <a:solidFill>
                  <a:schemeClr val="accent1"/>
                </a:solidFill>
                <a:latin typeface="+mj-lt"/>
                <a:ea typeface="+mj-ea"/>
                <a:cs typeface="+mj-cs"/>
              </a:defRPr>
            </a:lvl1pPr>
          </a:lstStyle>
          <a:p>
            <a:r>
              <a:rPr lang="zh-CN" altLang="en-US" sz="3600" dirty="0"/>
              <a:t>经验与教训</a:t>
            </a:r>
          </a:p>
        </p:txBody>
      </p:sp>
      <p:sp>
        <p:nvSpPr>
          <p:cNvPr id="2" name="菱形 1">
            <a:extLst>
              <a:ext uri="{FF2B5EF4-FFF2-40B4-BE49-F238E27FC236}">
                <a16:creationId xmlns:a16="http://schemas.microsoft.com/office/drawing/2014/main" id="{C97EC0F1-9D35-4804-AB6A-ADCF24F7F08D}"/>
              </a:ext>
            </a:extLst>
          </p:cNvPr>
          <p:cNvSpPr/>
          <p:nvPr>
            <p:custDataLst>
              <p:tags r:id="rId3"/>
            </p:custDataLst>
          </p:nvPr>
        </p:nvSpPr>
        <p:spPr>
          <a:xfrm>
            <a:off x="4144467" y="2967037"/>
            <a:ext cx="400050" cy="400050"/>
          </a:xfrm>
          <a:prstGeom prst="diamond">
            <a:avLst/>
          </a:prstGeom>
          <a:solidFill>
            <a:schemeClr val="accent1">
              <a:lumMod val="40000"/>
              <a:lumOff val="60000"/>
            </a:schemeClr>
          </a:solidFill>
        </p:spPr>
        <p:txBody>
          <a:bodyPr rot="0" spcFirstLastPara="0" vertOverflow="overflow" horzOverflow="overflow" vert="horz" wrap="square" lIns="0" tIns="0" rIns="0" bIns="0" numCol="1" spcCol="0" rtlCol="0" fromWordArt="0" anchor="ctr" anchorCtr="0" forceAA="0" compatLnSpc="1">
            <a:normAutofit fontScale="92500" lnSpcReduction="20000"/>
          </a:bodyPr>
          <a:lstStyle/>
          <a:p>
            <a:pPr algn="ctr"/>
            <a:r>
              <a:rPr lang="en-US" altLang="zh-CN" sz="1600" b="1" dirty="0">
                <a:solidFill>
                  <a:schemeClr val="bg1"/>
                </a:solidFill>
              </a:rPr>
              <a:t>4</a:t>
            </a:r>
            <a:endParaRPr lang="zh-CN" altLang="en-US" sz="1600" b="1" dirty="0" err="1">
              <a:solidFill>
                <a:schemeClr val="bg1"/>
              </a:solidFill>
            </a:endParaRPr>
          </a:p>
        </p:txBody>
      </p:sp>
      <p:sp>
        <p:nvSpPr>
          <p:cNvPr id="16" name="菱形 15">
            <a:extLst>
              <a:ext uri="{FF2B5EF4-FFF2-40B4-BE49-F238E27FC236}">
                <a16:creationId xmlns:a16="http://schemas.microsoft.com/office/drawing/2014/main" id="{785225A2-D6C5-4B91-91B1-28C8E5755B30}"/>
              </a:ext>
            </a:extLst>
          </p:cNvPr>
          <p:cNvSpPr/>
          <p:nvPr>
            <p:custDataLst>
              <p:tags r:id="rId4"/>
            </p:custDataLst>
          </p:nvPr>
        </p:nvSpPr>
        <p:spPr>
          <a:xfrm flipH="1">
            <a:off x="3942606" y="3184303"/>
            <a:ext cx="268536" cy="268536"/>
          </a:xfrm>
          <a:prstGeom prst="diamond">
            <a:avLst/>
          </a:prstGeom>
          <a:solidFill>
            <a:schemeClr val="accent1">
              <a:alpha val="40000"/>
            </a:schemeClr>
          </a:solidFill>
        </p:spPr>
        <p:txBody>
          <a:bodyPr rot="0" spcFirstLastPara="0" vertOverflow="overflow" horzOverflow="overflow" vert="horz" wrap="square" lIns="91440" tIns="45720" rIns="91440" bIns="45720" numCol="1" spcCol="0" rtlCol="0" fromWordArt="0" anchor="ctr" anchorCtr="0" forceAA="0" compatLnSpc="1">
            <a:noAutofit/>
          </a:bodyPr>
          <a:lstStyle/>
          <a:p>
            <a:pPr algn="just">
              <a:lnSpc>
                <a:spcPct val="130000"/>
              </a:lnSpc>
            </a:pPr>
            <a:endParaRPr lang="zh-CN" altLang="en-US" dirty="0" err="1">
              <a:solidFill>
                <a:srgbClr val="FFFFFF"/>
              </a:solidFill>
            </a:endParaRPr>
          </a:p>
        </p:txBody>
      </p:sp>
      <p:sp>
        <p:nvSpPr>
          <p:cNvPr id="18" name="菱形 17">
            <a:extLst>
              <a:ext uri="{FF2B5EF4-FFF2-40B4-BE49-F238E27FC236}">
                <a16:creationId xmlns:a16="http://schemas.microsoft.com/office/drawing/2014/main" id="{30C6D241-B083-4B86-8263-34A6B1E16287}"/>
              </a:ext>
            </a:extLst>
          </p:cNvPr>
          <p:cNvSpPr/>
          <p:nvPr>
            <p:custDataLst>
              <p:tags r:id="rId5"/>
            </p:custDataLst>
          </p:nvPr>
        </p:nvSpPr>
        <p:spPr>
          <a:xfrm flipH="1">
            <a:off x="3986979" y="2929036"/>
            <a:ext cx="198841" cy="198841"/>
          </a:xfrm>
          <a:prstGeom prst="diamond">
            <a:avLst/>
          </a:prstGeom>
          <a:solidFill>
            <a:schemeClr val="accent1">
              <a:alpha val="35000"/>
            </a:schemeClr>
          </a:solidFill>
        </p:spPr>
        <p:txBody>
          <a:bodyPr rot="0" spcFirstLastPara="0" vertOverflow="overflow" horzOverflow="overflow" vert="horz" wrap="square" lIns="91440" tIns="45720" rIns="91440" bIns="45720" numCol="1" spcCol="0" rtlCol="0" fromWordArt="0" anchor="ctr" anchorCtr="0" forceAA="0" compatLnSpc="1">
            <a:noAutofit/>
          </a:bodyPr>
          <a:lstStyle/>
          <a:p>
            <a:pPr algn="just">
              <a:lnSpc>
                <a:spcPct val="130000"/>
              </a:lnSpc>
            </a:pPr>
            <a:endParaRPr lang="zh-CN" altLang="en-US" dirty="0" err="1">
              <a:solidFill>
                <a:srgbClr val="FFFFFF"/>
              </a:solidFill>
            </a:endParaRPr>
          </a:p>
        </p:txBody>
      </p:sp>
      <p:sp>
        <p:nvSpPr>
          <p:cNvPr id="22" name="菱形 21">
            <a:extLst>
              <a:ext uri="{FF2B5EF4-FFF2-40B4-BE49-F238E27FC236}">
                <a16:creationId xmlns:a16="http://schemas.microsoft.com/office/drawing/2014/main" id="{626EECC7-BB74-4AE3-84CF-08DD461859EB}"/>
              </a:ext>
            </a:extLst>
          </p:cNvPr>
          <p:cNvSpPr/>
          <p:nvPr>
            <p:custDataLst>
              <p:tags r:id="rId6"/>
            </p:custDataLst>
          </p:nvPr>
        </p:nvSpPr>
        <p:spPr>
          <a:xfrm flipH="1">
            <a:off x="3807535" y="2990669"/>
            <a:ext cx="75573" cy="75573"/>
          </a:xfrm>
          <a:prstGeom prst="diamond">
            <a:avLst/>
          </a:prstGeom>
          <a:solidFill>
            <a:schemeClr val="accent1">
              <a:alpha val="20000"/>
            </a:schemeClr>
          </a:solidFill>
        </p:spPr>
        <p:txBody>
          <a:bodyPr rot="0" spcFirstLastPara="0" vertOverflow="overflow" horzOverflow="overflow" vert="horz" wrap="square" lIns="91440" tIns="45720" rIns="91440" bIns="45720" numCol="1" spcCol="0" rtlCol="0" fromWordArt="0" anchor="ctr" anchorCtr="0" forceAA="0" compatLnSpc="1">
            <a:noAutofit/>
          </a:bodyPr>
          <a:lstStyle/>
          <a:p>
            <a:pPr algn="just">
              <a:lnSpc>
                <a:spcPct val="130000"/>
              </a:lnSpc>
            </a:pPr>
            <a:endParaRPr lang="zh-CN" altLang="en-US" dirty="0" err="1">
              <a:solidFill>
                <a:srgbClr val="FFFFFF"/>
              </a:solidFill>
            </a:endParaRPr>
          </a:p>
        </p:txBody>
      </p:sp>
      <p:sp>
        <p:nvSpPr>
          <p:cNvPr id="20" name="菱形 19">
            <a:extLst>
              <a:ext uri="{FF2B5EF4-FFF2-40B4-BE49-F238E27FC236}">
                <a16:creationId xmlns:a16="http://schemas.microsoft.com/office/drawing/2014/main" id="{E21D5023-3629-4248-BC43-FAFF33B364F1}"/>
              </a:ext>
            </a:extLst>
          </p:cNvPr>
          <p:cNvSpPr/>
          <p:nvPr>
            <p:custDataLst>
              <p:tags r:id="rId7"/>
            </p:custDataLst>
          </p:nvPr>
        </p:nvSpPr>
        <p:spPr>
          <a:xfrm flipH="1">
            <a:off x="3869672" y="3080685"/>
            <a:ext cx="134772" cy="134772"/>
          </a:xfrm>
          <a:prstGeom prst="diamond">
            <a:avLst/>
          </a:prstGeom>
          <a:solidFill>
            <a:schemeClr val="accent1">
              <a:alpha val="30000"/>
            </a:schemeClr>
          </a:solidFill>
        </p:spPr>
        <p:txBody>
          <a:bodyPr rot="0" spcFirstLastPara="0" vertOverflow="overflow" horzOverflow="overflow" vert="horz" wrap="square" lIns="91440" tIns="45720" rIns="91440" bIns="45720" numCol="1" spcCol="0" rtlCol="0" fromWordArt="0" anchor="ctr" anchorCtr="0" forceAA="0" compatLnSpc="1">
            <a:noAutofit/>
          </a:bodyPr>
          <a:lstStyle/>
          <a:p>
            <a:pPr algn="just">
              <a:lnSpc>
                <a:spcPct val="130000"/>
              </a:lnSpc>
            </a:pPr>
            <a:endParaRPr lang="zh-CN" altLang="en-US" dirty="0" err="1">
              <a:solidFill>
                <a:srgbClr val="FFFFFF"/>
              </a:solidFill>
            </a:endParaRPr>
          </a:p>
        </p:txBody>
      </p:sp>
    </p:spTree>
    <p:custDataLst>
      <p:tags r:id="rId1"/>
    </p:custDataLst>
    <p:extLst>
      <p:ext uri="{BB962C8B-B14F-4D97-AF65-F5344CB8AC3E}">
        <p14:creationId xmlns:p14="http://schemas.microsoft.com/office/powerpoint/2010/main" val="19472109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肘形连接符 1"/>
          <p:cNvCxnSpPr/>
          <p:nvPr>
            <p:custDataLst>
              <p:tags r:id="rId2"/>
            </p:custDataLst>
          </p:nvPr>
        </p:nvCxnSpPr>
        <p:spPr>
          <a:xfrm rot="10800000" flipV="1">
            <a:off x="4190346" y="3233445"/>
            <a:ext cx="1314036" cy="1221366"/>
          </a:xfrm>
          <a:prstGeom prst="bentConnector3">
            <a:avLst>
              <a:gd name="adj1" fmla="val 50000"/>
            </a:avLst>
          </a:prstGeom>
          <a:ln w="41275">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3" name="肘形连接符 2"/>
          <p:cNvCxnSpPr>
            <a:endCxn id="12" idx="2"/>
          </p:cNvCxnSpPr>
          <p:nvPr>
            <p:custDataLst>
              <p:tags r:id="rId3"/>
            </p:custDataLst>
          </p:nvPr>
        </p:nvCxnSpPr>
        <p:spPr>
          <a:xfrm>
            <a:off x="6536716" y="3037511"/>
            <a:ext cx="2161295" cy="1380472"/>
          </a:xfrm>
          <a:prstGeom prst="bentConnector3">
            <a:avLst>
              <a:gd name="adj1" fmla="val 38329"/>
            </a:avLst>
          </a:prstGeom>
          <a:ln w="412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5" name="肘形连接符 4"/>
          <p:cNvCxnSpPr/>
          <p:nvPr>
            <p:custDataLst>
              <p:tags r:id="rId4"/>
            </p:custDataLst>
          </p:nvPr>
        </p:nvCxnSpPr>
        <p:spPr>
          <a:xfrm rot="10800000">
            <a:off x="3548562" y="1899343"/>
            <a:ext cx="1907806" cy="1764717"/>
          </a:xfrm>
          <a:prstGeom prst="bentConnector3">
            <a:avLst>
              <a:gd name="adj1" fmla="val 52479"/>
            </a:avLst>
          </a:prstGeom>
          <a:ln w="412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6" name="肘形连接符 5"/>
          <p:cNvCxnSpPr/>
          <p:nvPr>
            <p:custDataLst>
              <p:tags r:id="rId5"/>
            </p:custDataLst>
          </p:nvPr>
        </p:nvCxnSpPr>
        <p:spPr>
          <a:xfrm flipV="1">
            <a:off x="6723732" y="1943683"/>
            <a:ext cx="1943367" cy="1814610"/>
          </a:xfrm>
          <a:prstGeom prst="bentConnector3">
            <a:avLst>
              <a:gd name="adj1" fmla="val 50000"/>
            </a:avLst>
          </a:prstGeom>
          <a:ln w="41275">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7" name="椭圆 6"/>
          <p:cNvSpPr/>
          <p:nvPr>
            <p:custDataLst>
              <p:tags r:id="rId6"/>
            </p:custDataLst>
          </p:nvPr>
        </p:nvSpPr>
        <p:spPr>
          <a:xfrm>
            <a:off x="5107212" y="2586037"/>
            <a:ext cx="1685925" cy="1685925"/>
          </a:xfrm>
          <a:prstGeom prst="ellipse">
            <a:avLst/>
          </a:prstGeom>
          <a:solidFill>
            <a:schemeClr val="accent6"/>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zh-CN" altLang="en-US" sz="2000" dirty="0">
                <a:solidFill>
                  <a:schemeClr val="bg1"/>
                </a:solidFill>
                <a:latin typeface="+mj-lt"/>
                <a:ea typeface="+mj-ea"/>
                <a:cs typeface="+mj-cs"/>
              </a:rPr>
              <a:t>总结</a:t>
            </a:r>
          </a:p>
        </p:txBody>
      </p:sp>
      <p:sp>
        <p:nvSpPr>
          <p:cNvPr id="8" name="椭圆 7"/>
          <p:cNvSpPr/>
          <p:nvPr>
            <p:custDataLst>
              <p:tags r:id="rId7"/>
            </p:custDataLst>
          </p:nvPr>
        </p:nvSpPr>
        <p:spPr>
          <a:xfrm>
            <a:off x="2902851" y="1560500"/>
            <a:ext cx="645709" cy="64570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 name="椭圆 9"/>
          <p:cNvSpPr/>
          <p:nvPr>
            <p:custDataLst>
              <p:tags r:id="rId8"/>
            </p:custDataLst>
          </p:nvPr>
        </p:nvSpPr>
        <p:spPr>
          <a:xfrm>
            <a:off x="3544964" y="4196388"/>
            <a:ext cx="645709" cy="645709"/>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1" name="椭圆 10"/>
          <p:cNvSpPr/>
          <p:nvPr>
            <p:custDataLst>
              <p:tags r:id="rId9"/>
            </p:custDataLst>
          </p:nvPr>
        </p:nvSpPr>
        <p:spPr>
          <a:xfrm>
            <a:off x="8682865" y="1601224"/>
            <a:ext cx="645709" cy="645709"/>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custDataLst>
              <p:tags r:id="rId10"/>
            </p:custDataLst>
          </p:nvPr>
        </p:nvSpPr>
        <p:spPr>
          <a:xfrm>
            <a:off x="8698011" y="4095128"/>
            <a:ext cx="645709" cy="64570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KSO_Shape"/>
          <p:cNvSpPr/>
          <p:nvPr>
            <p:custDataLst>
              <p:tags r:id="rId11"/>
            </p:custDataLst>
          </p:nvPr>
        </p:nvSpPr>
        <p:spPr bwMode="auto">
          <a:xfrm>
            <a:off x="3696211" y="4390130"/>
            <a:ext cx="342887" cy="258224"/>
          </a:xfrm>
          <a:custGeom>
            <a:avLst/>
            <a:gdLst>
              <a:gd name="T0" fmla="*/ 1800397 w 3421"/>
              <a:gd name="T1" fmla="*/ 1243052 h 2574"/>
              <a:gd name="T2" fmla="*/ 1775662 w 3421"/>
              <a:gd name="T3" fmla="*/ 1330976 h 2574"/>
              <a:gd name="T4" fmla="*/ 1694089 w 3421"/>
              <a:gd name="T5" fmla="*/ 1355195 h 2574"/>
              <a:gd name="T6" fmla="*/ 105782 w 3421"/>
              <a:gd name="T7" fmla="*/ 1355195 h 2574"/>
              <a:gd name="T8" fmla="*/ 33682 w 3421"/>
              <a:gd name="T9" fmla="*/ 1330976 h 2574"/>
              <a:gd name="T10" fmla="*/ 0 w 3421"/>
              <a:gd name="T11" fmla="*/ 1243052 h 2574"/>
              <a:gd name="T12" fmla="*/ 0 w 3421"/>
              <a:gd name="T13" fmla="*/ 102666 h 2574"/>
              <a:gd name="T14" fmla="*/ 33156 w 3421"/>
              <a:gd name="T15" fmla="*/ 30010 h 2574"/>
              <a:gd name="T16" fmla="*/ 105782 w 3421"/>
              <a:gd name="T17" fmla="*/ 0 h 2574"/>
              <a:gd name="T18" fmla="*/ 1694089 w 3421"/>
              <a:gd name="T19" fmla="*/ 0 h 2574"/>
              <a:gd name="T20" fmla="*/ 1773557 w 3421"/>
              <a:gd name="T21" fmla="*/ 28431 h 2574"/>
              <a:gd name="T22" fmla="*/ 1800397 w 3421"/>
              <a:gd name="T23" fmla="*/ 102666 h 2574"/>
              <a:gd name="T24" fmla="*/ 1800397 w 3421"/>
              <a:gd name="T25" fmla="*/ 1243052 h 2574"/>
              <a:gd name="T26" fmla="*/ 576274 w 3421"/>
              <a:gd name="T27" fmla="*/ 677071 h 2574"/>
              <a:gd name="T28" fmla="*/ 105256 w 3421"/>
              <a:gd name="T29" fmla="*/ 211651 h 2574"/>
              <a:gd name="T30" fmla="*/ 105256 w 3421"/>
              <a:gd name="T31" fmla="*/ 1155654 h 2574"/>
              <a:gd name="T32" fmla="*/ 576274 w 3421"/>
              <a:gd name="T33" fmla="*/ 677071 h 2574"/>
              <a:gd name="T34" fmla="*/ 1619884 w 3421"/>
              <a:gd name="T35" fmla="*/ 100560 h 2574"/>
              <a:gd name="T36" fmla="*/ 180513 w 3421"/>
              <a:gd name="T37" fmla="*/ 100560 h 2574"/>
              <a:gd name="T38" fmla="*/ 783628 w 3421"/>
              <a:gd name="T39" fmla="*/ 702869 h 2574"/>
              <a:gd name="T40" fmla="*/ 899935 w 3421"/>
              <a:gd name="T41" fmla="*/ 781843 h 2574"/>
              <a:gd name="T42" fmla="*/ 1016769 w 3421"/>
              <a:gd name="T43" fmla="*/ 702869 h 2574"/>
              <a:gd name="T44" fmla="*/ 1619884 w 3421"/>
              <a:gd name="T45" fmla="*/ 100560 h 2574"/>
              <a:gd name="T46" fmla="*/ 1615673 w 3421"/>
              <a:gd name="T47" fmla="*/ 1241999 h 2574"/>
              <a:gd name="T48" fmla="*/ 1143076 w 3421"/>
              <a:gd name="T49" fmla="*/ 769207 h 2574"/>
              <a:gd name="T50" fmla="*/ 1065713 w 3421"/>
              <a:gd name="T51" fmla="*/ 845549 h 2574"/>
              <a:gd name="T52" fmla="*/ 900462 w 3421"/>
              <a:gd name="T53" fmla="*/ 912940 h 2574"/>
              <a:gd name="T54" fmla="*/ 734684 w 3421"/>
              <a:gd name="T55" fmla="*/ 845549 h 2574"/>
              <a:gd name="T56" fmla="*/ 657321 w 3421"/>
              <a:gd name="T57" fmla="*/ 769207 h 2574"/>
              <a:gd name="T58" fmla="*/ 184724 w 3421"/>
              <a:gd name="T59" fmla="*/ 1241999 h 2574"/>
              <a:gd name="T60" fmla="*/ 1615673 w 3421"/>
              <a:gd name="T61" fmla="*/ 1241999 h 2574"/>
              <a:gd name="T62" fmla="*/ 1695141 w 3421"/>
              <a:gd name="T63" fmla="*/ 1155654 h 2574"/>
              <a:gd name="T64" fmla="*/ 1695141 w 3421"/>
              <a:gd name="T65" fmla="*/ 211651 h 2574"/>
              <a:gd name="T66" fmla="*/ 1224123 w 3421"/>
              <a:gd name="T67" fmla="*/ 677071 h 2574"/>
              <a:gd name="T68" fmla="*/ 1695141 w 3421"/>
              <a:gd name="T69" fmla="*/ 1155654 h 2574"/>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3421" h="2574">
                <a:moveTo>
                  <a:pt x="3421" y="2361"/>
                </a:moveTo>
                <a:cubicBezTo>
                  <a:pt x="3421" y="2441"/>
                  <a:pt x="3405" y="2497"/>
                  <a:pt x="3374" y="2528"/>
                </a:cubicBezTo>
                <a:cubicBezTo>
                  <a:pt x="3343" y="2559"/>
                  <a:pt x="3291" y="2574"/>
                  <a:pt x="3219" y="2574"/>
                </a:cubicBezTo>
                <a:cubicBezTo>
                  <a:pt x="201" y="2574"/>
                  <a:pt x="201" y="2574"/>
                  <a:pt x="201" y="2574"/>
                </a:cubicBezTo>
                <a:cubicBezTo>
                  <a:pt x="146" y="2574"/>
                  <a:pt x="100" y="2559"/>
                  <a:pt x="64" y="2528"/>
                </a:cubicBezTo>
                <a:cubicBezTo>
                  <a:pt x="21" y="2490"/>
                  <a:pt x="0" y="2434"/>
                  <a:pt x="0" y="2361"/>
                </a:cubicBezTo>
                <a:cubicBezTo>
                  <a:pt x="0" y="195"/>
                  <a:pt x="0" y="195"/>
                  <a:pt x="0" y="195"/>
                </a:cubicBezTo>
                <a:cubicBezTo>
                  <a:pt x="0" y="142"/>
                  <a:pt x="21" y="96"/>
                  <a:pt x="63" y="57"/>
                </a:cubicBezTo>
                <a:cubicBezTo>
                  <a:pt x="105" y="19"/>
                  <a:pt x="151" y="0"/>
                  <a:pt x="201" y="0"/>
                </a:cubicBezTo>
                <a:cubicBezTo>
                  <a:pt x="3219" y="0"/>
                  <a:pt x="3219" y="0"/>
                  <a:pt x="3219" y="0"/>
                </a:cubicBezTo>
                <a:cubicBezTo>
                  <a:pt x="3286" y="0"/>
                  <a:pt x="3337" y="18"/>
                  <a:pt x="3370" y="54"/>
                </a:cubicBezTo>
                <a:cubicBezTo>
                  <a:pt x="3404" y="90"/>
                  <a:pt x="3421" y="137"/>
                  <a:pt x="3421" y="195"/>
                </a:cubicBezTo>
                <a:cubicBezTo>
                  <a:pt x="3421" y="2361"/>
                  <a:pt x="3421" y="2361"/>
                  <a:pt x="3421" y="2361"/>
                </a:cubicBezTo>
                <a:close/>
                <a:moveTo>
                  <a:pt x="1095" y="1286"/>
                </a:moveTo>
                <a:cubicBezTo>
                  <a:pt x="200" y="402"/>
                  <a:pt x="200" y="402"/>
                  <a:pt x="200" y="402"/>
                </a:cubicBezTo>
                <a:cubicBezTo>
                  <a:pt x="200" y="2195"/>
                  <a:pt x="200" y="2195"/>
                  <a:pt x="200" y="2195"/>
                </a:cubicBezTo>
                <a:cubicBezTo>
                  <a:pt x="1095" y="1286"/>
                  <a:pt x="1095" y="1286"/>
                  <a:pt x="1095" y="1286"/>
                </a:cubicBezTo>
                <a:close/>
                <a:moveTo>
                  <a:pt x="3078" y="191"/>
                </a:moveTo>
                <a:cubicBezTo>
                  <a:pt x="343" y="191"/>
                  <a:pt x="343" y="191"/>
                  <a:pt x="343" y="191"/>
                </a:cubicBezTo>
                <a:cubicBezTo>
                  <a:pt x="1489" y="1335"/>
                  <a:pt x="1489" y="1335"/>
                  <a:pt x="1489" y="1335"/>
                </a:cubicBezTo>
                <a:cubicBezTo>
                  <a:pt x="1589" y="1435"/>
                  <a:pt x="1663" y="1485"/>
                  <a:pt x="1710" y="1485"/>
                </a:cubicBezTo>
                <a:cubicBezTo>
                  <a:pt x="1758" y="1485"/>
                  <a:pt x="1832" y="1435"/>
                  <a:pt x="1932" y="1335"/>
                </a:cubicBezTo>
                <a:cubicBezTo>
                  <a:pt x="3078" y="191"/>
                  <a:pt x="3078" y="191"/>
                  <a:pt x="3078" y="191"/>
                </a:cubicBezTo>
                <a:close/>
                <a:moveTo>
                  <a:pt x="3070" y="2359"/>
                </a:moveTo>
                <a:cubicBezTo>
                  <a:pt x="2172" y="1461"/>
                  <a:pt x="2172" y="1461"/>
                  <a:pt x="2172" y="1461"/>
                </a:cubicBezTo>
                <a:cubicBezTo>
                  <a:pt x="2025" y="1606"/>
                  <a:pt x="2025" y="1606"/>
                  <a:pt x="2025" y="1606"/>
                </a:cubicBezTo>
                <a:cubicBezTo>
                  <a:pt x="1940" y="1691"/>
                  <a:pt x="1835" y="1734"/>
                  <a:pt x="1711" y="1734"/>
                </a:cubicBezTo>
                <a:cubicBezTo>
                  <a:pt x="1586" y="1734"/>
                  <a:pt x="1481" y="1691"/>
                  <a:pt x="1396" y="1606"/>
                </a:cubicBezTo>
                <a:cubicBezTo>
                  <a:pt x="1249" y="1461"/>
                  <a:pt x="1249" y="1461"/>
                  <a:pt x="1249" y="1461"/>
                </a:cubicBezTo>
                <a:cubicBezTo>
                  <a:pt x="351" y="2359"/>
                  <a:pt x="351" y="2359"/>
                  <a:pt x="351" y="2359"/>
                </a:cubicBezTo>
                <a:cubicBezTo>
                  <a:pt x="3070" y="2359"/>
                  <a:pt x="3070" y="2359"/>
                  <a:pt x="3070" y="2359"/>
                </a:cubicBezTo>
                <a:close/>
                <a:moveTo>
                  <a:pt x="3221" y="2195"/>
                </a:moveTo>
                <a:cubicBezTo>
                  <a:pt x="3221" y="402"/>
                  <a:pt x="3221" y="402"/>
                  <a:pt x="3221" y="402"/>
                </a:cubicBezTo>
                <a:cubicBezTo>
                  <a:pt x="2326" y="1286"/>
                  <a:pt x="2326" y="1286"/>
                  <a:pt x="2326" y="1286"/>
                </a:cubicBezTo>
                <a:cubicBezTo>
                  <a:pt x="3221" y="2195"/>
                  <a:pt x="3221" y="2195"/>
                  <a:pt x="3221" y="2195"/>
                </a:cubicBezTo>
                <a:close/>
              </a:path>
            </a:pathLst>
          </a:custGeom>
          <a:solidFill>
            <a:schemeClr val="bg1"/>
          </a:solidFill>
          <a:ln>
            <a:noFill/>
          </a:ln>
        </p:spPr>
        <p:txBody>
          <a:bodyPr anchor="ctr" anchorCtr="1"/>
          <a:lstStyle/>
          <a:p>
            <a:endParaRPr lang="zh-CN" altLang="en-US" dirty="0"/>
          </a:p>
        </p:txBody>
      </p:sp>
      <p:sp>
        <p:nvSpPr>
          <p:cNvPr id="14" name="KSO_Shape"/>
          <p:cNvSpPr/>
          <p:nvPr>
            <p:custDataLst>
              <p:tags r:id="rId12"/>
            </p:custDataLst>
          </p:nvPr>
        </p:nvSpPr>
        <p:spPr bwMode="auto">
          <a:xfrm>
            <a:off x="3057821" y="1709839"/>
            <a:ext cx="324600" cy="306281"/>
          </a:xfrm>
          <a:custGeom>
            <a:avLst/>
            <a:gdLst>
              <a:gd name="T0" fmla="*/ 1299223 w 11947525"/>
              <a:gd name="T1" fmla="*/ 1305443 h 11268075"/>
              <a:gd name="T2" fmla="*/ 1461656 w 11947525"/>
              <a:gd name="T3" fmla="*/ 1305443 h 11268075"/>
              <a:gd name="T4" fmla="*/ 1461656 w 11947525"/>
              <a:gd name="T5" fmla="*/ 1467876 h 11268075"/>
              <a:gd name="T6" fmla="*/ 1299223 w 11947525"/>
              <a:gd name="T7" fmla="*/ 1467876 h 11268075"/>
              <a:gd name="T8" fmla="*/ 1028901 w 11947525"/>
              <a:gd name="T9" fmla="*/ 1305443 h 11268075"/>
              <a:gd name="T10" fmla="*/ 1191334 w 11947525"/>
              <a:gd name="T11" fmla="*/ 1305443 h 11268075"/>
              <a:gd name="T12" fmla="*/ 1191334 w 11947525"/>
              <a:gd name="T13" fmla="*/ 1467876 h 11268075"/>
              <a:gd name="T14" fmla="*/ 1028901 w 11947525"/>
              <a:gd name="T15" fmla="*/ 1467876 h 11268075"/>
              <a:gd name="T16" fmla="*/ 757860 w 11947525"/>
              <a:gd name="T17" fmla="*/ 1305443 h 11268075"/>
              <a:gd name="T18" fmla="*/ 920293 w 11947525"/>
              <a:gd name="T19" fmla="*/ 1305443 h 11268075"/>
              <a:gd name="T20" fmla="*/ 920293 w 11947525"/>
              <a:gd name="T21" fmla="*/ 1467876 h 11268075"/>
              <a:gd name="T22" fmla="*/ 757860 w 11947525"/>
              <a:gd name="T23" fmla="*/ 1467876 h 11268075"/>
              <a:gd name="T24" fmla="*/ 108129 w 11947525"/>
              <a:gd name="T25" fmla="*/ 1183439 h 11268075"/>
              <a:gd name="T26" fmla="*/ 108129 w 11947525"/>
              <a:gd name="T27" fmla="*/ 1590119 h 11268075"/>
              <a:gd name="T28" fmla="*/ 1583900 w 11947525"/>
              <a:gd name="T29" fmla="*/ 1590119 h 11268075"/>
              <a:gd name="T30" fmla="*/ 1583900 w 11947525"/>
              <a:gd name="T31" fmla="*/ 1183439 h 11268075"/>
              <a:gd name="T32" fmla="*/ 791830 w 11947525"/>
              <a:gd name="T33" fmla="*/ 184920 h 11268075"/>
              <a:gd name="T34" fmla="*/ 434909 w 11947525"/>
              <a:gd name="T35" fmla="*/ 541363 h 11268075"/>
              <a:gd name="T36" fmla="*/ 791830 w 11947525"/>
              <a:gd name="T37" fmla="*/ 541363 h 11268075"/>
              <a:gd name="T38" fmla="*/ 899959 w 11947525"/>
              <a:gd name="T39" fmla="*/ 107890 h 11268075"/>
              <a:gd name="T40" fmla="*/ 899959 w 11947525"/>
              <a:gd name="T41" fmla="*/ 649970 h 11268075"/>
              <a:gd name="T42" fmla="*/ 358596 w 11947525"/>
              <a:gd name="T43" fmla="*/ 649970 h 11268075"/>
              <a:gd name="T44" fmla="*/ 358596 w 11947525"/>
              <a:gd name="T45" fmla="*/ 1075310 h 11268075"/>
              <a:gd name="T46" fmla="*/ 1333193 w 11947525"/>
              <a:gd name="T47" fmla="*/ 1075310 h 11268075"/>
              <a:gd name="T48" fmla="*/ 1333193 w 11947525"/>
              <a:gd name="T49" fmla="*/ 107890 h 11268075"/>
              <a:gd name="T50" fmla="*/ 823647 w 11947525"/>
              <a:gd name="T51" fmla="*/ 0 h 11268075"/>
              <a:gd name="T52" fmla="*/ 1441322 w 11947525"/>
              <a:gd name="T53" fmla="*/ 0 h 11268075"/>
              <a:gd name="T54" fmla="*/ 1441322 w 11947525"/>
              <a:gd name="T55" fmla="*/ 1075310 h 11268075"/>
              <a:gd name="T56" fmla="*/ 1691789 w 11947525"/>
              <a:gd name="T57" fmla="*/ 1075310 h 11268075"/>
              <a:gd name="T58" fmla="*/ 1691789 w 11947525"/>
              <a:gd name="T59" fmla="*/ 1183439 h 11268075"/>
              <a:gd name="T60" fmla="*/ 1800397 w 11947525"/>
              <a:gd name="T61" fmla="*/ 1183439 h 11268075"/>
              <a:gd name="T62" fmla="*/ 1800397 w 11947525"/>
              <a:gd name="T63" fmla="*/ 1590119 h 11268075"/>
              <a:gd name="T64" fmla="*/ 1691789 w 11947525"/>
              <a:gd name="T65" fmla="*/ 1590119 h 11268075"/>
              <a:gd name="T66" fmla="*/ 1691789 w 11947525"/>
              <a:gd name="T67" fmla="*/ 1698009 h 11268075"/>
              <a:gd name="T68" fmla="*/ 0 w 11947525"/>
              <a:gd name="T69" fmla="*/ 1698009 h 11268075"/>
              <a:gd name="T70" fmla="*/ 0 w 11947525"/>
              <a:gd name="T71" fmla="*/ 1698009 h 11268075"/>
              <a:gd name="T72" fmla="*/ 0 w 11947525"/>
              <a:gd name="T73" fmla="*/ 1075310 h 11268075"/>
              <a:gd name="T74" fmla="*/ 0 w 11947525"/>
              <a:gd name="T75" fmla="*/ 1075310 h 11268075"/>
              <a:gd name="T76" fmla="*/ 250467 w 11947525"/>
              <a:gd name="T77" fmla="*/ 1075310 h 11268075"/>
              <a:gd name="T78" fmla="*/ 250467 w 11947525"/>
              <a:gd name="T79" fmla="*/ 572940 h 1126807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11947525" h="11268075">
                <a:moveTo>
                  <a:pt x="8621712" y="8662987"/>
                </a:moveTo>
                <a:lnTo>
                  <a:pt x="9699625" y="8662987"/>
                </a:lnTo>
                <a:lnTo>
                  <a:pt x="9699625" y="9740900"/>
                </a:lnTo>
                <a:lnTo>
                  <a:pt x="8621712" y="9740900"/>
                </a:lnTo>
                <a:lnTo>
                  <a:pt x="8621712" y="8662987"/>
                </a:lnTo>
                <a:close/>
                <a:moveTo>
                  <a:pt x="6827837" y="8662987"/>
                </a:moveTo>
                <a:lnTo>
                  <a:pt x="7905750" y="8662987"/>
                </a:lnTo>
                <a:lnTo>
                  <a:pt x="7905750" y="9740900"/>
                </a:lnTo>
                <a:lnTo>
                  <a:pt x="6827837" y="9740900"/>
                </a:lnTo>
                <a:lnTo>
                  <a:pt x="6827837" y="8662987"/>
                </a:lnTo>
                <a:close/>
                <a:moveTo>
                  <a:pt x="5029199" y="8662987"/>
                </a:moveTo>
                <a:lnTo>
                  <a:pt x="6107112" y="8662987"/>
                </a:lnTo>
                <a:lnTo>
                  <a:pt x="6107112" y="9740900"/>
                </a:lnTo>
                <a:lnTo>
                  <a:pt x="5029199" y="9740900"/>
                </a:lnTo>
                <a:lnTo>
                  <a:pt x="5029199" y="8662987"/>
                </a:lnTo>
                <a:close/>
                <a:moveTo>
                  <a:pt x="717550" y="7853362"/>
                </a:moveTo>
                <a:lnTo>
                  <a:pt x="717550" y="10552112"/>
                </a:lnTo>
                <a:lnTo>
                  <a:pt x="10510837" y="10552112"/>
                </a:lnTo>
                <a:lnTo>
                  <a:pt x="10510837" y="7853362"/>
                </a:lnTo>
                <a:lnTo>
                  <a:pt x="717550" y="7853362"/>
                </a:lnTo>
                <a:close/>
                <a:moveTo>
                  <a:pt x="5254625" y="1227137"/>
                </a:moveTo>
                <a:lnTo>
                  <a:pt x="2886075" y="3592512"/>
                </a:lnTo>
                <a:lnTo>
                  <a:pt x="5254625" y="3592512"/>
                </a:lnTo>
                <a:lnTo>
                  <a:pt x="5254625" y="1227137"/>
                </a:lnTo>
                <a:close/>
                <a:moveTo>
                  <a:pt x="5972175" y="715962"/>
                </a:moveTo>
                <a:lnTo>
                  <a:pt x="5972175" y="4313237"/>
                </a:lnTo>
                <a:lnTo>
                  <a:pt x="2379662" y="4313237"/>
                </a:lnTo>
                <a:lnTo>
                  <a:pt x="2379662" y="7135812"/>
                </a:lnTo>
                <a:lnTo>
                  <a:pt x="8847137" y="7135812"/>
                </a:lnTo>
                <a:lnTo>
                  <a:pt x="8847137" y="715962"/>
                </a:lnTo>
                <a:lnTo>
                  <a:pt x="5972175" y="715962"/>
                </a:lnTo>
                <a:close/>
                <a:moveTo>
                  <a:pt x="5465762" y="0"/>
                </a:moveTo>
                <a:lnTo>
                  <a:pt x="9564687" y="0"/>
                </a:lnTo>
                <a:lnTo>
                  <a:pt x="9564687" y="7135812"/>
                </a:lnTo>
                <a:lnTo>
                  <a:pt x="11226800" y="7135812"/>
                </a:lnTo>
                <a:lnTo>
                  <a:pt x="11226800" y="7853362"/>
                </a:lnTo>
                <a:lnTo>
                  <a:pt x="11947525" y="7853362"/>
                </a:lnTo>
                <a:lnTo>
                  <a:pt x="11947525" y="10552112"/>
                </a:lnTo>
                <a:lnTo>
                  <a:pt x="11226800" y="10552112"/>
                </a:lnTo>
                <a:lnTo>
                  <a:pt x="11226800" y="11268075"/>
                </a:lnTo>
                <a:lnTo>
                  <a:pt x="0" y="11268075"/>
                </a:lnTo>
                <a:lnTo>
                  <a:pt x="0" y="7135812"/>
                </a:lnTo>
                <a:lnTo>
                  <a:pt x="1662112" y="7135812"/>
                </a:lnTo>
                <a:lnTo>
                  <a:pt x="1662112" y="3802062"/>
                </a:lnTo>
                <a:lnTo>
                  <a:pt x="5465762" y="0"/>
                </a:lnTo>
                <a:close/>
              </a:path>
            </a:pathLst>
          </a:custGeom>
          <a:solidFill>
            <a:schemeClr val="bg1"/>
          </a:solidFill>
          <a:ln>
            <a:noFill/>
          </a:ln>
        </p:spPr>
        <p:txBody>
          <a:bodyPr anchor="ctr" anchorCtr="1"/>
          <a:lstStyle/>
          <a:p>
            <a:endParaRPr lang="zh-CN" altLang="en-US" dirty="0"/>
          </a:p>
        </p:txBody>
      </p:sp>
      <p:sp>
        <p:nvSpPr>
          <p:cNvPr id="16" name="KSO_Shape"/>
          <p:cNvSpPr/>
          <p:nvPr>
            <p:custDataLst>
              <p:tags r:id="rId13"/>
            </p:custDataLst>
          </p:nvPr>
        </p:nvSpPr>
        <p:spPr>
          <a:xfrm>
            <a:off x="8956285" y="1748902"/>
            <a:ext cx="98868" cy="370755"/>
          </a:xfrm>
          <a:custGeom>
            <a:avLst/>
            <a:gdLst>
              <a:gd name="connsiteX0" fmla="*/ 68824 w 586846"/>
              <a:gd name="connsiteY0" fmla="*/ 1723528 h 2207149"/>
              <a:gd name="connsiteX1" fmla="*/ 229234 w 586846"/>
              <a:gd name="connsiteY1" fmla="*/ 1999898 h 2207149"/>
              <a:gd name="connsiteX2" fmla="*/ 395081 w 586846"/>
              <a:gd name="connsiteY2" fmla="*/ 1968031 h 2207149"/>
              <a:gd name="connsiteX3" fmla="*/ 530795 w 586846"/>
              <a:gd name="connsiteY3" fmla="*/ 1725944 h 2207149"/>
              <a:gd name="connsiteX4" fmla="*/ 306023 w 586846"/>
              <a:gd name="connsiteY4" fmla="*/ 76465 h 2207149"/>
              <a:gd name="connsiteX5" fmla="*/ 306023 w 586846"/>
              <a:gd name="connsiteY5" fmla="*/ 1514740 h 2207149"/>
              <a:gd name="connsiteX6" fmla="*/ 529167 w 586846"/>
              <a:gd name="connsiteY6" fmla="*/ 1514740 h 2207149"/>
              <a:gd name="connsiteX7" fmla="*/ 529167 w 586846"/>
              <a:gd name="connsiteY7" fmla="*/ 155048 h 2207149"/>
              <a:gd name="connsiteX8" fmla="*/ 450584 w 586846"/>
              <a:gd name="connsiteY8" fmla="*/ 76465 h 2207149"/>
              <a:gd name="connsiteX9" fmla="*/ 136262 w 586846"/>
              <a:gd name="connsiteY9" fmla="*/ 76465 h 2207149"/>
              <a:gd name="connsiteX10" fmla="*/ 57679 w 586846"/>
              <a:gd name="connsiteY10" fmla="*/ 155048 h 2207149"/>
              <a:gd name="connsiteX11" fmla="*/ 57679 w 586846"/>
              <a:gd name="connsiteY11" fmla="*/ 1514740 h 2207149"/>
              <a:gd name="connsiteX12" fmla="*/ 280823 w 586846"/>
              <a:gd name="connsiteY12" fmla="*/ 1514740 h 2207149"/>
              <a:gd name="connsiteX13" fmla="*/ 280823 w 586846"/>
              <a:gd name="connsiteY13" fmla="*/ 76465 h 2207149"/>
              <a:gd name="connsiteX14" fmla="*/ 97810 w 586846"/>
              <a:gd name="connsiteY14" fmla="*/ 0 h 2207149"/>
              <a:gd name="connsiteX15" fmla="*/ 489036 w 586846"/>
              <a:gd name="connsiteY15" fmla="*/ 0 h 2207149"/>
              <a:gd name="connsiteX16" fmla="*/ 586846 w 586846"/>
              <a:gd name="connsiteY16" fmla="*/ 97810 h 2207149"/>
              <a:gd name="connsiteX17" fmla="*/ 586846 w 586846"/>
              <a:gd name="connsiteY17" fmla="*/ 1690953 h 2207149"/>
              <a:gd name="connsiteX18" fmla="*/ 586517 w 586846"/>
              <a:gd name="connsiteY18" fmla="*/ 1690953 h 2207149"/>
              <a:gd name="connsiteX19" fmla="*/ 586514 w 586846"/>
              <a:gd name="connsiteY19" fmla="*/ 1691828 h 2207149"/>
              <a:gd name="connsiteX20" fmla="*/ 586823 w 586846"/>
              <a:gd name="connsiteY20" fmla="*/ 1691829 h 2207149"/>
              <a:gd name="connsiteX21" fmla="*/ 586812 w 586846"/>
              <a:gd name="connsiteY21" fmla="*/ 1694880 h 2207149"/>
              <a:gd name="connsiteX22" fmla="*/ 299633 w 586846"/>
              <a:gd name="connsiteY22" fmla="*/ 2207149 h 2207149"/>
              <a:gd name="connsiteX23" fmla="*/ 23 w 586846"/>
              <a:gd name="connsiteY23" fmla="*/ 1690953 h 2207149"/>
              <a:gd name="connsiteX24" fmla="*/ 0 w 586846"/>
              <a:gd name="connsiteY24" fmla="*/ 1690953 h 2207149"/>
              <a:gd name="connsiteX25" fmla="*/ 0 w 586846"/>
              <a:gd name="connsiteY25" fmla="*/ 97810 h 2207149"/>
              <a:gd name="connsiteX26" fmla="*/ 97810 w 586846"/>
              <a:gd name="connsiteY26" fmla="*/ 0 h 220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586846" h="2207149">
                <a:moveTo>
                  <a:pt x="68824" y="1723528"/>
                </a:moveTo>
                <a:lnTo>
                  <a:pt x="229234" y="1999898"/>
                </a:lnTo>
                <a:lnTo>
                  <a:pt x="395081" y="1968031"/>
                </a:lnTo>
                <a:lnTo>
                  <a:pt x="530795" y="1725944"/>
                </a:lnTo>
                <a:close/>
                <a:moveTo>
                  <a:pt x="306023" y="76465"/>
                </a:moveTo>
                <a:lnTo>
                  <a:pt x="306023" y="1514740"/>
                </a:lnTo>
                <a:lnTo>
                  <a:pt x="529167" y="1514740"/>
                </a:lnTo>
                <a:lnTo>
                  <a:pt x="529167" y="155048"/>
                </a:lnTo>
                <a:cubicBezTo>
                  <a:pt x="529167" y="111648"/>
                  <a:pt x="493984" y="76465"/>
                  <a:pt x="450584" y="76465"/>
                </a:cubicBezTo>
                <a:close/>
                <a:moveTo>
                  <a:pt x="136262" y="76465"/>
                </a:moveTo>
                <a:cubicBezTo>
                  <a:pt x="92862" y="76465"/>
                  <a:pt x="57679" y="111648"/>
                  <a:pt x="57679" y="155048"/>
                </a:cubicBezTo>
                <a:lnTo>
                  <a:pt x="57679" y="1514740"/>
                </a:lnTo>
                <a:lnTo>
                  <a:pt x="280823" y="1514740"/>
                </a:lnTo>
                <a:lnTo>
                  <a:pt x="280823" y="76465"/>
                </a:lnTo>
                <a:close/>
                <a:moveTo>
                  <a:pt x="97810" y="0"/>
                </a:moveTo>
                <a:lnTo>
                  <a:pt x="489036" y="0"/>
                </a:lnTo>
                <a:cubicBezTo>
                  <a:pt x="543055" y="0"/>
                  <a:pt x="586846" y="43791"/>
                  <a:pt x="586846" y="97810"/>
                </a:cubicBezTo>
                <a:lnTo>
                  <a:pt x="586846" y="1690953"/>
                </a:lnTo>
                <a:lnTo>
                  <a:pt x="586517" y="1690953"/>
                </a:lnTo>
                <a:lnTo>
                  <a:pt x="586514" y="1691828"/>
                </a:lnTo>
                <a:lnTo>
                  <a:pt x="586823" y="1691829"/>
                </a:lnTo>
                <a:lnTo>
                  <a:pt x="586812" y="1694880"/>
                </a:lnTo>
                <a:lnTo>
                  <a:pt x="299633" y="2207149"/>
                </a:lnTo>
                <a:lnTo>
                  <a:pt x="23" y="1690953"/>
                </a:lnTo>
                <a:lnTo>
                  <a:pt x="0" y="1690953"/>
                </a:lnTo>
                <a:lnTo>
                  <a:pt x="0" y="97810"/>
                </a:lnTo>
                <a:cubicBezTo>
                  <a:pt x="0" y="43791"/>
                  <a:pt x="43791" y="0"/>
                  <a:pt x="9781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p>
            <a:pPr algn="ctr" eaLnBrk="1" hangingPunct="1">
              <a:spcBef>
                <a:spcPts val="0"/>
              </a:spcBef>
              <a:spcAft>
                <a:spcPts val="0"/>
              </a:spcAft>
              <a:defRPr/>
            </a:pPr>
            <a:endParaRPr lang="zh-CN" altLang="en-US">
              <a:solidFill>
                <a:srgbClr val="FFFFFF"/>
              </a:solidFill>
            </a:endParaRPr>
          </a:p>
        </p:txBody>
      </p:sp>
      <p:sp>
        <p:nvSpPr>
          <p:cNvPr id="17" name="KSO_Shape"/>
          <p:cNvSpPr/>
          <p:nvPr>
            <p:custDataLst>
              <p:tags r:id="rId14"/>
            </p:custDataLst>
          </p:nvPr>
        </p:nvSpPr>
        <p:spPr bwMode="auto">
          <a:xfrm>
            <a:off x="8898158" y="4237808"/>
            <a:ext cx="276932" cy="387318"/>
          </a:xfrm>
          <a:custGeom>
            <a:avLst/>
            <a:gdLst>
              <a:gd name="T0" fmla="*/ 2147483646 w 4228"/>
              <a:gd name="T1" fmla="*/ 2147483646 h 5910"/>
              <a:gd name="T2" fmla="*/ 2147483646 w 4228"/>
              <a:gd name="T3" fmla="*/ 2147483646 h 5910"/>
              <a:gd name="T4" fmla="*/ 2147483646 w 4228"/>
              <a:gd name="T5" fmla="*/ 2147483646 h 5910"/>
              <a:gd name="T6" fmla="*/ 2147483646 w 4228"/>
              <a:gd name="T7" fmla="*/ 2147483646 h 5910"/>
              <a:gd name="T8" fmla="*/ 2147483646 w 4228"/>
              <a:gd name="T9" fmla="*/ 736754076 h 5910"/>
              <a:gd name="T10" fmla="*/ 2147483646 w 4228"/>
              <a:gd name="T11" fmla="*/ 468900117 h 5910"/>
              <a:gd name="T12" fmla="*/ 2147483646 w 4228"/>
              <a:gd name="T13" fmla="*/ 2147483646 h 5910"/>
              <a:gd name="T14" fmla="*/ 2147483646 w 4228"/>
              <a:gd name="T15" fmla="*/ 2147483646 h 5910"/>
              <a:gd name="T16" fmla="*/ 769768890 w 4228"/>
              <a:gd name="T17" fmla="*/ 2147483646 h 5910"/>
              <a:gd name="T18" fmla="*/ 502005176 w 4228"/>
              <a:gd name="T19" fmla="*/ 2147483646 h 5910"/>
              <a:gd name="T20" fmla="*/ 2147483646 w 4228"/>
              <a:gd name="T21" fmla="*/ 2147483646 h 5910"/>
              <a:gd name="T22" fmla="*/ 2147483646 w 4228"/>
              <a:gd name="T23" fmla="*/ 2147483646 h 5910"/>
              <a:gd name="T24" fmla="*/ 2147483646 w 4228"/>
              <a:gd name="T25" fmla="*/ 2147483646 h 5910"/>
              <a:gd name="T26" fmla="*/ 2147483646 w 4228"/>
              <a:gd name="T27" fmla="*/ 2147483646 h 5910"/>
              <a:gd name="T28" fmla="*/ 2147483646 w 4228"/>
              <a:gd name="T29" fmla="*/ 2147483646 h 5910"/>
              <a:gd name="T30" fmla="*/ 2147483646 w 4228"/>
              <a:gd name="T31" fmla="*/ 2147483646 h 5910"/>
              <a:gd name="T32" fmla="*/ 2147483646 w 4228"/>
              <a:gd name="T33" fmla="*/ 2147483646 h 5910"/>
              <a:gd name="T34" fmla="*/ 2147483646 w 4228"/>
              <a:gd name="T35" fmla="*/ 2147483646 h 5910"/>
              <a:gd name="T36" fmla="*/ 2147483646 w 4228"/>
              <a:gd name="T37" fmla="*/ 2147483646 h 5910"/>
              <a:gd name="T38" fmla="*/ 2147483646 w 4228"/>
              <a:gd name="T39" fmla="*/ 2147483646 h 5910"/>
              <a:gd name="T40" fmla="*/ 2147483646 w 4228"/>
              <a:gd name="T41" fmla="*/ 2147483646 h 5910"/>
              <a:gd name="T42" fmla="*/ 2147483646 w 4228"/>
              <a:gd name="T43" fmla="*/ 2147483646 h 5910"/>
              <a:gd name="T44" fmla="*/ 2147483646 w 4228"/>
              <a:gd name="T45" fmla="*/ 2147483646 h 5910"/>
              <a:gd name="T46" fmla="*/ 2147483646 w 4228"/>
              <a:gd name="T47" fmla="*/ 2147483646 h 5910"/>
              <a:gd name="T48" fmla="*/ 2147483646 w 4228"/>
              <a:gd name="T49" fmla="*/ 2147483646 h 5910"/>
              <a:gd name="T50" fmla="*/ 2147483646 w 4228"/>
              <a:gd name="T51" fmla="*/ 2147483646 h 5910"/>
              <a:gd name="T52" fmla="*/ 2147483646 w 4228"/>
              <a:gd name="T53" fmla="*/ 2147483646 h 5910"/>
              <a:gd name="T54" fmla="*/ 2147483646 w 4228"/>
              <a:gd name="T55" fmla="*/ 2147483646 h 5910"/>
              <a:gd name="T56" fmla="*/ 2147483646 w 4228"/>
              <a:gd name="T57" fmla="*/ 2147483646 h 5910"/>
              <a:gd name="T58" fmla="*/ 2147483646 w 4228"/>
              <a:gd name="T59" fmla="*/ 2147483646 h 5910"/>
              <a:gd name="T60" fmla="*/ 2147483646 w 4228"/>
              <a:gd name="T61" fmla="*/ 2147483646 h 5910"/>
              <a:gd name="T62" fmla="*/ 2147483646 w 4228"/>
              <a:gd name="T63" fmla="*/ 2147483646 h 5910"/>
              <a:gd name="T64" fmla="*/ 2147483646 w 4228"/>
              <a:gd name="T65" fmla="*/ 2147483646 h 5910"/>
              <a:gd name="T66" fmla="*/ 2147483646 w 4228"/>
              <a:gd name="T67" fmla="*/ 2147483646 h 5910"/>
              <a:gd name="T68" fmla="*/ 2147483646 w 4228"/>
              <a:gd name="T69" fmla="*/ 2147483646 h 5910"/>
              <a:gd name="T70" fmla="*/ 2147483646 w 4228"/>
              <a:gd name="T71" fmla="*/ 2147483646 h 5910"/>
              <a:gd name="T72" fmla="*/ 2147483646 w 4228"/>
              <a:gd name="T73" fmla="*/ 2147483646 h 5910"/>
              <a:gd name="T74" fmla="*/ 2147483646 w 4228"/>
              <a:gd name="T75" fmla="*/ 2147483646 h 5910"/>
              <a:gd name="T76" fmla="*/ 2147483646 w 4228"/>
              <a:gd name="T77" fmla="*/ 2147483646 h 5910"/>
              <a:gd name="T78" fmla="*/ 2147483646 w 4228"/>
              <a:gd name="T79" fmla="*/ 2147483646 h 5910"/>
              <a:gd name="T80" fmla="*/ 2147483646 w 4228"/>
              <a:gd name="T81" fmla="*/ 2147483646 h 5910"/>
              <a:gd name="T82" fmla="*/ 2147483646 w 4228"/>
              <a:gd name="T83" fmla="*/ 2147483646 h 5910"/>
              <a:gd name="T84" fmla="*/ 2147483646 w 4228"/>
              <a:gd name="T85" fmla="*/ 2147483646 h 5910"/>
              <a:gd name="T86" fmla="*/ 2147483646 w 4228"/>
              <a:gd name="T87" fmla="*/ 2147483646 h 5910"/>
              <a:gd name="T88" fmla="*/ 2147483646 w 4228"/>
              <a:gd name="T89" fmla="*/ 2147483646 h 5910"/>
              <a:gd name="T90" fmla="*/ 2147483646 w 4228"/>
              <a:gd name="T91" fmla="*/ 2147483646 h 5910"/>
              <a:gd name="T92" fmla="*/ 2147483646 w 4228"/>
              <a:gd name="T93" fmla="*/ 2147483646 h 5910"/>
              <a:gd name="T94" fmla="*/ 2147483646 w 4228"/>
              <a:gd name="T95" fmla="*/ 2147483646 h 5910"/>
              <a:gd name="T96" fmla="*/ 2147483646 w 4228"/>
              <a:gd name="T97" fmla="*/ 2147483646 h 5910"/>
              <a:gd name="T98" fmla="*/ 2147483646 w 4228"/>
              <a:gd name="T99" fmla="*/ 2147483646 h 5910"/>
              <a:gd name="T100" fmla="*/ 2147483646 w 4228"/>
              <a:gd name="T101" fmla="*/ 2147483646 h 5910"/>
              <a:gd name="T102" fmla="*/ 2147483646 w 4228"/>
              <a:gd name="T103" fmla="*/ 2147483646 h 5910"/>
              <a:gd name="T104" fmla="*/ 2147483646 w 4228"/>
              <a:gd name="T105" fmla="*/ 2147483646 h 5910"/>
              <a:gd name="T106" fmla="*/ 2147483646 w 4228"/>
              <a:gd name="T107" fmla="*/ 2147483646 h 5910"/>
              <a:gd name="T108" fmla="*/ 2147483646 w 4228"/>
              <a:gd name="T109" fmla="*/ 2147483646 h 5910"/>
              <a:gd name="T110" fmla="*/ 2147483646 w 4228"/>
              <a:gd name="T111" fmla="*/ 2147483646 h 5910"/>
              <a:gd name="T112" fmla="*/ 2147483646 w 4228"/>
              <a:gd name="T113" fmla="*/ 2147483646 h 5910"/>
              <a:gd name="T114" fmla="*/ 2147483646 w 4228"/>
              <a:gd name="T115" fmla="*/ 2147483646 h 5910"/>
              <a:gd name="T116" fmla="*/ 2147483646 w 4228"/>
              <a:gd name="T117" fmla="*/ 2147483646 h 5910"/>
              <a:gd name="T118" fmla="*/ 2147483646 w 4228"/>
              <a:gd name="T119" fmla="*/ 2147483646 h 5910"/>
              <a:gd name="T120" fmla="*/ 2147483646 w 4228"/>
              <a:gd name="T121" fmla="*/ 2147483646 h 5910"/>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4228" h="5910">
                <a:moveTo>
                  <a:pt x="3998" y="2785"/>
                </a:moveTo>
                <a:lnTo>
                  <a:pt x="3815" y="2602"/>
                </a:lnTo>
                <a:lnTo>
                  <a:pt x="2840" y="1627"/>
                </a:lnTo>
                <a:lnTo>
                  <a:pt x="3127" y="1341"/>
                </a:lnTo>
                <a:lnTo>
                  <a:pt x="3155" y="1312"/>
                </a:lnTo>
                <a:lnTo>
                  <a:pt x="3181" y="1282"/>
                </a:lnTo>
                <a:lnTo>
                  <a:pt x="3205" y="1251"/>
                </a:lnTo>
                <a:lnTo>
                  <a:pt x="3227" y="1219"/>
                </a:lnTo>
                <a:lnTo>
                  <a:pt x="3247" y="1185"/>
                </a:lnTo>
                <a:lnTo>
                  <a:pt x="3266" y="1151"/>
                </a:lnTo>
                <a:lnTo>
                  <a:pt x="3284" y="1116"/>
                </a:lnTo>
                <a:lnTo>
                  <a:pt x="3299" y="1081"/>
                </a:lnTo>
                <a:lnTo>
                  <a:pt x="3313" y="1046"/>
                </a:lnTo>
                <a:lnTo>
                  <a:pt x="3324" y="1009"/>
                </a:lnTo>
                <a:lnTo>
                  <a:pt x="3335" y="972"/>
                </a:lnTo>
                <a:lnTo>
                  <a:pt x="3342" y="935"/>
                </a:lnTo>
                <a:lnTo>
                  <a:pt x="3349" y="898"/>
                </a:lnTo>
                <a:lnTo>
                  <a:pt x="3353" y="861"/>
                </a:lnTo>
                <a:lnTo>
                  <a:pt x="3356" y="823"/>
                </a:lnTo>
                <a:lnTo>
                  <a:pt x="3357" y="786"/>
                </a:lnTo>
                <a:lnTo>
                  <a:pt x="3356" y="748"/>
                </a:lnTo>
                <a:lnTo>
                  <a:pt x="3353" y="710"/>
                </a:lnTo>
                <a:lnTo>
                  <a:pt x="3349" y="673"/>
                </a:lnTo>
                <a:lnTo>
                  <a:pt x="3342" y="635"/>
                </a:lnTo>
                <a:lnTo>
                  <a:pt x="3335" y="598"/>
                </a:lnTo>
                <a:lnTo>
                  <a:pt x="3324" y="562"/>
                </a:lnTo>
                <a:lnTo>
                  <a:pt x="3313" y="526"/>
                </a:lnTo>
                <a:lnTo>
                  <a:pt x="3299" y="489"/>
                </a:lnTo>
                <a:lnTo>
                  <a:pt x="3284" y="455"/>
                </a:lnTo>
                <a:lnTo>
                  <a:pt x="3266" y="420"/>
                </a:lnTo>
                <a:lnTo>
                  <a:pt x="3247" y="385"/>
                </a:lnTo>
                <a:lnTo>
                  <a:pt x="3227" y="353"/>
                </a:lnTo>
                <a:lnTo>
                  <a:pt x="3205" y="321"/>
                </a:lnTo>
                <a:lnTo>
                  <a:pt x="3181" y="290"/>
                </a:lnTo>
                <a:lnTo>
                  <a:pt x="3155" y="258"/>
                </a:lnTo>
                <a:lnTo>
                  <a:pt x="3127" y="229"/>
                </a:lnTo>
                <a:lnTo>
                  <a:pt x="3097" y="201"/>
                </a:lnTo>
                <a:lnTo>
                  <a:pt x="3067" y="176"/>
                </a:lnTo>
                <a:lnTo>
                  <a:pt x="3036" y="151"/>
                </a:lnTo>
                <a:lnTo>
                  <a:pt x="3003" y="129"/>
                </a:lnTo>
                <a:lnTo>
                  <a:pt x="2970" y="108"/>
                </a:lnTo>
                <a:lnTo>
                  <a:pt x="2936" y="89"/>
                </a:lnTo>
                <a:lnTo>
                  <a:pt x="2902" y="72"/>
                </a:lnTo>
                <a:lnTo>
                  <a:pt x="2866" y="56"/>
                </a:lnTo>
                <a:lnTo>
                  <a:pt x="2830" y="43"/>
                </a:lnTo>
                <a:lnTo>
                  <a:pt x="2795" y="32"/>
                </a:lnTo>
                <a:lnTo>
                  <a:pt x="2758" y="22"/>
                </a:lnTo>
                <a:lnTo>
                  <a:pt x="2720" y="14"/>
                </a:lnTo>
                <a:lnTo>
                  <a:pt x="2683" y="7"/>
                </a:lnTo>
                <a:lnTo>
                  <a:pt x="2645" y="3"/>
                </a:lnTo>
                <a:lnTo>
                  <a:pt x="2608" y="0"/>
                </a:lnTo>
                <a:lnTo>
                  <a:pt x="2570" y="0"/>
                </a:lnTo>
                <a:lnTo>
                  <a:pt x="2532" y="0"/>
                </a:lnTo>
                <a:lnTo>
                  <a:pt x="2496" y="3"/>
                </a:lnTo>
                <a:lnTo>
                  <a:pt x="2458" y="7"/>
                </a:lnTo>
                <a:lnTo>
                  <a:pt x="2421" y="14"/>
                </a:lnTo>
                <a:lnTo>
                  <a:pt x="2383" y="22"/>
                </a:lnTo>
                <a:lnTo>
                  <a:pt x="2346" y="32"/>
                </a:lnTo>
                <a:lnTo>
                  <a:pt x="2310" y="43"/>
                </a:lnTo>
                <a:lnTo>
                  <a:pt x="2275" y="56"/>
                </a:lnTo>
                <a:lnTo>
                  <a:pt x="2239" y="72"/>
                </a:lnTo>
                <a:lnTo>
                  <a:pt x="2205" y="89"/>
                </a:lnTo>
                <a:lnTo>
                  <a:pt x="2171" y="108"/>
                </a:lnTo>
                <a:lnTo>
                  <a:pt x="2138" y="129"/>
                </a:lnTo>
                <a:lnTo>
                  <a:pt x="2105" y="151"/>
                </a:lnTo>
                <a:lnTo>
                  <a:pt x="2074" y="176"/>
                </a:lnTo>
                <a:lnTo>
                  <a:pt x="2044" y="201"/>
                </a:lnTo>
                <a:lnTo>
                  <a:pt x="2015" y="229"/>
                </a:lnTo>
                <a:lnTo>
                  <a:pt x="301" y="1950"/>
                </a:lnTo>
                <a:lnTo>
                  <a:pt x="284" y="1965"/>
                </a:lnTo>
                <a:lnTo>
                  <a:pt x="266" y="1980"/>
                </a:lnTo>
                <a:lnTo>
                  <a:pt x="248" y="1996"/>
                </a:lnTo>
                <a:lnTo>
                  <a:pt x="231" y="2013"/>
                </a:lnTo>
                <a:lnTo>
                  <a:pt x="203" y="2042"/>
                </a:lnTo>
                <a:lnTo>
                  <a:pt x="177" y="2072"/>
                </a:lnTo>
                <a:lnTo>
                  <a:pt x="153" y="2104"/>
                </a:lnTo>
                <a:lnTo>
                  <a:pt x="131" y="2135"/>
                </a:lnTo>
                <a:lnTo>
                  <a:pt x="110" y="2169"/>
                </a:lnTo>
                <a:lnTo>
                  <a:pt x="91" y="2203"/>
                </a:lnTo>
                <a:lnTo>
                  <a:pt x="74" y="2238"/>
                </a:lnTo>
                <a:lnTo>
                  <a:pt x="58" y="2273"/>
                </a:lnTo>
                <a:lnTo>
                  <a:pt x="45" y="2308"/>
                </a:lnTo>
                <a:lnTo>
                  <a:pt x="33" y="2345"/>
                </a:lnTo>
                <a:lnTo>
                  <a:pt x="23" y="2382"/>
                </a:lnTo>
                <a:lnTo>
                  <a:pt x="15" y="2419"/>
                </a:lnTo>
                <a:lnTo>
                  <a:pt x="9" y="2456"/>
                </a:lnTo>
                <a:lnTo>
                  <a:pt x="5" y="2493"/>
                </a:lnTo>
                <a:lnTo>
                  <a:pt x="1" y="2531"/>
                </a:lnTo>
                <a:lnTo>
                  <a:pt x="0" y="2569"/>
                </a:lnTo>
                <a:lnTo>
                  <a:pt x="1" y="2606"/>
                </a:lnTo>
                <a:lnTo>
                  <a:pt x="5" y="2644"/>
                </a:lnTo>
                <a:lnTo>
                  <a:pt x="9" y="2681"/>
                </a:lnTo>
                <a:lnTo>
                  <a:pt x="15" y="2719"/>
                </a:lnTo>
                <a:lnTo>
                  <a:pt x="23" y="2756"/>
                </a:lnTo>
                <a:lnTo>
                  <a:pt x="33" y="2792"/>
                </a:lnTo>
                <a:lnTo>
                  <a:pt x="45" y="2829"/>
                </a:lnTo>
                <a:lnTo>
                  <a:pt x="58" y="2865"/>
                </a:lnTo>
                <a:lnTo>
                  <a:pt x="74" y="2899"/>
                </a:lnTo>
                <a:lnTo>
                  <a:pt x="91" y="2934"/>
                </a:lnTo>
                <a:lnTo>
                  <a:pt x="110" y="2969"/>
                </a:lnTo>
                <a:lnTo>
                  <a:pt x="131" y="3001"/>
                </a:lnTo>
                <a:lnTo>
                  <a:pt x="153" y="3033"/>
                </a:lnTo>
                <a:lnTo>
                  <a:pt x="177" y="3065"/>
                </a:lnTo>
                <a:lnTo>
                  <a:pt x="203" y="3096"/>
                </a:lnTo>
                <a:lnTo>
                  <a:pt x="231" y="3125"/>
                </a:lnTo>
                <a:lnTo>
                  <a:pt x="1388" y="4281"/>
                </a:lnTo>
                <a:lnTo>
                  <a:pt x="1102" y="4567"/>
                </a:lnTo>
                <a:lnTo>
                  <a:pt x="1075" y="4597"/>
                </a:lnTo>
                <a:lnTo>
                  <a:pt x="1048" y="4627"/>
                </a:lnTo>
                <a:lnTo>
                  <a:pt x="1024" y="4658"/>
                </a:lnTo>
                <a:lnTo>
                  <a:pt x="1001" y="4691"/>
                </a:lnTo>
                <a:lnTo>
                  <a:pt x="981" y="4724"/>
                </a:lnTo>
                <a:lnTo>
                  <a:pt x="962" y="4758"/>
                </a:lnTo>
                <a:lnTo>
                  <a:pt x="945" y="4792"/>
                </a:lnTo>
                <a:lnTo>
                  <a:pt x="930" y="4828"/>
                </a:lnTo>
                <a:lnTo>
                  <a:pt x="916" y="4864"/>
                </a:lnTo>
                <a:lnTo>
                  <a:pt x="904" y="4899"/>
                </a:lnTo>
                <a:lnTo>
                  <a:pt x="894" y="4936"/>
                </a:lnTo>
                <a:lnTo>
                  <a:pt x="886" y="4973"/>
                </a:lnTo>
                <a:lnTo>
                  <a:pt x="879" y="5011"/>
                </a:lnTo>
                <a:lnTo>
                  <a:pt x="875" y="5048"/>
                </a:lnTo>
                <a:lnTo>
                  <a:pt x="873" y="5086"/>
                </a:lnTo>
                <a:lnTo>
                  <a:pt x="872" y="5123"/>
                </a:lnTo>
                <a:lnTo>
                  <a:pt x="873" y="5161"/>
                </a:lnTo>
                <a:lnTo>
                  <a:pt x="875" y="5198"/>
                </a:lnTo>
                <a:lnTo>
                  <a:pt x="880" y="5236"/>
                </a:lnTo>
                <a:lnTo>
                  <a:pt x="886" y="5273"/>
                </a:lnTo>
                <a:lnTo>
                  <a:pt x="894" y="5311"/>
                </a:lnTo>
                <a:lnTo>
                  <a:pt x="904" y="5347"/>
                </a:lnTo>
                <a:lnTo>
                  <a:pt x="916" y="5383"/>
                </a:lnTo>
                <a:lnTo>
                  <a:pt x="930" y="5419"/>
                </a:lnTo>
                <a:lnTo>
                  <a:pt x="945" y="5455"/>
                </a:lnTo>
                <a:lnTo>
                  <a:pt x="962" y="5489"/>
                </a:lnTo>
                <a:lnTo>
                  <a:pt x="981" y="5523"/>
                </a:lnTo>
                <a:lnTo>
                  <a:pt x="1002" y="5556"/>
                </a:lnTo>
                <a:lnTo>
                  <a:pt x="1024" y="5589"/>
                </a:lnTo>
                <a:lnTo>
                  <a:pt x="1049" y="5620"/>
                </a:lnTo>
                <a:lnTo>
                  <a:pt x="1075" y="5650"/>
                </a:lnTo>
                <a:lnTo>
                  <a:pt x="1102" y="5679"/>
                </a:lnTo>
                <a:lnTo>
                  <a:pt x="1131" y="5707"/>
                </a:lnTo>
                <a:lnTo>
                  <a:pt x="1162" y="5734"/>
                </a:lnTo>
                <a:lnTo>
                  <a:pt x="1193" y="5757"/>
                </a:lnTo>
                <a:lnTo>
                  <a:pt x="1225" y="5779"/>
                </a:lnTo>
                <a:lnTo>
                  <a:pt x="1259" y="5800"/>
                </a:lnTo>
                <a:lnTo>
                  <a:pt x="1292" y="5819"/>
                </a:lnTo>
                <a:lnTo>
                  <a:pt x="1327" y="5836"/>
                </a:lnTo>
                <a:lnTo>
                  <a:pt x="1362" y="5852"/>
                </a:lnTo>
                <a:lnTo>
                  <a:pt x="1398" y="5865"/>
                </a:lnTo>
                <a:lnTo>
                  <a:pt x="1434" y="5877"/>
                </a:lnTo>
                <a:lnTo>
                  <a:pt x="1471" y="5887"/>
                </a:lnTo>
                <a:lnTo>
                  <a:pt x="1507" y="5895"/>
                </a:lnTo>
                <a:lnTo>
                  <a:pt x="1545" y="5902"/>
                </a:lnTo>
                <a:lnTo>
                  <a:pt x="1582" y="5906"/>
                </a:lnTo>
                <a:lnTo>
                  <a:pt x="1620" y="5909"/>
                </a:lnTo>
                <a:lnTo>
                  <a:pt x="1658" y="5910"/>
                </a:lnTo>
                <a:lnTo>
                  <a:pt x="1696" y="5909"/>
                </a:lnTo>
                <a:lnTo>
                  <a:pt x="1734" y="5906"/>
                </a:lnTo>
                <a:lnTo>
                  <a:pt x="1771" y="5902"/>
                </a:lnTo>
                <a:lnTo>
                  <a:pt x="1809" y="5895"/>
                </a:lnTo>
                <a:lnTo>
                  <a:pt x="1845" y="5887"/>
                </a:lnTo>
                <a:lnTo>
                  <a:pt x="1882" y="5877"/>
                </a:lnTo>
                <a:lnTo>
                  <a:pt x="1918" y="5865"/>
                </a:lnTo>
                <a:lnTo>
                  <a:pt x="1954" y="5852"/>
                </a:lnTo>
                <a:lnTo>
                  <a:pt x="1989" y="5836"/>
                </a:lnTo>
                <a:lnTo>
                  <a:pt x="2024" y="5819"/>
                </a:lnTo>
                <a:lnTo>
                  <a:pt x="2057" y="5800"/>
                </a:lnTo>
                <a:lnTo>
                  <a:pt x="2091" y="5780"/>
                </a:lnTo>
                <a:lnTo>
                  <a:pt x="2123" y="5757"/>
                </a:lnTo>
                <a:lnTo>
                  <a:pt x="2154" y="5734"/>
                </a:lnTo>
                <a:lnTo>
                  <a:pt x="2184" y="5707"/>
                </a:lnTo>
                <a:lnTo>
                  <a:pt x="2215" y="5679"/>
                </a:lnTo>
                <a:lnTo>
                  <a:pt x="3998" y="3897"/>
                </a:lnTo>
                <a:lnTo>
                  <a:pt x="4026" y="3866"/>
                </a:lnTo>
                <a:lnTo>
                  <a:pt x="4052" y="3836"/>
                </a:lnTo>
                <a:lnTo>
                  <a:pt x="4076" y="3805"/>
                </a:lnTo>
                <a:lnTo>
                  <a:pt x="4099" y="3773"/>
                </a:lnTo>
                <a:lnTo>
                  <a:pt x="4119" y="3739"/>
                </a:lnTo>
                <a:lnTo>
                  <a:pt x="4138" y="3706"/>
                </a:lnTo>
                <a:lnTo>
                  <a:pt x="4156" y="3671"/>
                </a:lnTo>
                <a:lnTo>
                  <a:pt x="4170" y="3636"/>
                </a:lnTo>
                <a:lnTo>
                  <a:pt x="4185" y="3600"/>
                </a:lnTo>
                <a:lnTo>
                  <a:pt x="4196" y="3564"/>
                </a:lnTo>
                <a:lnTo>
                  <a:pt x="4206" y="3527"/>
                </a:lnTo>
                <a:lnTo>
                  <a:pt x="4214" y="3489"/>
                </a:lnTo>
                <a:lnTo>
                  <a:pt x="4220" y="3453"/>
                </a:lnTo>
                <a:lnTo>
                  <a:pt x="4225" y="3415"/>
                </a:lnTo>
                <a:lnTo>
                  <a:pt x="4227" y="3378"/>
                </a:lnTo>
                <a:lnTo>
                  <a:pt x="4228" y="3340"/>
                </a:lnTo>
                <a:lnTo>
                  <a:pt x="4227" y="3302"/>
                </a:lnTo>
                <a:lnTo>
                  <a:pt x="4225" y="3265"/>
                </a:lnTo>
                <a:lnTo>
                  <a:pt x="4220" y="3227"/>
                </a:lnTo>
                <a:lnTo>
                  <a:pt x="4214" y="3191"/>
                </a:lnTo>
                <a:lnTo>
                  <a:pt x="4206" y="3153"/>
                </a:lnTo>
                <a:lnTo>
                  <a:pt x="4196" y="3116"/>
                </a:lnTo>
                <a:lnTo>
                  <a:pt x="4185" y="3080"/>
                </a:lnTo>
                <a:lnTo>
                  <a:pt x="4170" y="3044"/>
                </a:lnTo>
                <a:lnTo>
                  <a:pt x="4156" y="3009"/>
                </a:lnTo>
                <a:lnTo>
                  <a:pt x="4138" y="2974"/>
                </a:lnTo>
                <a:lnTo>
                  <a:pt x="4119" y="2941"/>
                </a:lnTo>
                <a:lnTo>
                  <a:pt x="4099" y="2907"/>
                </a:lnTo>
                <a:lnTo>
                  <a:pt x="4076" y="2875"/>
                </a:lnTo>
                <a:lnTo>
                  <a:pt x="4052" y="2844"/>
                </a:lnTo>
                <a:lnTo>
                  <a:pt x="4026" y="2814"/>
                </a:lnTo>
                <a:lnTo>
                  <a:pt x="3998" y="2785"/>
                </a:lnTo>
                <a:close/>
                <a:moveTo>
                  <a:pt x="2285" y="499"/>
                </a:moveTo>
                <a:lnTo>
                  <a:pt x="2285" y="499"/>
                </a:lnTo>
                <a:lnTo>
                  <a:pt x="2300" y="485"/>
                </a:lnTo>
                <a:lnTo>
                  <a:pt x="2316" y="471"/>
                </a:lnTo>
                <a:lnTo>
                  <a:pt x="2332" y="459"/>
                </a:lnTo>
                <a:lnTo>
                  <a:pt x="2348" y="448"/>
                </a:lnTo>
                <a:lnTo>
                  <a:pt x="2365" y="437"/>
                </a:lnTo>
                <a:lnTo>
                  <a:pt x="2383" y="428"/>
                </a:lnTo>
                <a:lnTo>
                  <a:pt x="2401" y="419"/>
                </a:lnTo>
                <a:lnTo>
                  <a:pt x="2419" y="411"/>
                </a:lnTo>
                <a:lnTo>
                  <a:pt x="2437" y="404"/>
                </a:lnTo>
                <a:lnTo>
                  <a:pt x="2456" y="398"/>
                </a:lnTo>
                <a:lnTo>
                  <a:pt x="2474" y="393"/>
                </a:lnTo>
                <a:lnTo>
                  <a:pt x="2493" y="389"/>
                </a:lnTo>
                <a:lnTo>
                  <a:pt x="2512" y="385"/>
                </a:lnTo>
                <a:lnTo>
                  <a:pt x="2531" y="383"/>
                </a:lnTo>
                <a:lnTo>
                  <a:pt x="2551" y="382"/>
                </a:lnTo>
                <a:lnTo>
                  <a:pt x="2570" y="381"/>
                </a:lnTo>
                <a:lnTo>
                  <a:pt x="2590" y="382"/>
                </a:lnTo>
                <a:lnTo>
                  <a:pt x="2609" y="383"/>
                </a:lnTo>
                <a:lnTo>
                  <a:pt x="2628" y="385"/>
                </a:lnTo>
                <a:lnTo>
                  <a:pt x="2647" y="389"/>
                </a:lnTo>
                <a:lnTo>
                  <a:pt x="2667" y="393"/>
                </a:lnTo>
                <a:lnTo>
                  <a:pt x="2685" y="398"/>
                </a:lnTo>
                <a:lnTo>
                  <a:pt x="2704" y="404"/>
                </a:lnTo>
                <a:lnTo>
                  <a:pt x="2722" y="411"/>
                </a:lnTo>
                <a:lnTo>
                  <a:pt x="2741" y="419"/>
                </a:lnTo>
                <a:lnTo>
                  <a:pt x="2759" y="428"/>
                </a:lnTo>
                <a:lnTo>
                  <a:pt x="2776" y="437"/>
                </a:lnTo>
                <a:lnTo>
                  <a:pt x="2792" y="448"/>
                </a:lnTo>
                <a:lnTo>
                  <a:pt x="2809" y="459"/>
                </a:lnTo>
                <a:lnTo>
                  <a:pt x="2826" y="471"/>
                </a:lnTo>
                <a:lnTo>
                  <a:pt x="2841" y="485"/>
                </a:lnTo>
                <a:lnTo>
                  <a:pt x="2856" y="499"/>
                </a:lnTo>
                <a:lnTo>
                  <a:pt x="2870" y="515"/>
                </a:lnTo>
                <a:lnTo>
                  <a:pt x="2884" y="530"/>
                </a:lnTo>
                <a:lnTo>
                  <a:pt x="2896" y="546"/>
                </a:lnTo>
                <a:lnTo>
                  <a:pt x="2908" y="563"/>
                </a:lnTo>
                <a:lnTo>
                  <a:pt x="2918" y="581"/>
                </a:lnTo>
                <a:lnTo>
                  <a:pt x="2928" y="597"/>
                </a:lnTo>
                <a:lnTo>
                  <a:pt x="2937" y="615"/>
                </a:lnTo>
                <a:lnTo>
                  <a:pt x="2945" y="633"/>
                </a:lnTo>
                <a:lnTo>
                  <a:pt x="2952" y="652"/>
                </a:lnTo>
                <a:lnTo>
                  <a:pt x="2959" y="670"/>
                </a:lnTo>
                <a:lnTo>
                  <a:pt x="2963" y="689"/>
                </a:lnTo>
                <a:lnTo>
                  <a:pt x="2968" y="708"/>
                </a:lnTo>
                <a:lnTo>
                  <a:pt x="2971" y="727"/>
                </a:lnTo>
                <a:lnTo>
                  <a:pt x="2973" y="747"/>
                </a:lnTo>
                <a:lnTo>
                  <a:pt x="2974" y="766"/>
                </a:lnTo>
                <a:lnTo>
                  <a:pt x="2974" y="786"/>
                </a:lnTo>
                <a:lnTo>
                  <a:pt x="2974" y="805"/>
                </a:lnTo>
                <a:lnTo>
                  <a:pt x="2973" y="824"/>
                </a:lnTo>
                <a:lnTo>
                  <a:pt x="2971" y="844"/>
                </a:lnTo>
                <a:lnTo>
                  <a:pt x="2968" y="863"/>
                </a:lnTo>
                <a:lnTo>
                  <a:pt x="2963" y="882"/>
                </a:lnTo>
                <a:lnTo>
                  <a:pt x="2959" y="901"/>
                </a:lnTo>
                <a:lnTo>
                  <a:pt x="2952" y="920"/>
                </a:lnTo>
                <a:lnTo>
                  <a:pt x="2945" y="938"/>
                </a:lnTo>
                <a:lnTo>
                  <a:pt x="2937" y="955"/>
                </a:lnTo>
                <a:lnTo>
                  <a:pt x="2928" y="973"/>
                </a:lnTo>
                <a:lnTo>
                  <a:pt x="2918" y="991"/>
                </a:lnTo>
                <a:lnTo>
                  <a:pt x="2908" y="1008"/>
                </a:lnTo>
                <a:lnTo>
                  <a:pt x="2896" y="1025"/>
                </a:lnTo>
                <a:lnTo>
                  <a:pt x="2884" y="1040"/>
                </a:lnTo>
                <a:lnTo>
                  <a:pt x="2870" y="1056"/>
                </a:lnTo>
                <a:lnTo>
                  <a:pt x="2856" y="1071"/>
                </a:lnTo>
                <a:lnTo>
                  <a:pt x="2743" y="1184"/>
                </a:lnTo>
                <a:lnTo>
                  <a:pt x="1550" y="2377"/>
                </a:lnTo>
                <a:lnTo>
                  <a:pt x="1543" y="2353"/>
                </a:lnTo>
                <a:lnTo>
                  <a:pt x="1535" y="2327"/>
                </a:lnTo>
                <a:lnTo>
                  <a:pt x="1527" y="2303"/>
                </a:lnTo>
                <a:lnTo>
                  <a:pt x="1518" y="2278"/>
                </a:lnTo>
                <a:lnTo>
                  <a:pt x="1508" y="2255"/>
                </a:lnTo>
                <a:lnTo>
                  <a:pt x="1497" y="2230"/>
                </a:lnTo>
                <a:lnTo>
                  <a:pt x="1485" y="2207"/>
                </a:lnTo>
                <a:lnTo>
                  <a:pt x="1473" y="2183"/>
                </a:lnTo>
                <a:lnTo>
                  <a:pt x="1459" y="2161"/>
                </a:lnTo>
                <a:lnTo>
                  <a:pt x="1446" y="2139"/>
                </a:lnTo>
                <a:lnTo>
                  <a:pt x="1430" y="2116"/>
                </a:lnTo>
                <a:lnTo>
                  <a:pt x="1415" y="2094"/>
                </a:lnTo>
                <a:lnTo>
                  <a:pt x="1398" y="2073"/>
                </a:lnTo>
                <a:lnTo>
                  <a:pt x="1380" y="2053"/>
                </a:lnTo>
                <a:lnTo>
                  <a:pt x="1362" y="2033"/>
                </a:lnTo>
                <a:lnTo>
                  <a:pt x="1343" y="2013"/>
                </a:lnTo>
                <a:lnTo>
                  <a:pt x="1323" y="1994"/>
                </a:lnTo>
                <a:lnTo>
                  <a:pt x="1303" y="1976"/>
                </a:lnTo>
                <a:lnTo>
                  <a:pt x="1283" y="1958"/>
                </a:lnTo>
                <a:lnTo>
                  <a:pt x="1262" y="1941"/>
                </a:lnTo>
                <a:lnTo>
                  <a:pt x="1241" y="1926"/>
                </a:lnTo>
                <a:lnTo>
                  <a:pt x="1218" y="1911"/>
                </a:lnTo>
                <a:lnTo>
                  <a:pt x="1196" y="1897"/>
                </a:lnTo>
                <a:lnTo>
                  <a:pt x="1174" y="1883"/>
                </a:lnTo>
                <a:lnTo>
                  <a:pt x="1151" y="1871"/>
                </a:lnTo>
                <a:lnTo>
                  <a:pt x="1128" y="1860"/>
                </a:lnTo>
                <a:lnTo>
                  <a:pt x="1105" y="1849"/>
                </a:lnTo>
                <a:lnTo>
                  <a:pt x="1080" y="1839"/>
                </a:lnTo>
                <a:lnTo>
                  <a:pt x="1057" y="1830"/>
                </a:lnTo>
                <a:lnTo>
                  <a:pt x="1032" y="1821"/>
                </a:lnTo>
                <a:lnTo>
                  <a:pt x="1008" y="1814"/>
                </a:lnTo>
                <a:lnTo>
                  <a:pt x="983" y="1808"/>
                </a:lnTo>
                <a:lnTo>
                  <a:pt x="2285" y="499"/>
                </a:lnTo>
                <a:close/>
                <a:moveTo>
                  <a:pt x="1943" y="5409"/>
                </a:moveTo>
                <a:lnTo>
                  <a:pt x="1943" y="5409"/>
                </a:lnTo>
                <a:lnTo>
                  <a:pt x="1929" y="5423"/>
                </a:lnTo>
                <a:lnTo>
                  <a:pt x="1913" y="5437"/>
                </a:lnTo>
                <a:lnTo>
                  <a:pt x="1897" y="5449"/>
                </a:lnTo>
                <a:lnTo>
                  <a:pt x="1881" y="5461"/>
                </a:lnTo>
                <a:lnTo>
                  <a:pt x="1863" y="5471"/>
                </a:lnTo>
                <a:lnTo>
                  <a:pt x="1846" y="5481"/>
                </a:lnTo>
                <a:lnTo>
                  <a:pt x="1829" y="5490"/>
                </a:lnTo>
                <a:lnTo>
                  <a:pt x="1811" y="5498"/>
                </a:lnTo>
                <a:lnTo>
                  <a:pt x="1792" y="5505"/>
                </a:lnTo>
                <a:lnTo>
                  <a:pt x="1773" y="5510"/>
                </a:lnTo>
                <a:lnTo>
                  <a:pt x="1754" y="5516"/>
                </a:lnTo>
                <a:lnTo>
                  <a:pt x="1735" y="5521"/>
                </a:lnTo>
                <a:lnTo>
                  <a:pt x="1716" y="5523"/>
                </a:lnTo>
                <a:lnTo>
                  <a:pt x="1697" y="5526"/>
                </a:lnTo>
                <a:lnTo>
                  <a:pt x="1677" y="5527"/>
                </a:lnTo>
                <a:lnTo>
                  <a:pt x="1658" y="5527"/>
                </a:lnTo>
                <a:lnTo>
                  <a:pt x="1638" y="5527"/>
                </a:lnTo>
                <a:lnTo>
                  <a:pt x="1619" y="5526"/>
                </a:lnTo>
                <a:lnTo>
                  <a:pt x="1600" y="5523"/>
                </a:lnTo>
                <a:lnTo>
                  <a:pt x="1581" y="5521"/>
                </a:lnTo>
                <a:lnTo>
                  <a:pt x="1562" y="5516"/>
                </a:lnTo>
                <a:lnTo>
                  <a:pt x="1543" y="5510"/>
                </a:lnTo>
                <a:lnTo>
                  <a:pt x="1524" y="5505"/>
                </a:lnTo>
                <a:lnTo>
                  <a:pt x="1506" y="5498"/>
                </a:lnTo>
                <a:lnTo>
                  <a:pt x="1488" y="5490"/>
                </a:lnTo>
                <a:lnTo>
                  <a:pt x="1471" y="5481"/>
                </a:lnTo>
                <a:lnTo>
                  <a:pt x="1453" y="5471"/>
                </a:lnTo>
                <a:lnTo>
                  <a:pt x="1436" y="5461"/>
                </a:lnTo>
                <a:lnTo>
                  <a:pt x="1419" y="5449"/>
                </a:lnTo>
                <a:lnTo>
                  <a:pt x="1404" y="5437"/>
                </a:lnTo>
                <a:lnTo>
                  <a:pt x="1388" y="5423"/>
                </a:lnTo>
                <a:lnTo>
                  <a:pt x="1372" y="5409"/>
                </a:lnTo>
                <a:lnTo>
                  <a:pt x="1358" y="5394"/>
                </a:lnTo>
                <a:lnTo>
                  <a:pt x="1344" y="5378"/>
                </a:lnTo>
                <a:lnTo>
                  <a:pt x="1332" y="5362"/>
                </a:lnTo>
                <a:lnTo>
                  <a:pt x="1320" y="5345"/>
                </a:lnTo>
                <a:lnTo>
                  <a:pt x="1310" y="5329"/>
                </a:lnTo>
                <a:lnTo>
                  <a:pt x="1300" y="5311"/>
                </a:lnTo>
                <a:lnTo>
                  <a:pt x="1291" y="5293"/>
                </a:lnTo>
                <a:lnTo>
                  <a:pt x="1283" y="5275"/>
                </a:lnTo>
                <a:lnTo>
                  <a:pt x="1276" y="5257"/>
                </a:lnTo>
                <a:lnTo>
                  <a:pt x="1271" y="5238"/>
                </a:lnTo>
                <a:lnTo>
                  <a:pt x="1265" y="5219"/>
                </a:lnTo>
                <a:lnTo>
                  <a:pt x="1262" y="5200"/>
                </a:lnTo>
                <a:lnTo>
                  <a:pt x="1259" y="5181"/>
                </a:lnTo>
                <a:lnTo>
                  <a:pt x="1256" y="5162"/>
                </a:lnTo>
                <a:lnTo>
                  <a:pt x="1254" y="5142"/>
                </a:lnTo>
                <a:lnTo>
                  <a:pt x="1254" y="5123"/>
                </a:lnTo>
                <a:lnTo>
                  <a:pt x="1254" y="5103"/>
                </a:lnTo>
                <a:lnTo>
                  <a:pt x="1256" y="5084"/>
                </a:lnTo>
                <a:lnTo>
                  <a:pt x="1259" y="5065"/>
                </a:lnTo>
                <a:lnTo>
                  <a:pt x="1262" y="5045"/>
                </a:lnTo>
                <a:lnTo>
                  <a:pt x="1265" y="5026"/>
                </a:lnTo>
                <a:lnTo>
                  <a:pt x="1271" y="5009"/>
                </a:lnTo>
                <a:lnTo>
                  <a:pt x="1276" y="4990"/>
                </a:lnTo>
                <a:lnTo>
                  <a:pt x="1283" y="4971"/>
                </a:lnTo>
                <a:lnTo>
                  <a:pt x="1291" y="4953"/>
                </a:lnTo>
                <a:lnTo>
                  <a:pt x="1300" y="4935"/>
                </a:lnTo>
                <a:lnTo>
                  <a:pt x="1310" y="4918"/>
                </a:lnTo>
                <a:lnTo>
                  <a:pt x="1320" y="4902"/>
                </a:lnTo>
                <a:lnTo>
                  <a:pt x="1332" y="4885"/>
                </a:lnTo>
                <a:lnTo>
                  <a:pt x="1344" y="4868"/>
                </a:lnTo>
                <a:lnTo>
                  <a:pt x="1358" y="4852"/>
                </a:lnTo>
                <a:lnTo>
                  <a:pt x="1372" y="4838"/>
                </a:lnTo>
                <a:lnTo>
                  <a:pt x="1658" y="4551"/>
                </a:lnTo>
                <a:lnTo>
                  <a:pt x="1762" y="4655"/>
                </a:lnTo>
                <a:lnTo>
                  <a:pt x="1945" y="4838"/>
                </a:lnTo>
                <a:lnTo>
                  <a:pt x="1958" y="4852"/>
                </a:lnTo>
                <a:lnTo>
                  <a:pt x="1972" y="4868"/>
                </a:lnTo>
                <a:lnTo>
                  <a:pt x="1985" y="4885"/>
                </a:lnTo>
                <a:lnTo>
                  <a:pt x="1996" y="4902"/>
                </a:lnTo>
                <a:lnTo>
                  <a:pt x="2007" y="4918"/>
                </a:lnTo>
                <a:lnTo>
                  <a:pt x="2016" y="4935"/>
                </a:lnTo>
                <a:lnTo>
                  <a:pt x="2025" y="4953"/>
                </a:lnTo>
                <a:lnTo>
                  <a:pt x="2033" y="4972"/>
                </a:lnTo>
                <a:lnTo>
                  <a:pt x="2039" y="4990"/>
                </a:lnTo>
                <a:lnTo>
                  <a:pt x="2046" y="5009"/>
                </a:lnTo>
                <a:lnTo>
                  <a:pt x="2051" y="5026"/>
                </a:lnTo>
                <a:lnTo>
                  <a:pt x="2055" y="5046"/>
                </a:lnTo>
                <a:lnTo>
                  <a:pt x="2058" y="5065"/>
                </a:lnTo>
                <a:lnTo>
                  <a:pt x="2061" y="5084"/>
                </a:lnTo>
                <a:lnTo>
                  <a:pt x="2062" y="5103"/>
                </a:lnTo>
                <a:lnTo>
                  <a:pt x="2063" y="5123"/>
                </a:lnTo>
                <a:lnTo>
                  <a:pt x="2062" y="5142"/>
                </a:lnTo>
                <a:lnTo>
                  <a:pt x="2061" y="5162"/>
                </a:lnTo>
                <a:lnTo>
                  <a:pt x="2058" y="5181"/>
                </a:lnTo>
                <a:lnTo>
                  <a:pt x="2055" y="5200"/>
                </a:lnTo>
                <a:lnTo>
                  <a:pt x="2051" y="5219"/>
                </a:lnTo>
                <a:lnTo>
                  <a:pt x="2046" y="5238"/>
                </a:lnTo>
                <a:lnTo>
                  <a:pt x="2039" y="5257"/>
                </a:lnTo>
                <a:lnTo>
                  <a:pt x="2033" y="5275"/>
                </a:lnTo>
                <a:lnTo>
                  <a:pt x="2025" y="5293"/>
                </a:lnTo>
                <a:lnTo>
                  <a:pt x="2016" y="5311"/>
                </a:lnTo>
                <a:lnTo>
                  <a:pt x="2007" y="5329"/>
                </a:lnTo>
                <a:lnTo>
                  <a:pt x="1996" y="5345"/>
                </a:lnTo>
                <a:lnTo>
                  <a:pt x="1985" y="5362"/>
                </a:lnTo>
                <a:lnTo>
                  <a:pt x="1971" y="5378"/>
                </a:lnTo>
                <a:lnTo>
                  <a:pt x="1958" y="5393"/>
                </a:lnTo>
                <a:lnTo>
                  <a:pt x="1943" y="5409"/>
                </a:lnTo>
                <a:close/>
                <a:moveTo>
                  <a:pt x="3727" y="3626"/>
                </a:moveTo>
                <a:lnTo>
                  <a:pt x="2420" y="4933"/>
                </a:lnTo>
                <a:lnTo>
                  <a:pt x="2414" y="4908"/>
                </a:lnTo>
                <a:lnTo>
                  <a:pt x="2406" y="4883"/>
                </a:lnTo>
                <a:lnTo>
                  <a:pt x="2397" y="4858"/>
                </a:lnTo>
                <a:lnTo>
                  <a:pt x="2389" y="4833"/>
                </a:lnTo>
                <a:lnTo>
                  <a:pt x="2379" y="4810"/>
                </a:lnTo>
                <a:lnTo>
                  <a:pt x="2368" y="4786"/>
                </a:lnTo>
                <a:lnTo>
                  <a:pt x="2356" y="4762"/>
                </a:lnTo>
                <a:lnTo>
                  <a:pt x="2344" y="4739"/>
                </a:lnTo>
                <a:lnTo>
                  <a:pt x="2331" y="4716"/>
                </a:lnTo>
                <a:lnTo>
                  <a:pt x="2316" y="4693"/>
                </a:lnTo>
                <a:lnTo>
                  <a:pt x="2302" y="4672"/>
                </a:lnTo>
                <a:lnTo>
                  <a:pt x="2286" y="4649"/>
                </a:lnTo>
                <a:lnTo>
                  <a:pt x="2269" y="4628"/>
                </a:lnTo>
                <a:lnTo>
                  <a:pt x="2251" y="4607"/>
                </a:lnTo>
                <a:lnTo>
                  <a:pt x="2234" y="4587"/>
                </a:lnTo>
                <a:lnTo>
                  <a:pt x="2215" y="4567"/>
                </a:lnTo>
                <a:lnTo>
                  <a:pt x="2032" y="4385"/>
                </a:lnTo>
                <a:lnTo>
                  <a:pt x="501" y="2855"/>
                </a:lnTo>
                <a:lnTo>
                  <a:pt x="487" y="2839"/>
                </a:lnTo>
                <a:lnTo>
                  <a:pt x="473" y="2824"/>
                </a:lnTo>
                <a:lnTo>
                  <a:pt x="461" y="2807"/>
                </a:lnTo>
                <a:lnTo>
                  <a:pt x="449" y="2791"/>
                </a:lnTo>
                <a:lnTo>
                  <a:pt x="439" y="2773"/>
                </a:lnTo>
                <a:lnTo>
                  <a:pt x="429" y="2757"/>
                </a:lnTo>
                <a:lnTo>
                  <a:pt x="420" y="2739"/>
                </a:lnTo>
                <a:lnTo>
                  <a:pt x="412" y="2721"/>
                </a:lnTo>
                <a:lnTo>
                  <a:pt x="405" y="2702"/>
                </a:lnTo>
                <a:lnTo>
                  <a:pt x="400" y="2684"/>
                </a:lnTo>
                <a:lnTo>
                  <a:pt x="394" y="2665"/>
                </a:lnTo>
                <a:lnTo>
                  <a:pt x="391" y="2646"/>
                </a:lnTo>
                <a:lnTo>
                  <a:pt x="387" y="2627"/>
                </a:lnTo>
                <a:lnTo>
                  <a:pt x="385" y="2607"/>
                </a:lnTo>
                <a:lnTo>
                  <a:pt x="383" y="2588"/>
                </a:lnTo>
                <a:lnTo>
                  <a:pt x="383" y="2569"/>
                </a:lnTo>
                <a:lnTo>
                  <a:pt x="383" y="2549"/>
                </a:lnTo>
                <a:lnTo>
                  <a:pt x="385" y="2530"/>
                </a:lnTo>
                <a:lnTo>
                  <a:pt x="387" y="2510"/>
                </a:lnTo>
                <a:lnTo>
                  <a:pt x="391" y="2491"/>
                </a:lnTo>
                <a:lnTo>
                  <a:pt x="394" y="2472"/>
                </a:lnTo>
                <a:lnTo>
                  <a:pt x="400" y="2453"/>
                </a:lnTo>
                <a:lnTo>
                  <a:pt x="405" y="2434"/>
                </a:lnTo>
                <a:lnTo>
                  <a:pt x="412" y="2416"/>
                </a:lnTo>
                <a:lnTo>
                  <a:pt x="420" y="2399"/>
                </a:lnTo>
                <a:lnTo>
                  <a:pt x="429" y="2381"/>
                </a:lnTo>
                <a:lnTo>
                  <a:pt x="439" y="2363"/>
                </a:lnTo>
                <a:lnTo>
                  <a:pt x="449" y="2346"/>
                </a:lnTo>
                <a:lnTo>
                  <a:pt x="461" y="2329"/>
                </a:lnTo>
                <a:lnTo>
                  <a:pt x="473" y="2314"/>
                </a:lnTo>
                <a:lnTo>
                  <a:pt x="487" y="2298"/>
                </a:lnTo>
                <a:lnTo>
                  <a:pt x="501" y="2283"/>
                </a:lnTo>
                <a:lnTo>
                  <a:pt x="517" y="2268"/>
                </a:lnTo>
                <a:lnTo>
                  <a:pt x="532" y="2255"/>
                </a:lnTo>
                <a:lnTo>
                  <a:pt x="548" y="2242"/>
                </a:lnTo>
                <a:lnTo>
                  <a:pt x="565" y="2231"/>
                </a:lnTo>
                <a:lnTo>
                  <a:pt x="581" y="2220"/>
                </a:lnTo>
                <a:lnTo>
                  <a:pt x="599" y="2210"/>
                </a:lnTo>
                <a:lnTo>
                  <a:pt x="617" y="2202"/>
                </a:lnTo>
                <a:lnTo>
                  <a:pt x="635" y="2195"/>
                </a:lnTo>
                <a:lnTo>
                  <a:pt x="653" y="2187"/>
                </a:lnTo>
                <a:lnTo>
                  <a:pt x="672" y="2181"/>
                </a:lnTo>
                <a:lnTo>
                  <a:pt x="691" y="2176"/>
                </a:lnTo>
                <a:lnTo>
                  <a:pt x="710" y="2172"/>
                </a:lnTo>
                <a:lnTo>
                  <a:pt x="729" y="2169"/>
                </a:lnTo>
                <a:lnTo>
                  <a:pt x="748" y="2167"/>
                </a:lnTo>
                <a:lnTo>
                  <a:pt x="768" y="2164"/>
                </a:lnTo>
                <a:lnTo>
                  <a:pt x="787" y="2164"/>
                </a:lnTo>
                <a:lnTo>
                  <a:pt x="807" y="2164"/>
                </a:lnTo>
                <a:lnTo>
                  <a:pt x="826" y="2167"/>
                </a:lnTo>
                <a:lnTo>
                  <a:pt x="845" y="2169"/>
                </a:lnTo>
                <a:lnTo>
                  <a:pt x="865" y="2172"/>
                </a:lnTo>
                <a:lnTo>
                  <a:pt x="884" y="2176"/>
                </a:lnTo>
                <a:lnTo>
                  <a:pt x="903" y="2181"/>
                </a:lnTo>
                <a:lnTo>
                  <a:pt x="921" y="2187"/>
                </a:lnTo>
                <a:lnTo>
                  <a:pt x="940" y="2193"/>
                </a:lnTo>
                <a:lnTo>
                  <a:pt x="957" y="2202"/>
                </a:lnTo>
                <a:lnTo>
                  <a:pt x="975" y="2210"/>
                </a:lnTo>
                <a:lnTo>
                  <a:pt x="992" y="2220"/>
                </a:lnTo>
                <a:lnTo>
                  <a:pt x="1010" y="2231"/>
                </a:lnTo>
                <a:lnTo>
                  <a:pt x="1025" y="2242"/>
                </a:lnTo>
                <a:lnTo>
                  <a:pt x="1042" y="2255"/>
                </a:lnTo>
                <a:lnTo>
                  <a:pt x="1058" y="2268"/>
                </a:lnTo>
                <a:lnTo>
                  <a:pt x="1073" y="2283"/>
                </a:lnTo>
                <a:lnTo>
                  <a:pt x="1087" y="2298"/>
                </a:lnTo>
                <a:lnTo>
                  <a:pt x="1100" y="2314"/>
                </a:lnTo>
                <a:lnTo>
                  <a:pt x="1114" y="2329"/>
                </a:lnTo>
                <a:lnTo>
                  <a:pt x="1125" y="2346"/>
                </a:lnTo>
                <a:lnTo>
                  <a:pt x="1136" y="2363"/>
                </a:lnTo>
                <a:lnTo>
                  <a:pt x="1145" y="2381"/>
                </a:lnTo>
                <a:lnTo>
                  <a:pt x="1154" y="2399"/>
                </a:lnTo>
                <a:lnTo>
                  <a:pt x="1162" y="2416"/>
                </a:lnTo>
                <a:lnTo>
                  <a:pt x="1168" y="2434"/>
                </a:lnTo>
                <a:lnTo>
                  <a:pt x="1175" y="2453"/>
                </a:lnTo>
                <a:lnTo>
                  <a:pt x="1179" y="2472"/>
                </a:lnTo>
                <a:lnTo>
                  <a:pt x="1184" y="2491"/>
                </a:lnTo>
                <a:lnTo>
                  <a:pt x="1187" y="2510"/>
                </a:lnTo>
                <a:lnTo>
                  <a:pt x="1189" y="2530"/>
                </a:lnTo>
                <a:lnTo>
                  <a:pt x="1191" y="2549"/>
                </a:lnTo>
                <a:lnTo>
                  <a:pt x="1192" y="2569"/>
                </a:lnTo>
                <a:lnTo>
                  <a:pt x="1191" y="2588"/>
                </a:lnTo>
                <a:lnTo>
                  <a:pt x="1189" y="2607"/>
                </a:lnTo>
                <a:lnTo>
                  <a:pt x="1187" y="2627"/>
                </a:lnTo>
                <a:lnTo>
                  <a:pt x="1184" y="2646"/>
                </a:lnTo>
                <a:lnTo>
                  <a:pt x="1179" y="2665"/>
                </a:lnTo>
                <a:lnTo>
                  <a:pt x="1175" y="2684"/>
                </a:lnTo>
                <a:lnTo>
                  <a:pt x="1168" y="2702"/>
                </a:lnTo>
                <a:lnTo>
                  <a:pt x="1162" y="2721"/>
                </a:lnTo>
                <a:lnTo>
                  <a:pt x="1154" y="2739"/>
                </a:lnTo>
                <a:lnTo>
                  <a:pt x="1145" y="2757"/>
                </a:lnTo>
                <a:lnTo>
                  <a:pt x="1136" y="2773"/>
                </a:lnTo>
                <a:lnTo>
                  <a:pt x="1125" y="2791"/>
                </a:lnTo>
                <a:lnTo>
                  <a:pt x="1114" y="2808"/>
                </a:lnTo>
                <a:lnTo>
                  <a:pt x="1100" y="2824"/>
                </a:lnTo>
                <a:lnTo>
                  <a:pt x="1087" y="2839"/>
                </a:lnTo>
                <a:lnTo>
                  <a:pt x="1073" y="2855"/>
                </a:lnTo>
                <a:lnTo>
                  <a:pt x="1343" y="3125"/>
                </a:lnTo>
                <a:lnTo>
                  <a:pt x="2570" y="1898"/>
                </a:lnTo>
                <a:lnTo>
                  <a:pt x="3545" y="2872"/>
                </a:lnTo>
                <a:lnTo>
                  <a:pt x="3727" y="3054"/>
                </a:lnTo>
                <a:lnTo>
                  <a:pt x="3742" y="3069"/>
                </a:lnTo>
                <a:lnTo>
                  <a:pt x="3755" y="3086"/>
                </a:lnTo>
                <a:lnTo>
                  <a:pt x="3768" y="3101"/>
                </a:lnTo>
                <a:lnTo>
                  <a:pt x="3780" y="3118"/>
                </a:lnTo>
                <a:lnTo>
                  <a:pt x="3790" y="3135"/>
                </a:lnTo>
                <a:lnTo>
                  <a:pt x="3800" y="3153"/>
                </a:lnTo>
                <a:lnTo>
                  <a:pt x="3809" y="3169"/>
                </a:lnTo>
                <a:lnTo>
                  <a:pt x="3816" y="3188"/>
                </a:lnTo>
                <a:lnTo>
                  <a:pt x="3823" y="3206"/>
                </a:lnTo>
                <a:lnTo>
                  <a:pt x="3830" y="3225"/>
                </a:lnTo>
                <a:lnTo>
                  <a:pt x="3834" y="3244"/>
                </a:lnTo>
                <a:lnTo>
                  <a:pt x="3839" y="3263"/>
                </a:lnTo>
                <a:lnTo>
                  <a:pt x="3842" y="3282"/>
                </a:lnTo>
                <a:lnTo>
                  <a:pt x="3844" y="3301"/>
                </a:lnTo>
                <a:lnTo>
                  <a:pt x="3845" y="3321"/>
                </a:lnTo>
                <a:lnTo>
                  <a:pt x="3845" y="3340"/>
                </a:lnTo>
                <a:lnTo>
                  <a:pt x="3845" y="3359"/>
                </a:lnTo>
                <a:lnTo>
                  <a:pt x="3844" y="3379"/>
                </a:lnTo>
                <a:lnTo>
                  <a:pt x="3842" y="3398"/>
                </a:lnTo>
                <a:lnTo>
                  <a:pt x="3839" y="3417"/>
                </a:lnTo>
                <a:lnTo>
                  <a:pt x="3834" y="3436"/>
                </a:lnTo>
                <a:lnTo>
                  <a:pt x="3830" y="3455"/>
                </a:lnTo>
                <a:lnTo>
                  <a:pt x="3823" y="3474"/>
                </a:lnTo>
                <a:lnTo>
                  <a:pt x="3816" y="3492"/>
                </a:lnTo>
                <a:lnTo>
                  <a:pt x="3809" y="3511"/>
                </a:lnTo>
                <a:lnTo>
                  <a:pt x="3800" y="3528"/>
                </a:lnTo>
                <a:lnTo>
                  <a:pt x="3790" y="3545"/>
                </a:lnTo>
                <a:lnTo>
                  <a:pt x="3780" y="3562"/>
                </a:lnTo>
                <a:lnTo>
                  <a:pt x="3768" y="3579"/>
                </a:lnTo>
                <a:lnTo>
                  <a:pt x="3755" y="3595"/>
                </a:lnTo>
                <a:lnTo>
                  <a:pt x="3742" y="3611"/>
                </a:lnTo>
                <a:lnTo>
                  <a:pt x="3727" y="3626"/>
                </a:lnTo>
                <a:close/>
                <a:moveTo>
                  <a:pt x="2480" y="2235"/>
                </a:moveTo>
                <a:lnTo>
                  <a:pt x="1460" y="3254"/>
                </a:lnTo>
                <a:lnTo>
                  <a:pt x="1730" y="3524"/>
                </a:lnTo>
                <a:lnTo>
                  <a:pt x="2750" y="2505"/>
                </a:lnTo>
                <a:lnTo>
                  <a:pt x="2480" y="2235"/>
                </a:lnTo>
                <a:close/>
                <a:moveTo>
                  <a:pt x="2887" y="2643"/>
                </a:moveTo>
                <a:lnTo>
                  <a:pt x="1868" y="3662"/>
                </a:lnTo>
                <a:lnTo>
                  <a:pt x="2139" y="3932"/>
                </a:lnTo>
                <a:lnTo>
                  <a:pt x="3157" y="2913"/>
                </a:lnTo>
                <a:lnTo>
                  <a:pt x="2887" y="2643"/>
                </a:lnTo>
                <a:close/>
                <a:moveTo>
                  <a:pt x="2276" y="4069"/>
                </a:moveTo>
                <a:lnTo>
                  <a:pt x="2546" y="4340"/>
                </a:lnTo>
                <a:lnTo>
                  <a:pt x="3565" y="3321"/>
                </a:lnTo>
                <a:lnTo>
                  <a:pt x="3295" y="3050"/>
                </a:lnTo>
                <a:lnTo>
                  <a:pt x="2276" y="4069"/>
                </a:lnTo>
                <a:close/>
              </a:path>
            </a:pathLst>
          </a:custGeom>
          <a:solidFill>
            <a:schemeClr val="bg1"/>
          </a:solidFill>
          <a:ln>
            <a:noFill/>
          </a:ln>
        </p:spPr>
        <p:txBody>
          <a:bodyPr anchor="ctr">
            <a:scene3d>
              <a:camera prst="orthographicFront"/>
              <a:lightRig rig="threePt" dir="t"/>
            </a:scene3d>
            <a:sp3d>
              <a:contourClr>
                <a:srgbClr val="FFFFFF"/>
              </a:contourClr>
            </a:sp3d>
          </a:bodyPr>
          <a:lstStyle/>
          <a:p>
            <a:pPr algn="ctr">
              <a:defRPr/>
            </a:pPr>
            <a:endParaRPr lang="zh-CN" altLang="en-US">
              <a:solidFill>
                <a:srgbClr val="FFFFFF"/>
              </a:solidFill>
            </a:endParaRPr>
          </a:p>
        </p:txBody>
      </p:sp>
      <p:sp>
        <p:nvSpPr>
          <p:cNvPr id="30" name="文本框 29"/>
          <p:cNvSpPr txBox="1"/>
          <p:nvPr>
            <p:custDataLst>
              <p:tags r:id="rId15"/>
            </p:custDataLst>
          </p:nvPr>
        </p:nvSpPr>
        <p:spPr>
          <a:xfrm>
            <a:off x="9328573" y="1899796"/>
            <a:ext cx="2402879" cy="675988"/>
          </a:xfrm>
          <a:prstGeom prst="rect">
            <a:avLst/>
          </a:prstGeom>
          <a:noFill/>
        </p:spPr>
        <p:txBody>
          <a:bodyPr wrap="square" rtlCol="0">
            <a:normAutofit/>
          </a:bodyPr>
          <a:lstStyle/>
          <a:p>
            <a:r>
              <a:rPr lang="zh-CN" altLang="en-US" dirty="0"/>
              <a:t>每周及每天都应</a:t>
            </a:r>
            <a:endParaRPr lang="en-US" altLang="zh-CN" dirty="0"/>
          </a:p>
          <a:p>
            <a:r>
              <a:rPr lang="zh-CN" altLang="en-US" dirty="0"/>
              <a:t>细化迭代计划</a:t>
            </a:r>
          </a:p>
        </p:txBody>
      </p:sp>
      <p:sp>
        <p:nvSpPr>
          <p:cNvPr id="32" name="文本框 31"/>
          <p:cNvSpPr txBox="1"/>
          <p:nvPr>
            <p:custDataLst>
              <p:tags r:id="rId16"/>
            </p:custDataLst>
          </p:nvPr>
        </p:nvSpPr>
        <p:spPr>
          <a:xfrm>
            <a:off x="9343720" y="4419798"/>
            <a:ext cx="2402879" cy="675988"/>
          </a:xfrm>
          <a:prstGeom prst="rect">
            <a:avLst/>
          </a:prstGeom>
          <a:noFill/>
        </p:spPr>
        <p:txBody>
          <a:bodyPr wrap="square" rtlCol="0">
            <a:normAutofit/>
          </a:bodyPr>
          <a:lstStyle/>
          <a:p>
            <a:r>
              <a:rPr lang="zh-CN" altLang="en-US" dirty="0"/>
              <a:t>根据情况动态调整</a:t>
            </a:r>
            <a:endParaRPr lang="en-US" altLang="zh-CN" dirty="0"/>
          </a:p>
          <a:p>
            <a:r>
              <a:rPr lang="zh-CN" altLang="en-US" dirty="0"/>
              <a:t>迭代计划的安排</a:t>
            </a:r>
          </a:p>
        </p:txBody>
      </p:sp>
      <p:sp>
        <p:nvSpPr>
          <p:cNvPr id="34" name="文本框 33"/>
          <p:cNvSpPr txBox="1"/>
          <p:nvPr>
            <p:custDataLst>
              <p:tags r:id="rId17"/>
            </p:custDataLst>
          </p:nvPr>
        </p:nvSpPr>
        <p:spPr>
          <a:xfrm>
            <a:off x="1080266" y="4347958"/>
            <a:ext cx="2402879" cy="675988"/>
          </a:xfrm>
          <a:prstGeom prst="rect">
            <a:avLst/>
          </a:prstGeom>
          <a:noFill/>
        </p:spPr>
        <p:txBody>
          <a:bodyPr wrap="square" rtlCol="0">
            <a:normAutofit/>
          </a:bodyPr>
          <a:lstStyle/>
          <a:p>
            <a:pPr algn="r"/>
            <a:r>
              <a:rPr lang="zh-CN" altLang="en-US" dirty="0"/>
              <a:t>经常进行小组评审</a:t>
            </a:r>
            <a:endParaRPr lang="en-US" altLang="zh-CN" dirty="0"/>
          </a:p>
          <a:p>
            <a:pPr algn="r"/>
            <a:r>
              <a:rPr lang="zh-CN" altLang="en-US" dirty="0"/>
              <a:t>及讨论</a:t>
            </a:r>
          </a:p>
        </p:txBody>
      </p:sp>
      <p:sp>
        <p:nvSpPr>
          <p:cNvPr id="36" name="文本框 35"/>
          <p:cNvSpPr txBox="1"/>
          <p:nvPr>
            <p:custDataLst>
              <p:tags r:id="rId18"/>
            </p:custDataLst>
          </p:nvPr>
        </p:nvSpPr>
        <p:spPr>
          <a:xfrm>
            <a:off x="451958" y="1723152"/>
            <a:ext cx="2402879" cy="675988"/>
          </a:xfrm>
          <a:prstGeom prst="rect">
            <a:avLst/>
          </a:prstGeom>
          <a:noFill/>
        </p:spPr>
        <p:txBody>
          <a:bodyPr wrap="square" rtlCol="0">
            <a:normAutofit/>
          </a:bodyPr>
          <a:lstStyle/>
          <a:p>
            <a:pPr algn="r"/>
            <a:r>
              <a:rPr lang="zh-CN" altLang="en-US" dirty="0"/>
              <a:t>将最大风险</a:t>
            </a:r>
            <a:endParaRPr lang="en-US" altLang="zh-CN" dirty="0"/>
          </a:p>
          <a:p>
            <a:pPr algn="r"/>
            <a:r>
              <a:rPr lang="zh-CN" altLang="en-US" dirty="0"/>
              <a:t>放在最高优先级</a:t>
            </a:r>
          </a:p>
        </p:txBody>
      </p:sp>
      <p:sp>
        <p:nvSpPr>
          <p:cNvPr id="9" name="文本框 8"/>
          <p:cNvSpPr txBox="1"/>
          <p:nvPr>
            <p:custDataLst>
              <p:tags r:id="rId19"/>
            </p:custDataLst>
          </p:nvPr>
        </p:nvSpPr>
        <p:spPr>
          <a:xfrm>
            <a:off x="838200" y="394154"/>
            <a:ext cx="10515599" cy="723445"/>
          </a:xfrm>
          <a:prstGeom prst="rect">
            <a:avLst/>
          </a:prstGeom>
        </p:spPr>
        <p:txBody>
          <a:bodyPr vert="horz" lIns="91440" tIns="45720" rIns="91440" bIns="45720" rtlCol="0" anchor="ctr">
            <a:normAutofit/>
          </a:bodyPr>
          <a:lstStyle>
            <a:lvl1pPr>
              <a:lnSpc>
                <a:spcPct val="90000"/>
              </a:lnSpc>
              <a:spcBef>
                <a:spcPct val="0"/>
              </a:spcBef>
              <a:buNone/>
              <a:defRPr sz="3200">
                <a:solidFill>
                  <a:schemeClr val="accent1"/>
                </a:solidFill>
                <a:latin typeface="+mj-lt"/>
                <a:ea typeface="+mj-ea"/>
                <a:cs typeface="+mj-cs"/>
              </a:defRPr>
            </a:lvl1pPr>
          </a:lstStyle>
          <a:p>
            <a:r>
              <a:rPr lang="zh-CN" altLang="en-US" dirty="0"/>
              <a:t>经验与教训</a:t>
            </a:r>
          </a:p>
        </p:txBody>
      </p:sp>
    </p:spTree>
    <p:custDataLst>
      <p:tags r:id="rId1"/>
    </p:custDataLst>
    <p:extLst>
      <p:ext uri="{BB962C8B-B14F-4D97-AF65-F5344CB8AC3E}">
        <p14:creationId xmlns:p14="http://schemas.microsoft.com/office/powerpoint/2010/main" val="10723780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椭圆 5"/>
          <p:cNvSpPr/>
          <p:nvPr>
            <p:custDataLst>
              <p:tags r:id="rId2"/>
            </p:custDataLst>
          </p:nvPr>
        </p:nvSpPr>
        <p:spPr>
          <a:xfrm>
            <a:off x="8860540" y="1405088"/>
            <a:ext cx="986879" cy="986879"/>
          </a:xfrm>
          <a:prstGeom prst="ellips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细黑" pitchFamily="2" charset="-122"/>
              <a:ea typeface="华文细黑" pitchFamily="2" charset="-122"/>
            </a:endParaRPr>
          </a:p>
        </p:txBody>
      </p:sp>
      <p:sp>
        <p:nvSpPr>
          <p:cNvPr id="8" name="标题 7"/>
          <p:cNvSpPr>
            <a:spLocks noGrp="1"/>
          </p:cNvSpPr>
          <p:nvPr>
            <p:ph type="title"/>
            <p:custDataLst>
              <p:tags r:id="rId3"/>
            </p:custDataLst>
          </p:nvPr>
        </p:nvSpPr>
        <p:spPr/>
        <p:txBody>
          <a:bodyPr>
            <a:normAutofit/>
          </a:bodyPr>
          <a:lstStyle/>
          <a:p>
            <a:r>
              <a:rPr lang="en-US" altLang="zh-CN"/>
              <a:t>THANKS</a:t>
            </a:r>
            <a:endParaRPr lang="zh-CN" altLang="en-US" dirty="0"/>
          </a:p>
        </p:txBody>
      </p:sp>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a:lstStyle/>
          <a:p>
            <a:r>
              <a:rPr lang="zh-CN" altLang="en-US" dirty="0"/>
              <a:t>界面原型展示</a:t>
            </a:r>
          </a:p>
        </p:txBody>
      </p:sp>
      <p:sp>
        <p:nvSpPr>
          <p:cNvPr id="4" name="文本框 3"/>
          <p:cNvSpPr txBox="1"/>
          <p:nvPr>
            <p:custDataLst>
              <p:tags r:id="rId3"/>
            </p:custDataLst>
          </p:nvPr>
        </p:nvSpPr>
        <p:spPr>
          <a:xfrm>
            <a:off x="6677025" y="1743075"/>
            <a:ext cx="533400" cy="830997"/>
          </a:xfrm>
          <a:prstGeom prst="rect">
            <a:avLst/>
          </a:prstGeom>
          <a:noFill/>
        </p:spPr>
        <p:txBody>
          <a:bodyPr wrap="square" rtlCol="0">
            <a:normAutofit/>
          </a:bodyPr>
          <a:lstStyle/>
          <a:p>
            <a:r>
              <a:rPr lang="en-US" altLang="zh-CN" sz="4800">
                <a:solidFill>
                  <a:schemeClr val="bg1"/>
                </a:solidFill>
              </a:rPr>
              <a:t>1</a:t>
            </a:r>
            <a:endParaRPr lang="zh-CN" altLang="en-US" sz="4800" dirty="0">
              <a:solidFill>
                <a:schemeClr val="bg1"/>
              </a:solidFill>
            </a:endParaRPr>
          </a:p>
        </p:txBody>
      </p:sp>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a:lstStyle/>
          <a:p>
            <a:r>
              <a:rPr lang="zh-CN" altLang="en-US" dirty="0"/>
              <a:t>软件价值</a:t>
            </a:r>
          </a:p>
        </p:txBody>
      </p:sp>
      <p:sp>
        <p:nvSpPr>
          <p:cNvPr id="4" name="文本框 3"/>
          <p:cNvSpPr txBox="1"/>
          <p:nvPr>
            <p:custDataLst>
              <p:tags r:id="rId3"/>
            </p:custDataLst>
          </p:nvPr>
        </p:nvSpPr>
        <p:spPr>
          <a:xfrm>
            <a:off x="6677025" y="1743075"/>
            <a:ext cx="533400" cy="830997"/>
          </a:xfrm>
          <a:prstGeom prst="rect">
            <a:avLst/>
          </a:prstGeom>
          <a:noFill/>
        </p:spPr>
        <p:txBody>
          <a:bodyPr wrap="square" rtlCol="0">
            <a:normAutofit/>
          </a:bodyPr>
          <a:lstStyle/>
          <a:p>
            <a:r>
              <a:rPr lang="en-US" altLang="zh-CN" sz="4800" dirty="0">
                <a:solidFill>
                  <a:schemeClr val="bg1"/>
                </a:solidFill>
              </a:rPr>
              <a:t>2</a:t>
            </a:r>
            <a:endParaRPr lang="zh-CN" altLang="en-US" sz="4800" dirty="0">
              <a:solidFill>
                <a:schemeClr val="bg1"/>
              </a:solidFill>
            </a:endParaRPr>
          </a:p>
        </p:txBody>
      </p:sp>
    </p:spTree>
    <p:custDataLst>
      <p:tags r:id="rId1"/>
    </p:custDataLst>
    <p:extLst>
      <p:ext uri="{BB962C8B-B14F-4D97-AF65-F5344CB8AC3E}">
        <p14:creationId xmlns:p14="http://schemas.microsoft.com/office/powerpoint/2010/main" val="6517361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H_SubTitle_1"/>
          <p:cNvSpPr/>
          <p:nvPr>
            <p:custDataLst>
              <p:tags r:id="rId2"/>
            </p:custDataLst>
          </p:nvPr>
        </p:nvSpPr>
        <p:spPr>
          <a:xfrm>
            <a:off x="1523999" y="620582"/>
            <a:ext cx="9096375" cy="584775"/>
          </a:xfrm>
          <a:prstGeom prst="rect">
            <a:avLst/>
          </a:prstGeom>
        </p:spPr>
        <p:txBody>
          <a:bodyPr wrap="square">
            <a:normAutofit/>
          </a:bodyPr>
          <a:lstStyle/>
          <a:p>
            <a:pPr algn="ctr"/>
            <a:r>
              <a:rPr lang="zh-CN" altLang="en-US" sz="3200" b="1" dirty="0">
                <a:solidFill>
                  <a:schemeClr val="accent1"/>
                </a:solidFill>
                <a:latin typeface="+mj-lt"/>
                <a:ea typeface="+mj-ea"/>
                <a:cs typeface="+mj-cs"/>
              </a:rPr>
              <a:t>背景</a:t>
            </a:r>
          </a:p>
        </p:txBody>
      </p:sp>
      <p:sp>
        <p:nvSpPr>
          <p:cNvPr id="9" name="MH_Text_1"/>
          <p:cNvSpPr/>
          <p:nvPr>
            <p:custDataLst>
              <p:tags r:id="rId3"/>
            </p:custDataLst>
          </p:nvPr>
        </p:nvSpPr>
        <p:spPr>
          <a:xfrm>
            <a:off x="1523998" y="4766492"/>
            <a:ext cx="9096377" cy="1608260"/>
          </a:xfrm>
          <a:prstGeom prst="rect">
            <a:avLst/>
          </a:prstGeom>
        </p:spPr>
        <p:txBody>
          <a:bodyPr wrap="square">
            <a:normAutofit/>
          </a:bodyPr>
          <a:lstStyle/>
          <a:p>
            <a:pPr indent="304800"/>
            <a:r>
              <a:rPr lang="zh-CN" altLang="zh-CN" sz="1800" b="1" dirty="0">
                <a:effectLst/>
                <a:latin typeface="Times New Roman" panose="02020603050405020304" pitchFamily="18" charset="0"/>
                <a:ea typeface="等线" panose="02010600030101010101" pitchFamily="2" charset="-122"/>
              </a:rPr>
              <a:t>在物质生活逐渐丰富，人们对精神生活的追求越来越高的今天，旅游成为了许多人追求丰富的精神生活的道路上的必需品。而旅游相关产品的停滞发展落后于时代已无法满足人们日益增长的旅游需求，利用互联网产品对旅游的方式方法进行革新是当今的一大趋势。</a:t>
            </a:r>
            <a:endParaRPr lang="zh-CN" altLang="zh-CN" sz="1800" dirty="0">
              <a:effectLst/>
              <a:latin typeface="Times New Roman" panose="02020603050405020304" pitchFamily="18" charset="0"/>
              <a:ea typeface="等线" panose="02010600030101010101" pitchFamily="2" charset="-122"/>
            </a:endParaRPr>
          </a:p>
        </p:txBody>
      </p:sp>
      <p:sp>
        <p:nvSpPr>
          <p:cNvPr id="10" name="MH_Other_2"/>
          <p:cNvSpPr/>
          <p:nvPr>
            <p:custDataLst>
              <p:tags r:id="rId4"/>
            </p:custDataLst>
          </p:nvPr>
        </p:nvSpPr>
        <p:spPr>
          <a:xfrm>
            <a:off x="1326000" y="1341418"/>
            <a:ext cx="9540000" cy="48083"/>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MH_Other_3"/>
          <p:cNvSpPr/>
          <p:nvPr>
            <p:custDataLst>
              <p:tags r:id="rId5"/>
            </p:custDataLst>
          </p:nvPr>
        </p:nvSpPr>
        <p:spPr>
          <a:xfrm>
            <a:off x="1326000" y="4481036"/>
            <a:ext cx="9540000" cy="48083"/>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050" name="Picture 2">
            <a:extLst>
              <a:ext uri="{FF2B5EF4-FFF2-40B4-BE49-F238E27FC236}">
                <a16:creationId xmlns:a16="http://schemas.microsoft.com/office/drawing/2014/main" id="{889F98FF-DA0A-4CA1-91AA-7046007E3E64}"/>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23998" y="1499383"/>
            <a:ext cx="4446425" cy="2914153"/>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05882894-BFA7-4C6C-ABEF-4697AC343FCC}"/>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250361" y="1499383"/>
            <a:ext cx="4446425" cy="2914153"/>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7247955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肘形连接符 2"/>
          <p:cNvSpPr/>
          <p:nvPr/>
        </p:nvSpPr>
        <p:spPr>
          <a:xfrm>
            <a:off x="6536715" y="3037510"/>
            <a:ext cx="2161296" cy="138047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8279" y="0"/>
                </a:lnTo>
                <a:lnTo>
                  <a:pt x="8279" y="21600"/>
                </a:lnTo>
                <a:lnTo>
                  <a:pt x="21600" y="21600"/>
                </a:lnTo>
              </a:path>
            </a:pathLst>
          </a:custGeom>
          <a:ln w="41275">
            <a:solidFill>
              <a:schemeClr val="accent1"/>
            </a:solidFill>
            <a:miter/>
            <a:tailEnd type="triangle"/>
          </a:ln>
        </p:spPr>
        <p:txBody>
          <a:bodyPr lIns="45719" rIns="45719" anchor="ctr"/>
          <a:lstStyle/>
          <a:p>
            <a:pPr marL="0" marR="0" lvl="0" indent="0" algn="l" defTabSz="914400" rtl="0" eaLnBrk="1" fontAlgn="auto" latinLnBrk="0" hangingPunct="0">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5F5F5F"/>
              </a:solidFill>
              <a:effectLst/>
              <a:uLnTx/>
              <a:uFillTx/>
              <a:latin typeface="Arial"/>
              <a:cs typeface="Arial"/>
              <a:sym typeface="Arial"/>
            </a:endParaRPr>
          </a:p>
        </p:txBody>
      </p:sp>
      <p:sp>
        <p:nvSpPr>
          <p:cNvPr id="107" name="肘形连接符 3"/>
          <p:cNvSpPr/>
          <p:nvPr/>
        </p:nvSpPr>
        <p:spPr>
          <a:xfrm rot="10800000">
            <a:off x="3295075" y="2891779"/>
            <a:ext cx="2161296" cy="77228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0800" y="0"/>
                </a:lnTo>
                <a:lnTo>
                  <a:pt x="10800" y="21600"/>
                </a:lnTo>
                <a:lnTo>
                  <a:pt x="21600" y="21600"/>
                </a:lnTo>
              </a:path>
            </a:pathLst>
          </a:custGeom>
          <a:ln w="41275">
            <a:solidFill>
              <a:schemeClr val="accent2"/>
            </a:solidFill>
            <a:miter/>
            <a:tailEnd type="triangle"/>
          </a:ln>
        </p:spPr>
        <p:txBody>
          <a:bodyPr lIns="45719" rIns="45719" anchor="ctr"/>
          <a:lstStyle/>
          <a:p>
            <a:pPr marL="0" marR="0" lvl="0" indent="0" algn="l" defTabSz="914400" rtl="0" eaLnBrk="1" fontAlgn="auto" latinLnBrk="0" hangingPunct="0">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5F5F5F"/>
              </a:solidFill>
              <a:effectLst/>
              <a:uLnTx/>
              <a:uFillTx/>
              <a:latin typeface="Arial"/>
              <a:cs typeface="Arial"/>
              <a:sym typeface="Arial"/>
            </a:endParaRPr>
          </a:p>
        </p:txBody>
      </p:sp>
      <p:sp>
        <p:nvSpPr>
          <p:cNvPr id="108" name="肘形连接符 4"/>
          <p:cNvSpPr/>
          <p:nvPr/>
        </p:nvSpPr>
        <p:spPr>
          <a:xfrm flipV="1">
            <a:off x="6723732" y="1943682"/>
            <a:ext cx="1943368" cy="181461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0800" y="0"/>
                </a:lnTo>
                <a:lnTo>
                  <a:pt x="10800" y="21600"/>
                </a:lnTo>
                <a:lnTo>
                  <a:pt x="21600" y="21600"/>
                </a:lnTo>
              </a:path>
            </a:pathLst>
          </a:custGeom>
          <a:ln w="41275">
            <a:solidFill>
              <a:schemeClr val="accent3"/>
            </a:solidFill>
            <a:miter/>
            <a:tailEnd type="triangle"/>
          </a:ln>
        </p:spPr>
        <p:txBody>
          <a:bodyPr lIns="45719" rIns="45719" anchor="ctr"/>
          <a:lstStyle/>
          <a:p>
            <a:pPr marL="0" marR="0" lvl="0" indent="0" algn="l" defTabSz="914400" rtl="0" eaLnBrk="1" fontAlgn="auto" latinLnBrk="0" hangingPunct="0">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5F5F5F"/>
              </a:solidFill>
              <a:effectLst/>
              <a:uLnTx/>
              <a:uFillTx/>
              <a:latin typeface="Arial"/>
              <a:cs typeface="Arial"/>
              <a:sym typeface="Arial"/>
            </a:endParaRPr>
          </a:p>
        </p:txBody>
      </p:sp>
      <p:grpSp>
        <p:nvGrpSpPr>
          <p:cNvPr id="111" name="椭圆 5"/>
          <p:cNvGrpSpPr/>
          <p:nvPr/>
        </p:nvGrpSpPr>
        <p:grpSpPr>
          <a:xfrm>
            <a:off x="5107211" y="2586036"/>
            <a:ext cx="1685927" cy="1685927"/>
            <a:chOff x="0" y="0"/>
            <a:chExt cx="1685925" cy="1685925"/>
          </a:xfrm>
        </p:grpSpPr>
        <p:sp>
          <p:nvSpPr>
            <p:cNvPr id="109" name="圆形"/>
            <p:cNvSpPr/>
            <p:nvPr/>
          </p:nvSpPr>
          <p:spPr>
            <a:xfrm>
              <a:off x="0" y="0"/>
              <a:ext cx="1685926" cy="1685926"/>
            </a:xfrm>
            <a:prstGeom prst="ellipse">
              <a:avLst/>
            </a:prstGeom>
            <a:solidFill>
              <a:schemeClr val="accent6"/>
            </a:solidFill>
            <a:ln w="12700" cap="flat">
              <a:noFill/>
              <a:miter lim="400000"/>
            </a:ln>
            <a:effectLst/>
          </p:spPr>
          <p:txBody>
            <a:bodyPr wrap="square" lIns="45719" tIns="45719" rIns="45719" bIns="45719" numCol="1" anchor="ctr">
              <a:noAutofit/>
            </a:bodyPr>
            <a:lstStyle/>
            <a:p>
              <a:pPr marL="0" marR="0" lvl="0" indent="0" algn="ctr" defTabSz="914400" rtl="0" eaLnBrk="1" fontAlgn="auto" latinLnBrk="0" hangingPunct="0">
                <a:lnSpc>
                  <a:spcPct val="100000"/>
                </a:lnSpc>
                <a:spcBef>
                  <a:spcPts val="0"/>
                </a:spcBef>
                <a:spcAft>
                  <a:spcPts val="0"/>
                </a:spcAft>
                <a:buClrTx/>
                <a:buSzTx/>
                <a:buFontTx/>
                <a:buNone/>
                <a:tabLst/>
                <a:defRPr sz="2000">
                  <a:solidFill>
                    <a:srgbClr val="FFFFFF"/>
                  </a:solidFill>
                </a:defRPr>
              </a:pPr>
              <a:endParaRPr kumimoji="0" sz="2000" b="0" i="0" u="none" strike="noStrike" kern="0" cap="none" spc="0" normalizeH="0" baseline="0" noProof="0">
                <a:ln>
                  <a:noFill/>
                </a:ln>
                <a:solidFill>
                  <a:srgbClr val="FFFFFF"/>
                </a:solidFill>
                <a:effectLst/>
                <a:uLnTx/>
                <a:uFillTx/>
                <a:latin typeface="Arial"/>
                <a:cs typeface="Arial"/>
                <a:sym typeface="Arial"/>
              </a:endParaRPr>
            </a:p>
          </p:txBody>
        </p:sp>
        <p:sp>
          <p:nvSpPr>
            <p:cNvPr id="110" name="导游APP"/>
            <p:cNvSpPr txBox="1"/>
            <p:nvPr/>
          </p:nvSpPr>
          <p:spPr>
            <a:xfrm>
              <a:off x="223934" y="180942"/>
              <a:ext cx="1238058" cy="1324042"/>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normAutofit/>
            </a:bodyPr>
            <a:lstStyle>
              <a:lvl1pPr algn="ctr">
                <a:defRPr sz="2000">
                  <a:solidFill>
                    <a:srgbClr val="FFFFFF"/>
                  </a:solidFill>
                </a:defRPr>
              </a:lvl1pPr>
            </a:lstStyle>
            <a:p>
              <a:pPr marL="0" marR="0" lvl="0" indent="0" algn="ctr" defTabSz="914400" rtl="0" eaLnBrk="1" fontAlgn="auto" latinLnBrk="0" hangingPunct="0">
                <a:lnSpc>
                  <a:spcPct val="100000"/>
                </a:lnSpc>
                <a:spcBef>
                  <a:spcPts val="0"/>
                </a:spcBef>
                <a:spcAft>
                  <a:spcPts val="0"/>
                </a:spcAft>
                <a:buClrTx/>
                <a:buSzTx/>
                <a:buFontTx/>
                <a:buNone/>
                <a:tabLst/>
                <a:defRPr/>
              </a:pPr>
              <a:r>
                <a:rPr kumimoji="0" sz="2000" b="0" i="0" u="none" strike="noStrike" kern="0" cap="none" spc="0" normalizeH="0" baseline="0" noProof="0" dirty="0">
                  <a:ln>
                    <a:noFill/>
                  </a:ln>
                  <a:solidFill>
                    <a:srgbClr val="FFFFFF"/>
                  </a:solidFill>
                  <a:effectLst/>
                  <a:uLnTx/>
                  <a:uFillTx/>
                  <a:latin typeface="Arial"/>
                  <a:cs typeface="Arial"/>
                  <a:sym typeface="Arial"/>
                </a:rPr>
                <a:t>导</a:t>
              </a:r>
              <a:r>
                <a:rPr kumimoji="0" lang="zh-CN" altLang="en-US" sz="2000" b="0" i="0" u="none" strike="noStrike" kern="0" cap="none" spc="0" normalizeH="0" baseline="0" noProof="0" dirty="0">
                  <a:ln>
                    <a:noFill/>
                  </a:ln>
                  <a:solidFill>
                    <a:srgbClr val="FFFFFF"/>
                  </a:solidFill>
                  <a:effectLst/>
                  <a:uLnTx/>
                  <a:uFillTx/>
                  <a:latin typeface="Arial"/>
                  <a:cs typeface="Arial"/>
                  <a:sym typeface="Arial"/>
                </a:rPr>
                <a:t>航</a:t>
              </a:r>
              <a:r>
                <a:rPr kumimoji="0" sz="2000" b="0" i="0" u="none" strike="noStrike" kern="0" cap="none" spc="0" normalizeH="0" baseline="0" noProof="0" dirty="0">
                  <a:ln>
                    <a:noFill/>
                  </a:ln>
                  <a:solidFill>
                    <a:srgbClr val="FFFFFF"/>
                  </a:solidFill>
                  <a:effectLst/>
                  <a:uLnTx/>
                  <a:uFillTx/>
                  <a:latin typeface="Arial"/>
                  <a:cs typeface="Arial"/>
                  <a:sym typeface="Arial"/>
                </a:rPr>
                <a:t>APP</a:t>
              </a:r>
            </a:p>
          </p:txBody>
        </p:sp>
      </p:grpSp>
      <p:sp>
        <p:nvSpPr>
          <p:cNvPr id="112" name="文本框 18"/>
          <p:cNvSpPr txBox="1"/>
          <p:nvPr/>
        </p:nvSpPr>
        <p:spPr>
          <a:xfrm>
            <a:off x="975194" y="3240420"/>
            <a:ext cx="2036161" cy="37716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ormAutofit/>
          </a:bodyPr>
          <a:lstStyle>
            <a:lvl1pPr algn="r" defTabSz="832104">
              <a:lnSpc>
                <a:spcPct val="90000"/>
              </a:lnSpc>
              <a:defRPr sz="1638">
                <a:solidFill>
                  <a:schemeClr val="accent2"/>
                </a:solidFill>
              </a:defRPr>
            </a:lvl1pPr>
          </a:lstStyle>
          <a:p>
            <a:pPr marL="0" marR="0" lvl="0" indent="0" algn="r" defTabSz="832104" rtl="0" eaLnBrk="1" fontAlgn="auto" latinLnBrk="0" hangingPunct="0">
              <a:lnSpc>
                <a:spcPct val="90000"/>
              </a:lnSpc>
              <a:spcBef>
                <a:spcPts val="0"/>
              </a:spcBef>
              <a:spcAft>
                <a:spcPts val="0"/>
              </a:spcAft>
              <a:buClrTx/>
              <a:buSzTx/>
              <a:buFontTx/>
              <a:buNone/>
              <a:tabLst/>
              <a:defRPr/>
            </a:pPr>
            <a:r>
              <a:rPr kumimoji="0" lang="zh-CN" altLang="en-US" sz="1638" b="0" i="0" u="none" strike="noStrike" kern="0" cap="none" spc="0" normalizeH="0" baseline="0" noProof="0" dirty="0">
                <a:ln>
                  <a:noFill/>
                </a:ln>
                <a:solidFill>
                  <a:srgbClr val="40D096"/>
                </a:solidFill>
                <a:effectLst/>
                <a:uLnTx/>
                <a:uFillTx/>
                <a:latin typeface="Arial"/>
                <a:cs typeface="Arial"/>
                <a:sym typeface="Arial"/>
              </a:rPr>
              <a:t>高德地图</a:t>
            </a:r>
            <a:endParaRPr kumimoji="0" sz="1638" b="0" i="0" u="none" strike="noStrike" kern="0" cap="none" spc="0" normalizeH="0" baseline="0" noProof="0" dirty="0">
              <a:ln>
                <a:noFill/>
              </a:ln>
              <a:solidFill>
                <a:srgbClr val="40D096"/>
              </a:solidFill>
              <a:effectLst/>
              <a:uLnTx/>
              <a:uFillTx/>
              <a:latin typeface="Arial"/>
              <a:cs typeface="Arial"/>
              <a:sym typeface="Arial"/>
            </a:endParaRPr>
          </a:p>
        </p:txBody>
      </p:sp>
      <p:sp>
        <p:nvSpPr>
          <p:cNvPr id="113" name="文本框 19"/>
          <p:cNvSpPr txBox="1"/>
          <p:nvPr/>
        </p:nvSpPr>
        <p:spPr>
          <a:xfrm>
            <a:off x="1913206" y="3664062"/>
            <a:ext cx="1269902" cy="85708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ormAutofit/>
          </a:bodyPr>
          <a:lstStyle/>
          <a:p>
            <a:pPr marL="0" marR="0" lvl="0" indent="0" algn="r" defTabSz="740663" rtl="0" eaLnBrk="1" fontAlgn="auto" latinLnBrk="0" hangingPunct="0">
              <a:lnSpc>
                <a:spcPct val="100000"/>
              </a:lnSpc>
              <a:spcBef>
                <a:spcPts val="0"/>
              </a:spcBef>
              <a:spcAft>
                <a:spcPts val="0"/>
              </a:spcAft>
              <a:buClrTx/>
              <a:buSzTx/>
              <a:buFontTx/>
              <a:buNone/>
              <a:tabLst/>
              <a:defRPr sz="1458"/>
            </a:pPr>
            <a:r>
              <a:rPr kumimoji="0" lang="zh-CN" altLang="en-US" sz="1458" b="0" i="0" u="none" strike="noStrike" kern="0" cap="none" spc="0" normalizeH="0" baseline="0" noProof="0" dirty="0">
                <a:ln>
                  <a:noFill/>
                </a:ln>
                <a:solidFill>
                  <a:srgbClr val="5F5F5F"/>
                </a:solidFill>
                <a:effectLst/>
                <a:uLnTx/>
                <a:uFillTx/>
                <a:latin typeface="Arial"/>
                <a:cs typeface="Arial"/>
                <a:sym typeface="Arial"/>
              </a:rPr>
              <a:t>附近景点推荐</a:t>
            </a:r>
          </a:p>
          <a:p>
            <a:pPr marL="0" marR="0" lvl="0" indent="0" algn="r" defTabSz="740663" rtl="0" eaLnBrk="1" fontAlgn="auto" latinLnBrk="0" hangingPunct="0">
              <a:lnSpc>
                <a:spcPct val="100000"/>
              </a:lnSpc>
              <a:spcBef>
                <a:spcPts val="0"/>
              </a:spcBef>
              <a:spcAft>
                <a:spcPts val="0"/>
              </a:spcAft>
              <a:buClrTx/>
              <a:buSzTx/>
              <a:buFontTx/>
              <a:buNone/>
              <a:tabLst/>
              <a:defRPr sz="1458"/>
            </a:pPr>
            <a:r>
              <a:rPr kumimoji="0" lang="zh-CN" altLang="en-US" sz="1458" b="0" i="0" u="none" strike="noStrike" kern="0" cap="none" spc="0" normalizeH="0" baseline="0" noProof="0" dirty="0">
                <a:ln>
                  <a:noFill/>
                </a:ln>
                <a:solidFill>
                  <a:srgbClr val="5F5F5F"/>
                </a:solidFill>
                <a:effectLst/>
                <a:uLnTx/>
                <a:uFillTx/>
                <a:latin typeface="Arial"/>
                <a:cs typeface="Arial"/>
                <a:sym typeface="Arial"/>
              </a:rPr>
              <a:t>组队出行</a:t>
            </a:r>
          </a:p>
        </p:txBody>
      </p:sp>
      <p:sp>
        <p:nvSpPr>
          <p:cNvPr id="114" name="文本框 23"/>
          <p:cNvSpPr txBox="1"/>
          <p:nvPr/>
        </p:nvSpPr>
        <p:spPr>
          <a:xfrm>
            <a:off x="9147886" y="4745306"/>
            <a:ext cx="2036161" cy="37716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ormAutofit/>
          </a:bodyPr>
          <a:lstStyle>
            <a:lvl1pPr defTabSz="832104">
              <a:lnSpc>
                <a:spcPct val="90000"/>
              </a:lnSpc>
              <a:defRPr sz="1638">
                <a:solidFill>
                  <a:schemeClr val="accent1"/>
                </a:solidFill>
              </a:defRPr>
            </a:lvl1pPr>
          </a:lstStyle>
          <a:p>
            <a:pPr marL="0" marR="0" lvl="0" indent="0" algn="l" defTabSz="832104" rtl="0" eaLnBrk="1" fontAlgn="auto" latinLnBrk="0" hangingPunct="0">
              <a:lnSpc>
                <a:spcPct val="90000"/>
              </a:lnSpc>
              <a:spcBef>
                <a:spcPts val="0"/>
              </a:spcBef>
              <a:spcAft>
                <a:spcPts val="0"/>
              </a:spcAft>
              <a:buClrTx/>
              <a:buSzTx/>
              <a:buFontTx/>
              <a:buNone/>
              <a:tabLst/>
              <a:defRPr/>
            </a:pPr>
            <a:r>
              <a:rPr kumimoji="0" lang="zh-CN" altLang="en-US" sz="1638" b="0" i="0" u="none" strike="noStrike" kern="0" cap="none" spc="0" normalizeH="0" baseline="0" noProof="0" dirty="0">
                <a:ln>
                  <a:noFill/>
                </a:ln>
                <a:solidFill>
                  <a:srgbClr val="2CBEBB"/>
                </a:solidFill>
                <a:effectLst/>
                <a:uLnTx/>
                <a:uFillTx/>
                <a:latin typeface="Arial"/>
                <a:cs typeface="Arial"/>
                <a:sym typeface="Arial"/>
              </a:rPr>
              <a:t>腾讯地图</a:t>
            </a:r>
            <a:endParaRPr kumimoji="0" sz="1638" b="0" i="0" u="none" strike="noStrike" kern="0" cap="none" spc="0" normalizeH="0" baseline="0" noProof="0" dirty="0">
              <a:ln>
                <a:noFill/>
              </a:ln>
              <a:solidFill>
                <a:srgbClr val="2CBEBB"/>
              </a:solidFill>
              <a:effectLst/>
              <a:uLnTx/>
              <a:uFillTx/>
              <a:latin typeface="Arial"/>
              <a:cs typeface="Arial"/>
              <a:sym typeface="Arial"/>
            </a:endParaRPr>
          </a:p>
        </p:txBody>
      </p:sp>
      <p:sp>
        <p:nvSpPr>
          <p:cNvPr id="115" name="文本框 24"/>
          <p:cNvSpPr txBox="1"/>
          <p:nvPr/>
        </p:nvSpPr>
        <p:spPr>
          <a:xfrm>
            <a:off x="9035011" y="5116245"/>
            <a:ext cx="2126661" cy="8570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ormAutofit/>
          </a:bodyPr>
          <a:lstStyle/>
          <a:p>
            <a:pPr marL="0" marR="0" lvl="0" indent="0" defTabSz="740663" rtl="0" eaLnBrk="1" fontAlgn="auto" latinLnBrk="0" hangingPunct="0">
              <a:lnSpc>
                <a:spcPct val="100000"/>
              </a:lnSpc>
              <a:spcBef>
                <a:spcPts val="0"/>
              </a:spcBef>
              <a:spcAft>
                <a:spcPts val="0"/>
              </a:spcAft>
              <a:buClrTx/>
              <a:buSzTx/>
              <a:buFontTx/>
              <a:buNone/>
              <a:tabLst/>
              <a:defRPr sz="1458"/>
            </a:pPr>
            <a:r>
              <a:rPr kumimoji="0" lang="zh-CN" altLang="en-US" sz="1458" b="0" i="0" u="none" strike="noStrike" kern="0" cap="none" spc="0" normalizeH="0" baseline="0" noProof="0" dirty="0">
                <a:ln>
                  <a:noFill/>
                </a:ln>
                <a:solidFill>
                  <a:srgbClr val="5F5F5F"/>
                </a:solidFill>
                <a:effectLst/>
                <a:uLnTx/>
                <a:uFillTx/>
                <a:latin typeface="Arial"/>
                <a:cs typeface="Arial"/>
                <a:sym typeface="Arial"/>
              </a:rPr>
              <a:t>通过手机号寻人</a:t>
            </a:r>
            <a:endParaRPr kumimoji="0" lang="en-US" altLang="zh-CN" sz="1458" b="0" i="0" u="none" strike="noStrike" kern="0" cap="none" spc="0" normalizeH="0" baseline="0" noProof="0" dirty="0">
              <a:ln>
                <a:noFill/>
              </a:ln>
              <a:solidFill>
                <a:srgbClr val="5F5F5F"/>
              </a:solidFill>
              <a:effectLst/>
              <a:uLnTx/>
              <a:uFillTx/>
              <a:latin typeface="Arial"/>
              <a:cs typeface="Arial"/>
              <a:sym typeface="Arial"/>
            </a:endParaRPr>
          </a:p>
          <a:p>
            <a:pPr marL="0" marR="0" lvl="0" indent="0" defTabSz="740663" rtl="0" eaLnBrk="1" fontAlgn="auto" latinLnBrk="0" hangingPunct="0">
              <a:lnSpc>
                <a:spcPct val="100000"/>
              </a:lnSpc>
              <a:spcBef>
                <a:spcPts val="0"/>
              </a:spcBef>
              <a:spcAft>
                <a:spcPts val="0"/>
              </a:spcAft>
              <a:buClrTx/>
              <a:buSzTx/>
              <a:buFontTx/>
              <a:buNone/>
              <a:tabLst/>
              <a:defRPr sz="1458"/>
            </a:pPr>
            <a:r>
              <a:rPr kumimoji="0" lang="zh-CN" altLang="en-US" sz="1458" b="0" i="0" u="none" strike="noStrike" kern="0" cap="none" spc="0" normalizeH="0" baseline="0" noProof="0" dirty="0">
                <a:ln>
                  <a:noFill/>
                </a:ln>
                <a:solidFill>
                  <a:srgbClr val="5F5F5F"/>
                </a:solidFill>
                <a:effectLst/>
                <a:uLnTx/>
                <a:uFillTx/>
                <a:latin typeface="Arial"/>
                <a:cs typeface="Arial"/>
                <a:sym typeface="Arial"/>
              </a:rPr>
              <a:t>位置共享</a:t>
            </a:r>
            <a:endParaRPr kumimoji="0" lang="en-US" altLang="zh-CN" sz="1458" b="0" i="0" u="none" strike="noStrike" kern="0" cap="none" spc="0" normalizeH="0" baseline="0" noProof="0" dirty="0">
              <a:ln>
                <a:noFill/>
              </a:ln>
              <a:solidFill>
                <a:srgbClr val="5F5F5F"/>
              </a:solidFill>
              <a:effectLst/>
              <a:uLnTx/>
              <a:uFillTx/>
              <a:latin typeface="Arial"/>
              <a:cs typeface="Arial"/>
              <a:sym typeface="Arial"/>
            </a:endParaRPr>
          </a:p>
          <a:p>
            <a:pPr marL="0" marR="0" lvl="0" indent="0" defTabSz="740663" rtl="0" eaLnBrk="1" fontAlgn="auto" latinLnBrk="0" hangingPunct="0">
              <a:lnSpc>
                <a:spcPct val="100000"/>
              </a:lnSpc>
              <a:spcBef>
                <a:spcPts val="0"/>
              </a:spcBef>
              <a:spcAft>
                <a:spcPts val="0"/>
              </a:spcAft>
              <a:buClrTx/>
              <a:buSzTx/>
              <a:buFontTx/>
              <a:buNone/>
              <a:tabLst/>
              <a:defRPr sz="1458"/>
            </a:pPr>
            <a:r>
              <a:rPr kumimoji="0" lang="zh-CN" altLang="en-US" sz="1458" b="0" i="0" u="none" strike="noStrike" kern="0" cap="none" spc="0" normalizeH="0" baseline="0" noProof="0" dirty="0">
                <a:ln>
                  <a:noFill/>
                </a:ln>
                <a:solidFill>
                  <a:srgbClr val="5F5F5F"/>
                </a:solidFill>
                <a:effectLst/>
                <a:uLnTx/>
                <a:uFillTx/>
                <a:latin typeface="Arial"/>
                <a:cs typeface="Arial"/>
                <a:sym typeface="Arial"/>
              </a:rPr>
              <a:t>景点图片高清优美</a:t>
            </a:r>
            <a:endParaRPr kumimoji="0" lang="en-US" altLang="zh-CN" sz="1458" b="0" i="0" u="none" strike="noStrike" kern="0" cap="none" spc="0" normalizeH="0" baseline="0" noProof="0" dirty="0">
              <a:ln>
                <a:noFill/>
              </a:ln>
              <a:solidFill>
                <a:srgbClr val="5F5F5F"/>
              </a:solidFill>
              <a:effectLst/>
              <a:uLnTx/>
              <a:uFillTx/>
              <a:latin typeface="Arial"/>
              <a:cs typeface="Arial"/>
              <a:sym typeface="Arial"/>
            </a:endParaRPr>
          </a:p>
          <a:p>
            <a:pPr marL="0" marR="0" lvl="0" indent="0" defTabSz="740663" rtl="0" eaLnBrk="1" fontAlgn="auto" latinLnBrk="0" hangingPunct="0">
              <a:lnSpc>
                <a:spcPct val="100000"/>
              </a:lnSpc>
              <a:spcBef>
                <a:spcPts val="0"/>
              </a:spcBef>
              <a:spcAft>
                <a:spcPts val="0"/>
              </a:spcAft>
              <a:buClrTx/>
              <a:buSzTx/>
              <a:buFontTx/>
              <a:buNone/>
              <a:tabLst/>
              <a:defRPr sz="1458"/>
            </a:pPr>
            <a:endParaRPr kumimoji="0" sz="1458" b="0" i="0" u="none" strike="noStrike" kern="0" cap="none" spc="0" normalizeH="0" baseline="0" noProof="0" dirty="0">
              <a:ln>
                <a:noFill/>
              </a:ln>
              <a:solidFill>
                <a:srgbClr val="5F5F5F"/>
              </a:solidFill>
              <a:effectLst/>
              <a:uLnTx/>
              <a:uFillTx/>
              <a:latin typeface="Arial"/>
              <a:cs typeface="Arial"/>
              <a:sym typeface="Arial"/>
            </a:endParaRPr>
          </a:p>
        </p:txBody>
      </p:sp>
      <p:sp>
        <p:nvSpPr>
          <p:cNvPr id="116" name="文本框 25"/>
          <p:cNvSpPr txBox="1"/>
          <p:nvPr/>
        </p:nvSpPr>
        <p:spPr>
          <a:xfrm>
            <a:off x="9129057" y="2259317"/>
            <a:ext cx="2036161" cy="37716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ormAutofit/>
          </a:bodyPr>
          <a:lstStyle>
            <a:lvl1pPr defTabSz="832104">
              <a:lnSpc>
                <a:spcPct val="90000"/>
              </a:lnSpc>
              <a:defRPr sz="1638">
                <a:solidFill>
                  <a:schemeClr val="accent3"/>
                </a:solidFill>
              </a:defRPr>
            </a:lvl1pPr>
          </a:lstStyle>
          <a:p>
            <a:pPr marL="0" marR="0" lvl="0" indent="0" algn="l" defTabSz="832104" rtl="0" eaLnBrk="1" fontAlgn="auto" latinLnBrk="0" hangingPunct="0">
              <a:lnSpc>
                <a:spcPct val="90000"/>
              </a:lnSpc>
              <a:spcBef>
                <a:spcPts val="0"/>
              </a:spcBef>
              <a:spcAft>
                <a:spcPts val="0"/>
              </a:spcAft>
              <a:buClrTx/>
              <a:buSzTx/>
              <a:buFontTx/>
              <a:buNone/>
              <a:tabLst/>
              <a:defRPr/>
            </a:pPr>
            <a:r>
              <a:rPr kumimoji="0" lang="zh-CN" altLang="en-US" sz="1638" b="0" i="0" u="none" strike="noStrike" kern="0" cap="none" spc="0" normalizeH="0" baseline="0" noProof="0" dirty="0">
                <a:ln>
                  <a:noFill/>
                </a:ln>
                <a:solidFill>
                  <a:srgbClr val="CAD40A"/>
                </a:solidFill>
                <a:effectLst/>
                <a:uLnTx/>
                <a:uFillTx/>
                <a:latin typeface="Arial"/>
                <a:cs typeface="Arial"/>
                <a:sym typeface="Arial"/>
              </a:rPr>
              <a:t>百度地图</a:t>
            </a:r>
            <a:endParaRPr kumimoji="0" sz="1638" b="0" i="0" u="none" strike="noStrike" kern="0" cap="none" spc="0" normalizeH="0" baseline="0" noProof="0" dirty="0">
              <a:ln>
                <a:noFill/>
              </a:ln>
              <a:solidFill>
                <a:srgbClr val="CAD40A"/>
              </a:solidFill>
              <a:effectLst/>
              <a:uLnTx/>
              <a:uFillTx/>
              <a:latin typeface="Arial"/>
              <a:cs typeface="Arial"/>
              <a:sym typeface="Arial"/>
            </a:endParaRPr>
          </a:p>
        </p:txBody>
      </p:sp>
      <p:sp>
        <p:nvSpPr>
          <p:cNvPr id="117" name="文本框 26"/>
          <p:cNvSpPr txBox="1"/>
          <p:nvPr/>
        </p:nvSpPr>
        <p:spPr>
          <a:xfrm>
            <a:off x="9035012" y="2580708"/>
            <a:ext cx="2559040" cy="8570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ormAutofit/>
          </a:bodyPr>
          <a:lstStyle/>
          <a:p>
            <a:pPr marL="0" marR="0" lvl="0" indent="0" algn="l" defTabSz="740663" rtl="0" eaLnBrk="1" fontAlgn="auto" latinLnBrk="0" hangingPunct="0">
              <a:lnSpc>
                <a:spcPct val="100000"/>
              </a:lnSpc>
              <a:spcBef>
                <a:spcPts val="0"/>
              </a:spcBef>
              <a:spcAft>
                <a:spcPts val="0"/>
              </a:spcAft>
              <a:buClrTx/>
              <a:buSzTx/>
              <a:buFontTx/>
              <a:buNone/>
              <a:tabLst/>
              <a:defRPr sz="1458"/>
            </a:pPr>
            <a:r>
              <a:rPr kumimoji="0" lang="zh-CN" altLang="en-US" sz="1458" b="0" i="0" u="none" strike="noStrike" kern="0" cap="none" spc="0" normalizeH="0" baseline="0" noProof="0" dirty="0">
                <a:ln>
                  <a:noFill/>
                </a:ln>
                <a:solidFill>
                  <a:srgbClr val="5F5F5F"/>
                </a:solidFill>
                <a:effectLst/>
                <a:uLnTx/>
                <a:uFillTx/>
                <a:latin typeface="Arial"/>
                <a:cs typeface="Arial"/>
                <a:sym typeface="Arial"/>
              </a:rPr>
              <a:t>个性化语音包</a:t>
            </a:r>
            <a:endParaRPr kumimoji="0" lang="en-US" altLang="zh-CN" sz="1458" b="0" i="0" u="none" strike="noStrike" kern="0" cap="none" spc="0" normalizeH="0" baseline="0" noProof="0" dirty="0">
              <a:ln>
                <a:noFill/>
              </a:ln>
              <a:solidFill>
                <a:srgbClr val="5F5F5F"/>
              </a:solidFill>
              <a:effectLst/>
              <a:uLnTx/>
              <a:uFillTx/>
              <a:latin typeface="Arial"/>
              <a:cs typeface="Arial"/>
              <a:sym typeface="Arial"/>
            </a:endParaRPr>
          </a:p>
          <a:p>
            <a:pPr marL="0" marR="0" lvl="0" indent="0" algn="l" defTabSz="740663" rtl="0" eaLnBrk="1" fontAlgn="auto" latinLnBrk="0" hangingPunct="0">
              <a:lnSpc>
                <a:spcPct val="100000"/>
              </a:lnSpc>
              <a:spcBef>
                <a:spcPts val="0"/>
              </a:spcBef>
              <a:spcAft>
                <a:spcPts val="0"/>
              </a:spcAft>
              <a:buClrTx/>
              <a:buSzTx/>
              <a:buFontTx/>
              <a:buNone/>
              <a:tabLst/>
              <a:defRPr sz="1458"/>
            </a:pPr>
            <a:r>
              <a:rPr kumimoji="0" lang="zh-CN" altLang="en-US" sz="1458" b="0" i="0" u="none" strike="noStrike" kern="0" cap="none" spc="0" normalizeH="0" baseline="0" noProof="0" dirty="0">
                <a:ln>
                  <a:noFill/>
                </a:ln>
                <a:solidFill>
                  <a:srgbClr val="5F5F5F"/>
                </a:solidFill>
                <a:effectLst/>
                <a:uLnTx/>
                <a:uFillTx/>
                <a:latin typeface="Arial"/>
                <a:cs typeface="Arial"/>
                <a:sym typeface="Arial"/>
              </a:rPr>
              <a:t>游玩路线推荐</a:t>
            </a:r>
            <a:endParaRPr kumimoji="0" lang="en-US" altLang="zh-CN" sz="1458" b="0" i="0" u="none" strike="noStrike" kern="0" cap="none" spc="0" normalizeH="0" baseline="0" noProof="0" dirty="0">
              <a:ln>
                <a:noFill/>
              </a:ln>
              <a:solidFill>
                <a:srgbClr val="5F5F5F"/>
              </a:solidFill>
              <a:effectLst/>
              <a:uLnTx/>
              <a:uFillTx/>
              <a:latin typeface="Arial"/>
              <a:cs typeface="Arial"/>
              <a:sym typeface="Arial"/>
            </a:endParaRPr>
          </a:p>
          <a:p>
            <a:pPr marL="0" marR="0" lvl="0" indent="0" algn="l" defTabSz="740663" rtl="0" eaLnBrk="1" fontAlgn="auto" latinLnBrk="0" hangingPunct="0">
              <a:lnSpc>
                <a:spcPct val="100000"/>
              </a:lnSpc>
              <a:spcBef>
                <a:spcPts val="0"/>
              </a:spcBef>
              <a:spcAft>
                <a:spcPts val="0"/>
              </a:spcAft>
              <a:buClrTx/>
              <a:buSzTx/>
              <a:buFontTx/>
              <a:buNone/>
              <a:tabLst/>
              <a:defRPr sz="1458"/>
            </a:pPr>
            <a:r>
              <a:rPr kumimoji="0" lang="zh-CN" altLang="en-US" sz="1458" b="0" i="0" u="none" strike="noStrike" kern="0" cap="none" spc="0" normalizeH="0" baseline="0" noProof="0" dirty="0">
                <a:ln>
                  <a:noFill/>
                </a:ln>
                <a:solidFill>
                  <a:srgbClr val="5F5F5F"/>
                </a:solidFill>
                <a:effectLst/>
                <a:uLnTx/>
                <a:uFillTx/>
                <a:latin typeface="Arial"/>
                <a:cs typeface="Arial"/>
                <a:sym typeface="Arial"/>
              </a:rPr>
              <a:t>日夜模式切换</a:t>
            </a:r>
            <a:endParaRPr kumimoji="0" sz="1458" b="0" i="0" u="none" strike="noStrike" kern="0" cap="none" spc="0" normalizeH="0" baseline="0" noProof="0" dirty="0">
              <a:ln>
                <a:noFill/>
              </a:ln>
              <a:solidFill>
                <a:srgbClr val="5F5F5F"/>
              </a:solidFill>
              <a:effectLst/>
              <a:uLnTx/>
              <a:uFillTx/>
              <a:latin typeface="Arial"/>
              <a:cs typeface="Arial"/>
              <a:sym typeface="Arial"/>
            </a:endParaRPr>
          </a:p>
        </p:txBody>
      </p:sp>
      <p:sp>
        <p:nvSpPr>
          <p:cNvPr id="118" name="文本框 7"/>
          <p:cNvSpPr txBox="1"/>
          <p:nvPr/>
        </p:nvSpPr>
        <p:spPr>
          <a:xfrm>
            <a:off x="883919" y="394153"/>
            <a:ext cx="10424161" cy="72344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normAutofit/>
          </a:bodyPr>
          <a:lstStyle>
            <a:lvl1pPr>
              <a:lnSpc>
                <a:spcPct val="90000"/>
              </a:lnSpc>
              <a:defRPr sz="3200">
                <a:solidFill>
                  <a:schemeClr val="accent1"/>
                </a:solidFill>
              </a:defRPr>
            </a:lvl1pPr>
          </a:lstStyle>
          <a:p>
            <a:pPr marL="0" marR="0" lvl="0" indent="0" algn="l" defTabSz="914400" rtl="0" eaLnBrk="1" fontAlgn="auto" latinLnBrk="0" hangingPunct="0">
              <a:lnSpc>
                <a:spcPct val="90000"/>
              </a:lnSpc>
              <a:spcBef>
                <a:spcPts val="0"/>
              </a:spcBef>
              <a:spcAft>
                <a:spcPts val="0"/>
              </a:spcAft>
              <a:buClrTx/>
              <a:buSzTx/>
              <a:buFontTx/>
              <a:buNone/>
              <a:tabLst/>
              <a:defRPr/>
            </a:pPr>
            <a:r>
              <a:rPr kumimoji="0" sz="3200" b="0" i="0" u="none" strike="noStrike" kern="0" cap="none" spc="0" normalizeH="0" baseline="0" noProof="0">
                <a:ln>
                  <a:noFill/>
                </a:ln>
                <a:solidFill>
                  <a:srgbClr val="2CBEBB"/>
                </a:solidFill>
                <a:effectLst/>
                <a:uLnTx/>
                <a:uFillTx/>
                <a:latin typeface="Arial"/>
                <a:cs typeface="Arial"/>
                <a:sym typeface="Arial"/>
              </a:rPr>
              <a:t>竞品分析</a:t>
            </a:r>
          </a:p>
        </p:txBody>
      </p:sp>
      <p:pic>
        <p:nvPicPr>
          <p:cNvPr id="1026" name="Picture 2">
            <a:extLst>
              <a:ext uri="{FF2B5EF4-FFF2-40B4-BE49-F238E27FC236}">
                <a16:creationId xmlns:a16="http://schemas.microsoft.com/office/drawing/2014/main" id="{16505E7F-F5CE-4761-8804-FAA0F627DF4A}"/>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38126" y="2586036"/>
            <a:ext cx="604781" cy="60478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640951FF-F3AE-46D6-87D9-1FCB845EDAF7}"/>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230562" y="1576670"/>
            <a:ext cx="651591" cy="65159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9C9B9DAE-4C70-4D39-9749-D6D9E10D2AD1}"/>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230562" y="4047044"/>
            <a:ext cx="698262" cy="69826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肘形连接符 2"/>
          <p:cNvSpPr/>
          <p:nvPr/>
        </p:nvSpPr>
        <p:spPr>
          <a:xfrm>
            <a:off x="6536715" y="3037510"/>
            <a:ext cx="2161296" cy="138047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8279" y="0"/>
                </a:lnTo>
                <a:lnTo>
                  <a:pt x="8279" y="21600"/>
                </a:lnTo>
                <a:lnTo>
                  <a:pt x="21600" y="21600"/>
                </a:lnTo>
              </a:path>
            </a:pathLst>
          </a:custGeom>
          <a:ln w="41275">
            <a:solidFill>
              <a:schemeClr val="accent1"/>
            </a:solidFill>
            <a:miter/>
            <a:tailEnd type="triangle"/>
          </a:ln>
        </p:spPr>
        <p:txBody>
          <a:bodyPr lIns="45719" rIns="45719" anchor="ctr"/>
          <a:lstStyle/>
          <a:p>
            <a:pPr marL="0" marR="0" lvl="0" indent="0" algn="l" defTabSz="914400" rtl="0" eaLnBrk="1" fontAlgn="auto" latinLnBrk="0" hangingPunct="0">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5F5F5F"/>
              </a:solidFill>
              <a:effectLst/>
              <a:uLnTx/>
              <a:uFillTx/>
              <a:latin typeface="Arial"/>
              <a:cs typeface="Arial"/>
              <a:sym typeface="Arial"/>
            </a:endParaRPr>
          </a:p>
        </p:txBody>
      </p:sp>
      <p:sp>
        <p:nvSpPr>
          <p:cNvPr id="107" name="肘形连接符 3"/>
          <p:cNvSpPr/>
          <p:nvPr/>
        </p:nvSpPr>
        <p:spPr>
          <a:xfrm rot="10800000">
            <a:off x="3295075" y="2891779"/>
            <a:ext cx="2161296" cy="77228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0800" y="0"/>
                </a:lnTo>
                <a:lnTo>
                  <a:pt x="10800" y="21600"/>
                </a:lnTo>
                <a:lnTo>
                  <a:pt x="21600" y="21600"/>
                </a:lnTo>
              </a:path>
            </a:pathLst>
          </a:custGeom>
          <a:ln w="41275">
            <a:solidFill>
              <a:schemeClr val="accent2"/>
            </a:solidFill>
            <a:miter/>
            <a:tailEnd type="triangle"/>
          </a:ln>
        </p:spPr>
        <p:txBody>
          <a:bodyPr lIns="45719" rIns="45719" anchor="ctr"/>
          <a:lstStyle/>
          <a:p>
            <a:pPr marL="0" marR="0" lvl="0" indent="0" algn="l" defTabSz="914400" rtl="0" eaLnBrk="1" fontAlgn="auto" latinLnBrk="0" hangingPunct="0">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5F5F5F"/>
              </a:solidFill>
              <a:effectLst/>
              <a:uLnTx/>
              <a:uFillTx/>
              <a:latin typeface="Arial"/>
              <a:cs typeface="Arial"/>
              <a:sym typeface="Arial"/>
            </a:endParaRPr>
          </a:p>
        </p:txBody>
      </p:sp>
      <p:sp>
        <p:nvSpPr>
          <p:cNvPr id="108" name="肘形连接符 4"/>
          <p:cNvSpPr/>
          <p:nvPr/>
        </p:nvSpPr>
        <p:spPr>
          <a:xfrm flipV="1">
            <a:off x="6723732" y="1943682"/>
            <a:ext cx="1943368" cy="181461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0800" y="0"/>
                </a:lnTo>
                <a:lnTo>
                  <a:pt x="10800" y="21600"/>
                </a:lnTo>
                <a:lnTo>
                  <a:pt x="21600" y="21600"/>
                </a:lnTo>
              </a:path>
            </a:pathLst>
          </a:custGeom>
          <a:ln w="41275">
            <a:solidFill>
              <a:schemeClr val="accent3"/>
            </a:solidFill>
            <a:miter/>
            <a:tailEnd type="triangle"/>
          </a:ln>
        </p:spPr>
        <p:txBody>
          <a:bodyPr lIns="45719" rIns="45719" anchor="ctr"/>
          <a:lstStyle/>
          <a:p>
            <a:pPr marL="0" marR="0" lvl="0" indent="0" algn="l" defTabSz="914400" rtl="0" eaLnBrk="1" fontAlgn="auto" latinLnBrk="0" hangingPunct="0">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5F5F5F"/>
              </a:solidFill>
              <a:effectLst/>
              <a:uLnTx/>
              <a:uFillTx/>
              <a:latin typeface="Arial"/>
              <a:cs typeface="Arial"/>
              <a:sym typeface="Arial"/>
            </a:endParaRPr>
          </a:p>
        </p:txBody>
      </p:sp>
      <p:grpSp>
        <p:nvGrpSpPr>
          <p:cNvPr id="111" name="椭圆 5"/>
          <p:cNvGrpSpPr/>
          <p:nvPr/>
        </p:nvGrpSpPr>
        <p:grpSpPr>
          <a:xfrm>
            <a:off x="5107211" y="2586036"/>
            <a:ext cx="1685927" cy="1685927"/>
            <a:chOff x="0" y="0"/>
            <a:chExt cx="1685925" cy="1685925"/>
          </a:xfrm>
        </p:grpSpPr>
        <p:sp>
          <p:nvSpPr>
            <p:cNvPr id="109" name="圆形"/>
            <p:cNvSpPr/>
            <p:nvPr/>
          </p:nvSpPr>
          <p:spPr>
            <a:xfrm>
              <a:off x="0" y="0"/>
              <a:ext cx="1685926" cy="1685926"/>
            </a:xfrm>
            <a:prstGeom prst="ellipse">
              <a:avLst/>
            </a:prstGeom>
            <a:solidFill>
              <a:schemeClr val="accent6"/>
            </a:solidFill>
            <a:ln w="12700" cap="flat">
              <a:noFill/>
              <a:miter lim="400000"/>
            </a:ln>
            <a:effectLst/>
          </p:spPr>
          <p:txBody>
            <a:bodyPr wrap="square" lIns="45719" tIns="45719" rIns="45719" bIns="45719" numCol="1" anchor="ctr">
              <a:noAutofit/>
            </a:bodyPr>
            <a:lstStyle/>
            <a:p>
              <a:pPr marL="0" marR="0" lvl="0" indent="0" algn="ctr" defTabSz="914400" rtl="0" eaLnBrk="1" fontAlgn="auto" latinLnBrk="0" hangingPunct="0">
                <a:lnSpc>
                  <a:spcPct val="100000"/>
                </a:lnSpc>
                <a:spcBef>
                  <a:spcPts val="0"/>
                </a:spcBef>
                <a:spcAft>
                  <a:spcPts val="0"/>
                </a:spcAft>
                <a:buClrTx/>
                <a:buSzTx/>
                <a:buFontTx/>
                <a:buNone/>
                <a:tabLst/>
                <a:defRPr sz="2000">
                  <a:solidFill>
                    <a:srgbClr val="FFFFFF"/>
                  </a:solidFill>
                </a:defRPr>
              </a:pPr>
              <a:endParaRPr kumimoji="0" sz="2000" b="0" i="0" u="none" strike="noStrike" kern="0" cap="none" spc="0" normalizeH="0" baseline="0" noProof="0">
                <a:ln>
                  <a:noFill/>
                </a:ln>
                <a:solidFill>
                  <a:srgbClr val="FFFFFF"/>
                </a:solidFill>
                <a:effectLst/>
                <a:uLnTx/>
                <a:uFillTx/>
                <a:latin typeface="Arial"/>
                <a:cs typeface="Arial"/>
                <a:sym typeface="Arial"/>
              </a:endParaRPr>
            </a:p>
          </p:txBody>
        </p:sp>
        <p:sp>
          <p:nvSpPr>
            <p:cNvPr id="110" name="导游APP"/>
            <p:cNvSpPr txBox="1"/>
            <p:nvPr/>
          </p:nvSpPr>
          <p:spPr>
            <a:xfrm>
              <a:off x="223934" y="180942"/>
              <a:ext cx="1238058" cy="132404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normAutofit/>
            </a:bodyPr>
            <a:lstStyle>
              <a:lvl1pPr algn="ctr">
                <a:defRPr sz="2000">
                  <a:solidFill>
                    <a:srgbClr val="FFFFFF"/>
                  </a:solidFill>
                </a:defRPr>
              </a:lvl1pPr>
            </a:lstStyle>
            <a:p>
              <a:pPr marL="0" marR="0" lvl="0" indent="0" algn="ctr" defTabSz="914400" rtl="0" eaLnBrk="1" fontAlgn="auto" latinLnBrk="0" hangingPunct="0">
                <a:lnSpc>
                  <a:spcPct val="100000"/>
                </a:lnSpc>
                <a:spcBef>
                  <a:spcPts val="0"/>
                </a:spcBef>
                <a:spcAft>
                  <a:spcPts val="0"/>
                </a:spcAft>
                <a:buClrTx/>
                <a:buSzTx/>
                <a:buFontTx/>
                <a:buNone/>
                <a:tabLst/>
                <a:defRPr/>
              </a:pPr>
              <a:r>
                <a:rPr kumimoji="0" sz="2000" b="0" i="0" u="none" strike="noStrike" kern="0" cap="none" spc="0" normalizeH="0" baseline="0" noProof="0">
                  <a:ln>
                    <a:noFill/>
                  </a:ln>
                  <a:solidFill>
                    <a:srgbClr val="FFFFFF"/>
                  </a:solidFill>
                  <a:effectLst/>
                  <a:uLnTx/>
                  <a:uFillTx/>
                  <a:latin typeface="Arial"/>
                  <a:cs typeface="Arial"/>
                  <a:sym typeface="Arial"/>
                </a:rPr>
                <a:t>导游APP</a:t>
              </a:r>
            </a:p>
          </p:txBody>
        </p:sp>
      </p:grpSp>
      <p:sp>
        <p:nvSpPr>
          <p:cNvPr id="112" name="文本框 18"/>
          <p:cNvSpPr txBox="1"/>
          <p:nvPr/>
        </p:nvSpPr>
        <p:spPr>
          <a:xfrm>
            <a:off x="975194" y="3240420"/>
            <a:ext cx="2036161" cy="37716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ormAutofit/>
          </a:bodyPr>
          <a:lstStyle>
            <a:lvl1pPr algn="r" defTabSz="832104">
              <a:lnSpc>
                <a:spcPct val="90000"/>
              </a:lnSpc>
              <a:defRPr sz="1638">
                <a:solidFill>
                  <a:schemeClr val="accent2"/>
                </a:solidFill>
              </a:defRPr>
            </a:lvl1pPr>
          </a:lstStyle>
          <a:p>
            <a:pPr marL="0" marR="0" lvl="0" indent="0" algn="r" defTabSz="832104" rtl="0" eaLnBrk="1" fontAlgn="auto" latinLnBrk="0" hangingPunct="0">
              <a:lnSpc>
                <a:spcPct val="90000"/>
              </a:lnSpc>
              <a:spcBef>
                <a:spcPts val="0"/>
              </a:spcBef>
              <a:spcAft>
                <a:spcPts val="0"/>
              </a:spcAft>
              <a:buClrTx/>
              <a:buSzTx/>
              <a:buFontTx/>
              <a:buNone/>
              <a:tabLst/>
              <a:defRPr/>
            </a:pPr>
            <a:r>
              <a:rPr kumimoji="0" sz="1638" b="0" i="0" u="none" strike="noStrike" kern="0" cap="none" spc="0" normalizeH="0" baseline="0" noProof="0">
                <a:ln>
                  <a:noFill/>
                </a:ln>
                <a:solidFill>
                  <a:srgbClr val="40D096"/>
                </a:solidFill>
                <a:effectLst/>
                <a:uLnTx/>
                <a:uFillTx/>
                <a:latin typeface="Arial"/>
                <a:cs typeface="Arial"/>
                <a:sym typeface="Arial"/>
              </a:rPr>
              <a:t>小鹿导游</a:t>
            </a:r>
          </a:p>
        </p:txBody>
      </p:sp>
      <p:sp>
        <p:nvSpPr>
          <p:cNvPr id="113" name="文本框 19"/>
          <p:cNvSpPr txBox="1"/>
          <p:nvPr/>
        </p:nvSpPr>
        <p:spPr>
          <a:xfrm>
            <a:off x="662700" y="3667183"/>
            <a:ext cx="2361495" cy="85708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ormAutofit/>
          </a:bodyPr>
          <a:lstStyle/>
          <a:p>
            <a:pPr marL="0" marR="0" lvl="0" indent="0" algn="r" defTabSz="740663" rtl="0" eaLnBrk="1" fontAlgn="auto" latinLnBrk="0" hangingPunct="0">
              <a:lnSpc>
                <a:spcPct val="100000"/>
              </a:lnSpc>
              <a:spcBef>
                <a:spcPts val="0"/>
              </a:spcBef>
              <a:spcAft>
                <a:spcPts val="0"/>
              </a:spcAft>
              <a:buClrTx/>
              <a:buSzTx/>
              <a:buFontTx/>
              <a:buNone/>
              <a:tabLst/>
              <a:defRPr sz="1458"/>
            </a:pPr>
            <a:r>
              <a:rPr kumimoji="0" sz="1458" b="0" i="0" u="none" strike="noStrike" kern="0" cap="none" spc="0" normalizeH="0" baseline="0" noProof="0">
                <a:ln>
                  <a:noFill/>
                </a:ln>
                <a:solidFill>
                  <a:srgbClr val="5F5F5F"/>
                </a:solidFill>
                <a:effectLst/>
                <a:uLnTx/>
                <a:uFillTx/>
                <a:latin typeface="Arial"/>
                <a:cs typeface="Arial"/>
                <a:sym typeface="Arial"/>
              </a:rPr>
              <a:t>景区特色手绘地图</a:t>
            </a:r>
          </a:p>
          <a:p>
            <a:pPr marL="0" marR="0" lvl="0" indent="0" algn="r" defTabSz="740663" rtl="0" eaLnBrk="1" fontAlgn="auto" latinLnBrk="0" hangingPunct="0">
              <a:lnSpc>
                <a:spcPct val="100000"/>
              </a:lnSpc>
              <a:spcBef>
                <a:spcPts val="0"/>
              </a:spcBef>
              <a:spcAft>
                <a:spcPts val="0"/>
              </a:spcAft>
              <a:buClrTx/>
              <a:buSzTx/>
              <a:buFontTx/>
              <a:buNone/>
              <a:tabLst/>
              <a:defRPr sz="1458"/>
            </a:pPr>
            <a:r>
              <a:rPr kumimoji="0" sz="1458" b="0" i="0" u="none" strike="noStrike" kern="0" cap="none" spc="0" normalizeH="0" baseline="0" noProof="0">
                <a:ln>
                  <a:noFill/>
                </a:ln>
                <a:solidFill>
                  <a:srgbClr val="5F5F5F"/>
                </a:solidFill>
                <a:effectLst/>
                <a:uLnTx/>
                <a:uFillTx/>
                <a:latin typeface="Arial"/>
                <a:cs typeface="Arial"/>
                <a:sym typeface="Arial"/>
              </a:rPr>
              <a:t>景区内定位显示</a:t>
            </a:r>
          </a:p>
          <a:p>
            <a:pPr marL="0" marR="0" lvl="0" indent="0" algn="r" defTabSz="740663" rtl="0" eaLnBrk="1" fontAlgn="auto" latinLnBrk="0" hangingPunct="0">
              <a:lnSpc>
                <a:spcPct val="100000"/>
              </a:lnSpc>
              <a:spcBef>
                <a:spcPts val="0"/>
              </a:spcBef>
              <a:spcAft>
                <a:spcPts val="0"/>
              </a:spcAft>
              <a:buClrTx/>
              <a:buSzTx/>
              <a:buFontTx/>
              <a:buNone/>
              <a:tabLst/>
              <a:defRPr sz="1458"/>
            </a:pPr>
            <a:r>
              <a:rPr kumimoji="0" sz="1458" b="0" i="0" u="none" strike="noStrike" kern="0" cap="none" spc="0" normalizeH="0" baseline="0" noProof="0">
                <a:ln>
                  <a:noFill/>
                </a:ln>
                <a:solidFill>
                  <a:srgbClr val="5F5F5F"/>
                </a:solidFill>
                <a:effectLst/>
                <a:uLnTx/>
                <a:uFillTx/>
                <a:latin typeface="Arial"/>
                <a:cs typeface="Arial"/>
                <a:sym typeface="Arial"/>
              </a:rPr>
              <a:t>虚拟场景漫游</a:t>
            </a:r>
          </a:p>
        </p:txBody>
      </p:sp>
      <p:sp>
        <p:nvSpPr>
          <p:cNvPr id="114" name="文本框 23"/>
          <p:cNvSpPr txBox="1"/>
          <p:nvPr/>
        </p:nvSpPr>
        <p:spPr>
          <a:xfrm>
            <a:off x="9147886" y="4745306"/>
            <a:ext cx="2036161" cy="37716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ormAutofit/>
          </a:bodyPr>
          <a:lstStyle>
            <a:lvl1pPr defTabSz="832104">
              <a:lnSpc>
                <a:spcPct val="90000"/>
              </a:lnSpc>
              <a:defRPr sz="1638">
                <a:solidFill>
                  <a:schemeClr val="accent1"/>
                </a:solidFill>
              </a:defRPr>
            </a:lvl1pPr>
          </a:lstStyle>
          <a:p>
            <a:pPr marL="0" marR="0" lvl="0" indent="0" algn="l" defTabSz="832104" rtl="0" eaLnBrk="1" fontAlgn="auto" latinLnBrk="0" hangingPunct="0">
              <a:lnSpc>
                <a:spcPct val="90000"/>
              </a:lnSpc>
              <a:spcBef>
                <a:spcPts val="0"/>
              </a:spcBef>
              <a:spcAft>
                <a:spcPts val="0"/>
              </a:spcAft>
              <a:buClrTx/>
              <a:buSzTx/>
              <a:buFontTx/>
              <a:buNone/>
              <a:tabLst/>
              <a:defRPr/>
            </a:pPr>
            <a:r>
              <a:rPr kumimoji="0" sz="1638" b="0" i="0" u="none" strike="noStrike" kern="0" cap="none" spc="0" normalizeH="0" baseline="0" noProof="0">
                <a:ln>
                  <a:noFill/>
                </a:ln>
                <a:solidFill>
                  <a:srgbClr val="2CBEBB"/>
                </a:solidFill>
                <a:effectLst/>
                <a:uLnTx/>
                <a:uFillTx/>
                <a:latin typeface="Arial"/>
                <a:cs typeface="Arial"/>
                <a:sym typeface="Arial"/>
              </a:rPr>
              <a:t>行鸽旅游</a:t>
            </a:r>
          </a:p>
        </p:txBody>
      </p:sp>
      <p:sp>
        <p:nvSpPr>
          <p:cNvPr id="115" name="文本框 24"/>
          <p:cNvSpPr txBox="1"/>
          <p:nvPr/>
        </p:nvSpPr>
        <p:spPr>
          <a:xfrm>
            <a:off x="9165591" y="5122466"/>
            <a:ext cx="2559040" cy="8570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ormAutofit/>
          </a:bodyPr>
          <a:lstStyle/>
          <a:p>
            <a:pPr marL="0" marR="0" lvl="0" indent="0" algn="l" defTabSz="740663" rtl="0" eaLnBrk="1" fontAlgn="auto" latinLnBrk="0" hangingPunct="0">
              <a:lnSpc>
                <a:spcPct val="100000"/>
              </a:lnSpc>
              <a:spcBef>
                <a:spcPts val="0"/>
              </a:spcBef>
              <a:spcAft>
                <a:spcPts val="0"/>
              </a:spcAft>
              <a:buClrTx/>
              <a:buSzTx/>
              <a:buFontTx/>
              <a:buNone/>
              <a:tabLst/>
              <a:defRPr sz="1458"/>
            </a:pPr>
            <a:r>
              <a:rPr kumimoji="0" sz="1458" b="0" i="0" u="none" strike="noStrike" kern="0" cap="none" spc="0" normalizeH="0" baseline="0" noProof="0">
                <a:ln>
                  <a:noFill/>
                </a:ln>
                <a:solidFill>
                  <a:srgbClr val="5F5F5F"/>
                </a:solidFill>
                <a:effectLst/>
                <a:uLnTx/>
                <a:uFillTx/>
                <a:latin typeface="Arial"/>
                <a:cs typeface="Arial"/>
                <a:sym typeface="Arial"/>
              </a:rPr>
              <a:t>随行语音讲解</a:t>
            </a:r>
          </a:p>
          <a:p>
            <a:pPr marL="0" marR="0" lvl="0" indent="0" algn="l" defTabSz="740663" rtl="0" eaLnBrk="1" fontAlgn="auto" latinLnBrk="0" hangingPunct="0">
              <a:lnSpc>
                <a:spcPct val="100000"/>
              </a:lnSpc>
              <a:spcBef>
                <a:spcPts val="0"/>
              </a:spcBef>
              <a:spcAft>
                <a:spcPts val="0"/>
              </a:spcAft>
              <a:buClrTx/>
              <a:buSzTx/>
              <a:buFontTx/>
              <a:buNone/>
              <a:tabLst/>
              <a:defRPr sz="1458"/>
            </a:pPr>
            <a:r>
              <a:rPr kumimoji="0" sz="1458" b="0" i="0" u="none" strike="noStrike" kern="0" cap="none" spc="0" normalizeH="0" baseline="0" noProof="0">
                <a:ln>
                  <a:noFill/>
                </a:ln>
                <a:solidFill>
                  <a:srgbClr val="5F5F5F"/>
                </a:solidFill>
                <a:effectLst/>
                <a:uLnTx/>
                <a:uFillTx/>
                <a:latin typeface="Arial"/>
                <a:cs typeface="Arial"/>
                <a:sym typeface="Arial"/>
              </a:rPr>
              <a:t>行程路线规划</a:t>
            </a:r>
          </a:p>
          <a:p>
            <a:pPr marL="0" marR="0" lvl="0" indent="0" algn="l" defTabSz="740663" rtl="0" eaLnBrk="1" fontAlgn="auto" latinLnBrk="0" hangingPunct="0">
              <a:lnSpc>
                <a:spcPct val="100000"/>
              </a:lnSpc>
              <a:spcBef>
                <a:spcPts val="0"/>
              </a:spcBef>
              <a:spcAft>
                <a:spcPts val="0"/>
              </a:spcAft>
              <a:buClrTx/>
              <a:buSzTx/>
              <a:buFontTx/>
              <a:buNone/>
              <a:tabLst/>
              <a:defRPr sz="1458"/>
            </a:pPr>
            <a:r>
              <a:rPr kumimoji="0" sz="1458" b="0" i="0" u="none" strike="noStrike" kern="0" cap="none" spc="0" normalizeH="0" baseline="0" noProof="0">
                <a:ln>
                  <a:noFill/>
                </a:ln>
                <a:solidFill>
                  <a:srgbClr val="5F5F5F"/>
                </a:solidFill>
                <a:effectLst/>
                <a:uLnTx/>
                <a:uFillTx/>
                <a:latin typeface="Arial"/>
                <a:cs typeface="Arial"/>
                <a:sym typeface="Arial"/>
              </a:rPr>
              <a:t>搜寻景点附近商家店铺等服务</a:t>
            </a:r>
          </a:p>
        </p:txBody>
      </p:sp>
      <p:sp>
        <p:nvSpPr>
          <p:cNvPr id="116" name="文本框 25"/>
          <p:cNvSpPr txBox="1"/>
          <p:nvPr/>
        </p:nvSpPr>
        <p:spPr>
          <a:xfrm>
            <a:off x="9129057" y="2259317"/>
            <a:ext cx="2036161" cy="37716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ormAutofit/>
          </a:bodyPr>
          <a:lstStyle>
            <a:lvl1pPr defTabSz="832104">
              <a:lnSpc>
                <a:spcPct val="90000"/>
              </a:lnSpc>
              <a:defRPr sz="1638">
                <a:solidFill>
                  <a:schemeClr val="accent3"/>
                </a:solidFill>
              </a:defRPr>
            </a:lvl1pPr>
          </a:lstStyle>
          <a:p>
            <a:pPr marL="0" marR="0" lvl="0" indent="0" algn="l" defTabSz="832104" rtl="0" eaLnBrk="1" fontAlgn="auto" latinLnBrk="0" hangingPunct="0">
              <a:lnSpc>
                <a:spcPct val="90000"/>
              </a:lnSpc>
              <a:spcBef>
                <a:spcPts val="0"/>
              </a:spcBef>
              <a:spcAft>
                <a:spcPts val="0"/>
              </a:spcAft>
              <a:buClrTx/>
              <a:buSzTx/>
              <a:buFontTx/>
              <a:buNone/>
              <a:tabLst/>
              <a:defRPr/>
            </a:pPr>
            <a:r>
              <a:rPr kumimoji="0" sz="1638" b="0" i="0" u="none" strike="noStrike" kern="0" cap="none" spc="0" normalizeH="0" baseline="0" noProof="0">
                <a:ln>
                  <a:noFill/>
                </a:ln>
                <a:solidFill>
                  <a:srgbClr val="CAD40A"/>
                </a:solidFill>
                <a:effectLst/>
                <a:uLnTx/>
                <a:uFillTx/>
                <a:latin typeface="Arial"/>
                <a:cs typeface="Arial"/>
                <a:sym typeface="Arial"/>
              </a:rPr>
              <a:t>番茄旅行</a:t>
            </a:r>
          </a:p>
        </p:txBody>
      </p:sp>
      <p:sp>
        <p:nvSpPr>
          <p:cNvPr id="117" name="文本框 26"/>
          <p:cNvSpPr txBox="1"/>
          <p:nvPr/>
        </p:nvSpPr>
        <p:spPr>
          <a:xfrm>
            <a:off x="9146763" y="2636477"/>
            <a:ext cx="2559040" cy="8570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ormAutofit/>
          </a:bodyPr>
          <a:lstStyle/>
          <a:p>
            <a:pPr marL="0" marR="0" lvl="0" indent="0" algn="l" defTabSz="740663" rtl="0" eaLnBrk="1" fontAlgn="auto" latinLnBrk="0" hangingPunct="0">
              <a:lnSpc>
                <a:spcPct val="100000"/>
              </a:lnSpc>
              <a:spcBef>
                <a:spcPts val="0"/>
              </a:spcBef>
              <a:spcAft>
                <a:spcPts val="0"/>
              </a:spcAft>
              <a:buClrTx/>
              <a:buSzTx/>
              <a:buFontTx/>
              <a:buNone/>
              <a:tabLst/>
              <a:defRPr sz="1458"/>
            </a:pPr>
            <a:r>
              <a:rPr kumimoji="0" sz="1458" b="0" i="0" u="none" strike="noStrike" kern="0" cap="none" spc="0" normalizeH="0" baseline="0" noProof="0">
                <a:ln>
                  <a:noFill/>
                </a:ln>
                <a:solidFill>
                  <a:srgbClr val="5F5F5F"/>
                </a:solidFill>
                <a:effectLst/>
                <a:uLnTx/>
                <a:uFillTx/>
                <a:latin typeface="Arial"/>
                <a:cs typeface="Arial"/>
                <a:sym typeface="Arial"/>
              </a:rPr>
              <a:t>引导用户生成精美游记</a:t>
            </a:r>
          </a:p>
          <a:p>
            <a:pPr marL="0" marR="0" lvl="0" indent="0" algn="l" defTabSz="740663" rtl="0" eaLnBrk="1" fontAlgn="auto" latinLnBrk="0" hangingPunct="0">
              <a:lnSpc>
                <a:spcPct val="100000"/>
              </a:lnSpc>
              <a:spcBef>
                <a:spcPts val="0"/>
              </a:spcBef>
              <a:spcAft>
                <a:spcPts val="0"/>
              </a:spcAft>
              <a:buClrTx/>
              <a:buSzTx/>
              <a:buFontTx/>
              <a:buNone/>
              <a:tabLst/>
              <a:defRPr sz="1458"/>
            </a:pPr>
            <a:r>
              <a:rPr kumimoji="0" sz="1458" b="0" i="0" u="none" strike="noStrike" kern="0" cap="none" spc="0" normalizeH="0" baseline="0" noProof="0">
                <a:ln>
                  <a:noFill/>
                </a:ln>
                <a:solidFill>
                  <a:srgbClr val="5F5F5F"/>
                </a:solidFill>
                <a:effectLst/>
                <a:uLnTx/>
                <a:uFillTx/>
                <a:latin typeface="Arial"/>
                <a:cs typeface="Arial"/>
                <a:sym typeface="Arial"/>
              </a:rPr>
              <a:t>快捷分享</a:t>
            </a:r>
          </a:p>
          <a:p>
            <a:pPr marL="0" marR="0" lvl="0" indent="0" algn="l" defTabSz="740663" rtl="0" eaLnBrk="1" fontAlgn="auto" latinLnBrk="0" hangingPunct="0">
              <a:lnSpc>
                <a:spcPct val="100000"/>
              </a:lnSpc>
              <a:spcBef>
                <a:spcPts val="0"/>
              </a:spcBef>
              <a:spcAft>
                <a:spcPts val="0"/>
              </a:spcAft>
              <a:buClrTx/>
              <a:buSzTx/>
              <a:buFontTx/>
              <a:buNone/>
              <a:tabLst/>
              <a:defRPr sz="1458"/>
            </a:pPr>
            <a:r>
              <a:rPr kumimoji="0" sz="1458" b="0" i="0" u="none" strike="noStrike" kern="0" cap="none" spc="0" normalizeH="0" baseline="0" noProof="0">
                <a:ln>
                  <a:noFill/>
                </a:ln>
                <a:solidFill>
                  <a:srgbClr val="5F5F5F"/>
                </a:solidFill>
                <a:effectLst/>
                <a:uLnTx/>
                <a:uFillTx/>
                <a:latin typeface="Arial"/>
                <a:cs typeface="Arial"/>
                <a:sym typeface="Arial"/>
              </a:rPr>
              <a:t>获取他人行程分享</a:t>
            </a:r>
          </a:p>
        </p:txBody>
      </p:sp>
      <p:sp>
        <p:nvSpPr>
          <p:cNvPr id="118" name="文本框 7"/>
          <p:cNvSpPr txBox="1"/>
          <p:nvPr/>
        </p:nvSpPr>
        <p:spPr>
          <a:xfrm>
            <a:off x="883919" y="394153"/>
            <a:ext cx="10424161" cy="72344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normAutofit/>
          </a:bodyPr>
          <a:lstStyle>
            <a:lvl1pPr>
              <a:lnSpc>
                <a:spcPct val="90000"/>
              </a:lnSpc>
              <a:defRPr sz="3200">
                <a:solidFill>
                  <a:schemeClr val="accent1"/>
                </a:solidFill>
              </a:defRPr>
            </a:lvl1pPr>
          </a:lstStyle>
          <a:p>
            <a:pPr marL="0" marR="0" lvl="0" indent="0" algn="l" defTabSz="914400" rtl="0" eaLnBrk="1" fontAlgn="auto" latinLnBrk="0" hangingPunct="0">
              <a:lnSpc>
                <a:spcPct val="90000"/>
              </a:lnSpc>
              <a:spcBef>
                <a:spcPts val="0"/>
              </a:spcBef>
              <a:spcAft>
                <a:spcPts val="0"/>
              </a:spcAft>
              <a:buClrTx/>
              <a:buSzTx/>
              <a:buFontTx/>
              <a:buNone/>
              <a:tabLst/>
              <a:defRPr/>
            </a:pPr>
            <a:r>
              <a:rPr kumimoji="0" sz="3200" b="0" i="0" u="none" strike="noStrike" kern="0" cap="none" spc="0" normalizeH="0" baseline="0" noProof="0">
                <a:ln>
                  <a:noFill/>
                </a:ln>
                <a:solidFill>
                  <a:srgbClr val="2CBEBB"/>
                </a:solidFill>
                <a:effectLst/>
                <a:uLnTx/>
                <a:uFillTx/>
                <a:latin typeface="Arial"/>
                <a:cs typeface="Arial"/>
                <a:sym typeface="Arial"/>
              </a:rPr>
              <a:t>竞品分析</a:t>
            </a:r>
          </a:p>
        </p:txBody>
      </p:sp>
      <p:pic>
        <p:nvPicPr>
          <p:cNvPr id="119" name="截屏2020-10-10 下午12.41.58.png" descr="截屏2020-10-10 下午12.41.58.png"/>
          <p:cNvPicPr>
            <a:picLocks noChangeAspect="1"/>
          </p:cNvPicPr>
          <p:nvPr/>
        </p:nvPicPr>
        <p:blipFill>
          <a:blip r:embed="rId2"/>
          <a:stretch>
            <a:fillRect/>
          </a:stretch>
        </p:blipFill>
        <p:spPr>
          <a:xfrm>
            <a:off x="9157291" y="1515315"/>
            <a:ext cx="717750" cy="723446"/>
          </a:xfrm>
          <a:prstGeom prst="rect">
            <a:avLst/>
          </a:prstGeom>
          <a:ln w="12700">
            <a:miter lim="400000"/>
          </a:ln>
        </p:spPr>
      </p:pic>
      <p:pic>
        <p:nvPicPr>
          <p:cNvPr id="120" name="截屏2020-10-10 下午12.42.37.png" descr="截屏2020-10-10 下午12.42.37.png"/>
          <p:cNvPicPr>
            <a:picLocks noChangeAspect="1"/>
          </p:cNvPicPr>
          <p:nvPr/>
        </p:nvPicPr>
        <p:blipFill>
          <a:blip r:embed="rId3"/>
          <a:stretch>
            <a:fillRect/>
          </a:stretch>
        </p:blipFill>
        <p:spPr>
          <a:xfrm>
            <a:off x="9150179" y="4054261"/>
            <a:ext cx="731974" cy="711355"/>
          </a:xfrm>
          <a:prstGeom prst="rect">
            <a:avLst/>
          </a:prstGeom>
          <a:ln w="12700">
            <a:miter lim="400000"/>
          </a:ln>
        </p:spPr>
      </p:pic>
      <p:pic>
        <p:nvPicPr>
          <p:cNvPr id="121" name="截屏2020-10-10 下午12.41.05.png" descr="截屏2020-10-10 下午12.41.05.png"/>
          <p:cNvPicPr>
            <a:picLocks noChangeAspect="1"/>
          </p:cNvPicPr>
          <p:nvPr/>
        </p:nvPicPr>
        <p:blipFill>
          <a:blip r:embed="rId4"/>
          <a:stretch>
            <a:fillRect/>
          </a:stretch>
        </p:blipFill>
        <p:spPr>
          <a:xfrm>
            <a:off x="2253009" y="2467630"/>
            <a:ext cx="717750" cy="723187"/>
          </a:xfrm>
          <a:prstGeom prst="rect">
            <a:avLst/>
          </a:prstGeom>
          <a:ln w="12700">
            <a:miter lim="400000"/>
          </a:ln>
        </p:spPr>
      </p:pic>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MH_Other_1"/>
          <p:cNvCxnSpPr/>
          <p:nvPr>
            <p:custDataLst>
              <p:tags r:id="rId2"/>
            </p:custDataLst>
          </p:nvPr>
        </p:nvCxnSpPr>
        <p:spPr>
          <a:xfrm>
            <a:off x="1727200" y="1468493"/>
            <a:ext cx="8737600" cy="0"/>
          </a:xfrm>
          <a:prstGeom prst="line">
            <a:avLst/>
          </a:prstGeom>
          <a:ln w="28575">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8" name="MH_Other_2"/>
          <p:cNvCxnSpPr/>
          <p:nvPr>
            <p:custDataLst>
              <p:tags r:id="rId3"/>
            </p:custDataLst>
          </p:nvPr>
        </p:nvCxnSpPr>
        <p:spPr>
          <a:xfrm>
            <a:off x="1727200" y="3057707"/>
            <a:ext cx="8737600" cy="0"/>
          </a:xfrm>
          <a:prstGeom prst="line">
            <a:avLst/>
          </a:prstGeom>
          <a:ln w="28575">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p:custDataLst>
              <p:tags r:id="rId4"/>
            </p:custDataLst>
          </p:nvPr>
        </p:nvSpPr>
        <p:spPr>
          <a:xfrm>
            <a:off x="1692000" y="813705"/>
            <a:ext cx="8748000" cy="648000"/>
          </a:xfrm>
        </p:spPr>
        <p:txBody>
          <a:bodyPr/>
          <a:lstStyle/>
          <a:p>
            <a:r>
              <a:rPr lang="zh-CN" altLang="en-US" dirty="0"/>
              <a:t>问卷调研</a:t>
            </a:r>
          </a:p>
        </p:txBody>
      </p:sp>
      <p:sp>
        <p:nvSpPr>
          <p:cNvPr id="4" name="文本占位符 3"/>
          <p:cNvSpPr>
            <a:spLocks noGrp="1"/>
          </p:cNvSpPr>
          <p:nvPr>
            <p:ph type="body" sz="half" idx="2"/>
            <p:custDataLst>
              <p:tags r:id="rId5"/>
            </p:custDataLst>
          </p:nvPr>
        </p:nvSpPr>
        <p:spPr>
          <a:xfrm>
            <a:off x="1692000" y="1609269"/>
            <a:ext cx="8762400" cy="1332000"/>
          </a:xfrm>
        </p:spPr>
        <p:txBody>
          <a:bodyPr>
            <a:normAutofit fontScale="92500" lnSpcReduction="10000"/>
          </a:bodyPr>
          <a:lstStyle/>
          <a:p>
            <a:pPr indent="266700"/>
            <a:r>
              <a:rPr lang="zh-CN" altLang="zh-CN" sz="1800" b="1" dirty="0">
                <a:effectLst/>
                <a:latin typeface="Times New Roman" panose="02020603050405020304" pitchFamily="18" charset="0"/>
                <a:ea typeface="等线" panose="02010600030101010101" pitchFamily="2" charset="-122"/>
              </a:rPr>
              <a:t>软件工程原理第一小组希望开发一款基于安卓环境的新型手机导游</a:t>
            </a:r>
            <a:r>
              <a:rPr lang="en-US" altLang="zh-CN" sz="1800" b="1" dirty="0">
                <a:effectLst/>
                <a:latin typeface="Times New Roman" panose="02020603050405020304" pitchFamily="18" charset="0"/>
                <a:ea typeface="等线" panose="02010600030101010101" pitchFamily="2" charset="-122"/>
              </a:rPr>
              <a:t>app</a:t>
            </a:r>
            <a:r>
              <a:rPr lang="zh-CN" altLang="zh-CN" sz="1800" b="1" dirty="0">
                <a:effectLst/>
                <a:latin typeface="Times New Roman" panose="02020603050405020304" pitchFamily="18" charset="0"/>
                <a:ea typeface="等线" panose="02010600030101010101" pitchFamily="2" charset="-122"/>
              </a:rPr>
              <a:t>，初步计划以上海交通大学闵行校区作为目标景区进行开发。因此我们对广大潜在用户进行了调研，希望了解用户对产品功能的需求以及他们对产品的一些看法或建议。</a:t>
            </a:r>
            <a:endParaRPr lang="en-US" altLang="zh-CN" sz="1800" b="1" dirty="0">
              <a:effectLst/>
              <a:latin typeface="Times New Roman" panose="02020603050405020304" pitchFamily="18" charset="0"/>
              <a:ea typeface="等线" panose="02010600030101010101" pitchFamily="2" charset="-122"/>
            </a:endParaRPr>
          </a:p>
          <a:p>
            <a:pPr indent="266700"/>
            <a:r>
              <a:rPr lang="zh-CN" altLang="en-US" sz="1800" b="1" dirty="0">
                <a:effectLst/>
                <a:latin typeface="Times New Roman" panose="02020603050405020304" pitchFamily="18" charset="0"/>
                <a:ea typeface="等线" panose="02010600030101010101" pitchFamily="2" charset="-122"/>
              </a:rPr>
              <a:t>（以下为问卷部分结果截图）</a:t>
            </a:r>
            <a:endParaRPr lang="zh-CN" altLang="zh-CN" sz="1800" dirty="0">
              <a:effectLst/>
              <a:latin typeface="Times New Roman" panose="02020603050405020304" pitchFamily="18" charset="0"/>
              <a:ea typeface="等线" panose="02010600030101010101" pitchFamily="2" charset="-122"/>
            </a:endParaRPr>
          </a:p>
        </p:txBody>
      </p:sp>
      <p:graphicFrame>
        <p:nvGraphicFramePr>
          <p:cNvPr id="10" name="表格 9">
            <a:extLst>
              <a:ext uri="{FF2B5EF4-FFF2-40B4-BE49-F238E27FC236}">
                <a16:creationId xmlns:a16="http://schemas.microsoft.com/office/drawing/2014/main" id="{48DB102B-5D3F-4F2E-8ED9-AF05E1C09A11}"/>
              </a:ext>
            </a:extLst>
          </p:cNvPr>
          <p:cNvGraphicFramePr>
            <a:graphicFrameLocks noGrp="1"/>
          </p:cNvGraphicFramePr>
          <p:nvPr>
            <p:extLst>
              <p:ext uri="{D42A27DB-BD31-4B8C-83A1-F6EECF244321}">
                <p14:modId xmlns:p14="http://schemas.microsoft.com/office/powerpoint/2010/main" val="2475297428"/>
              </p:ext>
            </p:extLst>
          </p:nvPr>
        </p:nvGraphicFramePr>
        <p:xfrm>
          <a:off x="1731145" y="3552979"/>
          <a:ext cx="8904302" cy="1905000"/>
        </p:xfrm>
        <a:graphic>
          <a:graphicData uri="http://schemas.openxmlformats.org/drawingml/2006/table">
            <a:tbl>
              <a:tblPr firstRow="1" firstCol="1" bandRow="1">
                <a:tableStyleId>{5C22544A-7EE6-4342-B048-85BDC9FD1C3A}</a:tableStyleId>
              </a:tblPr>
              <a:tblGrid>
                <a:gridCol w="4325711">
                  <a:extLst>
                    <a:ext uri="{9D8B030D-6E8A-4147-A177-3AD203B41FA5}">
                      <a16:colId xmlns:a16="http://schemas.microsoft.com/office/drawing/2014/main" val="2517671363"/>
                    </a:ext>
                  </a:extLst>
                </a:gridCol>
                <a:gridCol w="2429482">
                  <a:extLst>
                    <a:ext uri="{9D8B030D-6E8A-4147-A177-3AD203B41FA5}">
                      <a16:colId xmlns:a16="http://schemas.microsoft.com/office/drawing/2014/main" val="562537777"/>
                    </a:ext>
                  </a:extLst>
                </a:gridCol>
                <a:gridCol w="2149109">
                  <a:extLst>
                    <a:ext uri="{9D8B030D-6E8A-4147-A177-3AD203B41FA5}">
                      <a16:colId xmlns:a16="http://schemas.microsoft.com/office/drawing/2014/main" val="3741742939"/>
                    </a:ext>
                  </a:extLst>
                </a:gridCol>
              </a:tblGrid>
              <a:tr h="317500">
                <a:tc>
                  <a:txBody>
                    <a:bodyPr/>
                    <a:lstStyle/>
                    <a:p>
                      <a:pPr algn="ctr"/>
                      <a:r>
                        <a:rPr lang="zh-CN" sz="1200">
                          <a:effectLst/>
                        </a:rPr>
                        <a:t>选项</a:t>
                      </a:r>
                      <a:endParaRPr lang="zh-CN" sz="1200">
                        <a:effectLst/>
                        <a:latin typeface="Times New Roman" panose="02020603050405020304" pitchFamily="18" charset="0"/>
                        <a:ea typeface="等线" panose="02010600030101010101" pitchFamily="2" charset="-122"/>
                      </a:endParaRPr>
                    </a:p>
                  </a:txBody>
                  <a:tcPr marL="68580" marR="68580" marT="0" marB="0" anchor="ctr"/>
                </a:tc>
                <a:tc>
                  <a:txBody>
                    <a:bodyPr/>
                    <a:lstStyle/>
                    <a:p>
                      <a:pPr algn="ctr"/>
                      <a:r>
                        <a:rPr lang="zh-CN" sz="1200">
                          <a:effectLst/>
                        </a:rPr>
                        <a:t>小计</a:t>
                      </a:r>
                      <a:endParaRPr lang="zh-CN" sz="1200">
                        <a:effectLst/>
                        <a:latin typeface="Times New Roman" panose="02020603050405020304" pitchFamily="18" charset="0"/>
                        <a:ea typeface="等线" panose="02010600030101010101" pitchFamily="2" charset="-122"/>
                      </a:endParaRPr>
                    </a:p>
                  </a:txBody>
                  <a:tcPr marL="68580" marR="68580" marT="0" marB="0" anchor="ctr"/>
                </a:tc>
                <a:tc>
                  <a:txBody>
                    <a:bodyPr/>
                    <a:lstStyle/>
                    <a:p>
                      <a:pPr algn="ctr"/>
                      <a:r>
                        <a:rPr lang="zh-CN" sz="1200" dirty="0">
                          <a:effectLst/>
                        </a:rPr>
                        <a:t>比例</a:t>
                      </a:r>
                      <a:endParaRPr lang="zh-CN" sz="1200" dirty="0">
                        <a:effectLst/>
                        <a:latin typeface="Times New Roman" panose="02020603050405020304" pitchFamily="18" charset="0"/>
                        <a:ea typeface="等线" panose="02010600030101010101" pitchFamily="2" charset="-122"/>
                      </a:endParaRPr>
                    </a:p>
                  </a:txBody>
                  <a:tcPr marL="68580" marR="68580" marT="0" marB="0" anchor="ctr"/>
                </a:tc>
                <a:extLst>
                  <a:ext uri="{0D108BD9-81ED-4DB2-BD59-A6C34878D82A}">
                    <a16:rowId xmlns:a16="http://schemas.microsoft.com/office/drawing/2014/main" val="182110442"/>
                  </a:ext>
                </a:extLst>
              </a:tr>
              <a:tr h="317500">
                <a:tc>
                  <a:txBody>
                    <a:bodyPr/>
                    <a:lstStyle/>
                    <a:p>
                      <a:r>
                        <a:rPr lang="zh-CN" sz="1200" dirty="0">
                          <a:effectLst/>
                        </a:rPr>
                        <a:t>是，非常熟悉</a:t>
                      </a:r>
                      <a:endParaRPr lang="zh-CN" sz="1200" dirty="0">
                        <a:effectLst/>
                        <a:latin typeface="Times New Roman" panose="02020603050405020304" pitchFamily="18" charset="0"/>
                        <a:ea typeface="等线" panose="02010600030101010101" pitchFamily="2" charset="-122"/>
                      </a:endParaRPr>
                    </a:p>
                  </a:txBody>
                  <a:tcPr marL="68580" marR="68580" marT="0" marB="0" anchor="ctr"/>
                </a:tc>
                <a:tc>
                  <a:txBody>
                    <a:bodyPr/>
                    <a:lstStyle/>
                    <a:p>
                      <a:pPr algn="ctr"/>
                      <a:r>
                        <a:rPr lang="en-US" sz="1200">
                          <a:effectLst/>
                        </a:rPr>
                        <a:t>47</a:t>
                      </a:r>
                      <a:endParaRPr lang="zh-CN" sz="1200">
                        <a:effectLst/>
                        <a:latin typeface="Times New Roman" panose="02020603050405020304" pitchFamily="18" charset="0"/>
                        <a:ea typeface="等线" panose="02010600030101010101" pitchFamily="2" charset="-122"/>
                      </a:endParaRPr>
                    </a:p>
                  </a:txBody>
                  <a:tcPr marL="68580" marR="68580" marT="0" marB="0" anchor="ctr"/>
                </a:tc>
                <a:tc>
                  <a:txBody>
                    <a:bodyPr/>
                    <a:lstStyle/>
                    <a:p>
                      <a:pPr algn="ctr"/>
                      <a:r>
                        <a:rPr lang="en-US" sz="1200" dirty="0">
                          <a:effectLst/>
                        </a:rPr>
                        <a:t>22.71%</a:t>
                      </a:r>
                      <a:endParaRPr lang="en-US" sz="1200" dirty="0">
                        <a:solidFill>
                          <a:srgbClr val="000000"/>
                        </a:solidFill>
                        <a:effectLst/>
                        <a:latin typeface="Times New Roman" panose="02020603050405020304" pitchFamily="18" charset="0"/>
                        <a:ea typeface="等线" panose="02010600030101010101" pitchFamily="2" charset="-122"/>
                      </a:endParaRPr>
                    </a:p>
                  </a:txBody>
                  <a:tcPr marL="68580" marR="68580" marT="0" marB="0" anchor="ctr"/>
                </a:tc>
                <a:extLst>
                  <a:ext uri="{0D108BD9-81ED-4DB2-BD59-A6C34878D82A}">
                    <a16:rowId xmlns:a16="http://schemas.microsoft.com/office/drawing/2014/main" val="818426227"/>
                  </a:ext>
                </a:extLst>
              </a:tr>
              <a:tr h="317500">
                <a:tc>
                  <a:txBody>
                    <a:bodyPr/>
                    <a:lstStyle/>
                    <a:p>
                      <a:r>
                        <a:rPr lang="zh-CN" sz="1200" dirty="0">
                          <a:effectLst/>
                        </a:rPr>
                        <a:t>少部分地方陌生，需要魔法的指引</a:t>
                      </a:r>
                      <a:endParaRPr lang="zh-CN" sz="1200" dirty="0">
                        <a:effectLst/>
                        <a:latin typeface="Times New Roman" panose="02020603050405020304" pitchFamily="18" charset="0"/>
                        <a:ea typeface="等线" panose="02010600030101010101" pitchFamily="2" charset="-122"/>
                      </a:endParaRPr>
                    </a:p>
                  </a:txBody>
                  <a:tcPr marL="68580" marR="68580" marT="0" marB="0" anchor="ctr"/>
                </a:tc>
                <a:tc>
                  <a:txBody>
                    <a:bodyPr/>
                    <a:lstStyle/>
                    <a:p>
                      <a:pPr algn="ctr"/>
                      <a:r>
                        <a:rPr lang="en-US" sz="1200">
                          <a:effectLst/>
                        </a:rPr>
                        <a:t>83</a:t>
                      </a:r>
                      <a:endParaRPr lang="zh-CN" sz="1200">
                        <a:effectLst/>
                        <a:latin typeface="Times New Roman" panose="02020603050405020304" pitchFamily="18" charset="0"/>
                        <a:ea typeface="等线" panose="02010600030101010101" pitchFamily="2" charset="-122"/>
                      </a:endParaRPr>
                    </a:p>
                  </a:txBody>
                  <a:tcPr marL="68580" marR="68580" marT="0" marB="0" anchor="ctr"/>
                </a:tc>
                <a:tc>
                  <a:txBody>
                    <a:bodyPr/>
                    <a:lstStyle/>
                    <a:p>
                      <a:pPr algn="ctr"/>
                      <a:r>
                        <a:rPr lang="en-US" sz="1200" dirty="0">
                          <a:effectLst/>
                        </a:rPr>
                        <a:t>40.1%</a:t>
                      </a:r>
                      <a:endParaRPr lang="en-US" sz="1200" dirty="0">
                        <a:solidFill>
                          <a:srgbClr val="000000"/>
                        </a:solidFill>
                        <a:effectLst/>
                        <a:latin typeface="Times New Roman" panose="02020603050405020304" pitchFamily="18" charset="0"/>
                        <a:ea typeface="等线" panose="02010600030101010101" pitchFamily="2" charset="-122"/>
                      </a:endParaRPr>
                    </a:p>
                  </a:txBody>
                  <a:tcPr marL="68580" marR="68580" marT="0" marB="0" anchor="ctr"/>
                </a:tc>
                <a:extLst>
                  <a:ext uri="{0D108BD9-81ED-4DB2-BD59-A6C34878D82A}">
                    <a16:rowId xmlns:a16="http://schemas.microsoft.com/office/drawing/2014/main" val="2085130849"/>
                  </a:ext>
                </a:extLst>
              </a:tr>
              <a:tr h="317500">
                <a:tc>
                  <a:txBody>
                    <a:bodyPr/>
                    <a:lstStyle/>
                    <a:p>
                      <a:r>
                        <a:rPr lang="zh-CN" sz="1200">
                          <a:effectLst/>
                        </a:rPr>
                        <a:t>新晋魔法师，大部分地方找不到咒语</a:t>
                      </a:r>
                      <a:endParaRPr lang="zh-CN" sz="1200">
                        <a:effectLst/>
                        <a:latin typeface="Times New Roman" panose="02020603050405020304" pitchFamily="18" charset="0"/>
                        <a:ea typeface="等线" panose="02010600030101010101" pitchFamily="2" charset="-122"/>
                      </a:endParaRPr>
                    </a:p>
                  </a:txBody>
                  <a:tcPr marL="68580" marR="68580" marT="0" marB="0" anchor="ctr"/>
                </a:tc>
                <a:tc>
                  <a:txBody>
                    <a:bodyPr/>
                    <a:lstStyle/>
                    <a:p>
                      <a:pPr algn="ctr"/>
                      <a:r>
                        <a:rPr lang="en-US" sz="1200">
                          <a:effectLst/>
                        </a:rPr>
                        <a:t>34</a:t>
                      </a:r>
                      <a:endParaRPr lang="zh-CN" sz="1200">
                        <a:effectLst/>
                        <a:latin typeface="Times New Roman" panose="02020603050405020304" pitchFamily="18" charset="0"/>
                        <a:ea typeface="等线" panose="02010600030101010101" pitchFamily="2" charset="-122"/>
                      </a:endParaRPr>
                    </a:p>
                  </a:txBody>
                  <a:tcPr marL="68580" marR="68580" marT="0" marB="0" anchor="ctr"/>
                </a:tc>
                <a:tc>
                  <a:txBody>
                    <a:bodyPr/>
                    <a:lstStyle/>
                    <a:p>
                      <a:pPr algn="ctr"/>
                      <a:r>
                        <a:rPr lang="en-US" sz="1200" dirty="0">
                          <a:effectLst/>
                        </a:rPr>
                        <a:t>16.43%</a:t>
                      </a:r>
                      <a:endParaRPr lang="en-US" sz="1200" dirty="0">
                        <a:solidFill>
                          <a:srgbClr val="000000"/>
                        </a:solidFill>
                        <a:effectLst/>
                        <a:latin typeface="Times New Roman" panose="02020603050405020304" pitchFamily="18" charset="0"/>
                        <a:ea typeface="等线" panose="02010600030101010101" pitchFamily="2" charset="-122"/>
                      </a:endParaRPr>
                    </a:p>
                  </a:txBody>
                  <a:tcPr marL="68580" marR="68580" marT="0" marB="0" anchor="ctr"/>
                </a:tc>
                <a:extLst>
                  <a:ext uri="{0D108BD9-81ED-4DB2-BD59-A6C34878D82A}">
                    <a16:rowId xmlns:a16="http://schemas.microsoft.com/office/drawing/2014/main" val="2468204631"/>
                  </a:ext>
                </a:extLst>
              </a:tr>
              <a:tr h="317500">
                <a:tc>
                  <a:txBody>
                    <a:bodyPr/>
                    <a:lstStyle/>
                    <a:p>
                      <a:r>
                        <a:rPr lang="zh-CN" sz="1200">
                          <a:effectLst/>
                        </a:rPr>
                        <a:t>我是麻瓜，去哪都需要魔法的指引</a:t>
                      </a:r>
                      <a:endParaRPr lang="zh-CN" sz="1200">
                        <a:effectLst/>
                        <a:latin typeface="Times New Roman" panose="02020603050405020304" pitchFamily="18" charset="0"/>
                        <a:ea typeface="等线" panose="02010600030101010101" pitchFamily="2" charset="-122"/>
                      </a:endParaRPr>
                    </a:p>
                  </a:txBody>
                  <a:tcPr marL="68580" marR="68580" marT="0" marB="0" anchor="ctr"/>
                </a:tc>
                <a:tc>
                  <a:txBody>
                    <a:bodyPr/>
                    <a:lstStyle/>
                    <a:p>
                      <a:pPr algn="ctr"/>
                      <a:r>
                        <a:rPr lang="en-US" sz="1200">
                          <a:effectLst/>
                        </a:rPr>
                        <a:t>43</a:t>
                      </a:r>
                      <a:endParaRPr lang="zh-CN" sz="1200">
                        <a:effectLst/>
                        <a:latin typeface="Times New Roman" panose="02020603050405020304" pitchFamily="18" charset="0"/>
                        <a:ea typeface="等线" panose="02010600030101010101" pitchFamily="2" charset="-122"/>
                      </a:endParaRPr>
                    </a:p>
                  </a:txBody>
                  <a:tcPr marL="68580" marR="68580" marT="0" marB="0" anchor="ctr"/>
                </a:tc>
                <a:tc>
                  <a:txBody>
                    <a:bodyPr/>
                    <a:lstStyle/>
                    <a:p>
                      <a:pPr algn="ctr"/>
                      <a:r>
                        <a:rPr lang="en-US" sz="1200" dirty="0">
                          <a:effectLst/>
                        </a:rPr>
                        <a:t>20.77%</a:t>
                      </a:r>
                      <a:endParaRPr lang="en-US" sz="1200" dirty="0">
                        <a:solidFill>
                          <a:srgbClr val="000000"/>
                        </a:solidFill>
                        <a:effectLst/>
                        <a:latin typeface="Times New Roman" panose="02020603050405020304" pitchFamily="18" charset="0"/>
                        <a:ea typeface="等线" panose="02010600030101010101" pitchFamily="2" charset="-122"/>
                      </a:endParaRPr>
                    </a:p>
                  </a:txBody>
                  <a:tcPr marL="68580" marR="68580" marT="0" marB="0" anchor="ctr"/>
                </a:tc>
                <a:extLst>
                  <a:ext uri="{0D108BD9-81ED-4DB2-BD59-A6C34878D82A}">
                    <a16:rowId xmlns:a16="http://schemas.microsoft.com/office/drawing/2014/main" val="2465851384"/>
                  </a:ext>
                </a:extLst>
              </a:tr>
              <a:tr h="317500">
                <a:tc>
                  <a:txBody>
                    <a:bodyPr/>
                    <a:lstStyle/>
                    <a:p>
                      <a:r>
                        <a:rPr lang="zh-CN" sz="1200">
                          <a:effectLst/>
                        </a:rPr>
                        <a:t>本题有效填写人次</a:t>
                      </a:r>
                      <a:endParaRPr lang="zh-CN" sz="1200">
                        <a:effectLst/>
                        <a:latin typeface="Times New Roman" panose="02020603050405020304" pitchFamily="18" charset="0"/>
                        <a:ea typeface="等线" panose="02010600030101010101" pitchFamily="2" charset="-122"/>
                      </a:endParaRPr>
                    </a:p>
                  </a:txBody>
                  <a:tcPr marL="68580" marR="68580" marT="0" marB="0" anchor="ctr"/>
                </a:tc>
                <a:tc>
                  <a:txBody>
                    <a:bodyPr/>
                    <a:lstStyle/>
                    <a:p>
                      <a:pPr algn="ctr"/>
                      <a:r>
                        <a:rPr lang="en-US" sz="1200">
                          <a:effectLst/>
                        </a:rPr>
                        <a:t>207</a:t>
                      </a:r>
                      <a:endParaRPr lang="zh-CN" sz="1200">
                        <a:effectLst/>
                        <a:latin typeface="Times New Roman" panose="02020603050405020304" pitchFamily="18" charset="0"/>
                        <a:ea typeface="等线" panose="02010600030101010101" pitchFamily="2" charset="-122"/>
                      </a:endParaRPr>
                    </a:p>
                  </a:txBody>
                  <a:tcPr marL="68580" marR="68580" marT="0" marB="0" anchor="ctr"/>
                </a:tc>
                <a:tc>
                  <a:txBody>
                    <a:bodyPr/>
                    <a:lstStyle/>
                    <a:p>
                      <a:r>
                        <a:rPr lang="en-US" sz="1200" dirty="0">
                          <a:effectLst/>
                        </a:rPr>
                        <a:t> </a:t>
                      </a:r>
                      <a:endParaRPr lang="zh-CN" sz="1200" dirty="0">
                        <a:effectLst/>
                        <a:latin typeface="Times New Roman" panose="02020603050405020304" pitchFamily="18" charset="0"/>
                        <a:ea typeface="等线" panose="02010600030101010101" pitchFamily="2" charset="-122"/>
                      </a:endParaRPr>
                    </a:p>
                  </a:txBody>
                  <a:tcPr marL="68580" marR="68580" marT="0" marB="0" anchor="ctr"/>
                </a:tc>
                <a:extLst>
                  <a:ext uri="{0D108BD9-81ED-4DB2-BD59-A6C34878D82A}">
                    <a16:rowId xmlns:a16="http://schemas.microsoft.com/office/drawing/2014/main" val="3754554997"/>
                  </a:ext>
                </a:extLst>
              </a:tr>
            </a:tbl>
          </a:graphicData>
        </a:graphic>
      </p:graphicFrame>
    </p:spTree>
    <p:custDataLst>
      <p:tags r:id="rId1"/>
    </p:custDataLst>
    <p:extLst>
      <p:ext uri="{BB962C8B-B14F-4D97-AF65-F5344CB8AC3E}">
        <p14:creationId xmlns:p14="http://schemas.microsoft.com/office/powerpoint/2010/main" val="34848353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a:lstStyle/>
          <a:p>
            <a:r>
              <a:rPr lang="zh-CN" altLang="en-US" dirty="0"/>
              <a:t>软件特性</a:t>
            </a:r>
          </a:p>
        </p:txBody>
      </p:sp>
      <p:sp>
        <p:nvSpPr>
          <p:cNvPr id="4" name="文本框 3"/>
          <p:cNvSpPr txBox="1"/>
          <p:nvPr>
            <p:custDataLst>
              <p:tags r:id="rId3"/>
            </p:custDataLst>
          </p:nvPr>
        </p:nvSpPr>
        <p:spPr>
          <a:xfrm>
            <a:off x="6677025" y="1743075"/>
            <a:ext cx="533400" cy="830997"/>
          </a:xfrm>
          <a:prstGeom prst="rect">
            <a:avLst/>
          </a:prstGeom>
          <a:noFill/>
        </p:spPr>
        <p:txBody>
          <a:bodyPr wrap="square" rtlCol="0">
            <a:normAutofit/>
          </a:bodyPr>
          <a:lstStyle/>
          <a:p>
            <a:r>
              <a:rPr lang="en-US" altLang="zh-CN" sz="4800" dirty="0">
                <a:solidFill>
                  <a:schemeClr val="bg1"/>
                </a:solidFill>
              </a:rPr>
              <a:t>3</a:t>
            </a:r>
            <a:endParaRPr lang="zh-CN" altLang="en-US" sz="4800" dirty="0">
              <a:solidFill>
                <a:schemeClr val="bg1"/>
              </a:solidFill>
            </a:endParaRPr>
          </a:p>
        </p:txBody>
      </p:sp>
    </p:spTree>
    <p:custDataLst>
      <p:tags r:id="rId1"/>
    </p:custDataLst>
    <p:extLst>
      <p:ext uri="{BB962C8B-B14F-4D97-AF65-F5344CB8AC3E}">
        <p14:creationId xmlns:p14="http://schemas.microsoft.com/office/powerpoint/2010/main" val="84802804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160118"/>
</p:tagLst>
</file>

<file path=ppt/tags/tag1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118_11*i*6"/>
  <p:tag name="KSO_WM_TEMPLATE_CATEGORY" val="custom"/>
  <p:tag name="KSO_WM_TEMPLATE_INDEX" val="160118"/>
  <p:tag name="KSO_WM_UNIT_INDEX" val="6"/>
</p:tagLst>
</file>

<file path=ppt/tags/tag10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l_i"/>
  <p:tag name="KSO_WM_UNIT_INDEX" val="1_15"/>
  <p:tag name="KSO_WM_UNIT_ID" val="custom160118_18*l_i*1_15"/>
  <p:tag name="KSO_WM_UNIT_CLEAR" val="1"/>
  <p:tag name="KSO_WM_UNIT_LAYERLEVEL" val="1_1"/>
  <p:tag name="KSO_WM_DIAGRAM_GROUP_CODE" val="l1-2"/>
</p:tagLst>
</file>

<file path=ppt/tags/tag10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l_i"/>
  <p:tag name="KSO_WM_UNIT_INDEX" val="1_16"/>
  <p:tag name="KSO_WM_UNIT_ID" val="custom160118_18*l_i*1_16"/>
  <p:tag name="KSO_WM_UNIT_CLEAR" val="1"/>
  <p:tag name="KSO_WM_UNIT_LAYERLEVEL" val="1_1"/>
  <p:tag name="KSO_WM_DIAGRAM_GROUP_CODE" val="l1-2"/>
</p:tagLst>
</file>

<file path=ppt/tags/tag10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l_i"/>
  <p:tag name="KSO_WM_UNIT_INDEX" val="1_17"/>
  <p:tag name="KSO_WM_UNIT_ID" val="custom160118_18*l_i*1_17"/>
  <p:tag name="KSO_WM_UNIT_CLEAR" val="1"/>
  <p:tag name="KSO_WM_UNIT_LAYERLEVEL" val="1_1"/>
  <p:tag name="KSO_WM_DIAGRAM_GROUP_CODE" val="l1-2"/>
</p:tagLst>
</file>

<file path=ppt/tags/tag10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l_i"/>
  <p:tag name="KSO_WM_UNIT_INDEX" val="1_18"/>
  <p:tag name="KSO_WM_UNIT_ID" val="custom160118_18*l_i*1_18"/>
  <p:tag name="KSO_WM_UNIT_CLEAR" val="1"/>
  <p:tag name="KSO_WM_UNIT_LAYERLEVEL" val="1_1"/>
  <p:tag name="KSO_WM_DIAGRAM_GROUP_CODE" val="l1-2"/>
</p:tagLst>
</file>

<file path=ppt/tags/tag10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l_h_a"/>
  <p:tag name="KSO_WM_UNIT_INDEX" val="1_2_1"/>
  <p:tag name="KSO_WM_UNIT_ID" val="custom160118_18*l_h_a*1_2_1"/>
  <p:tag name="KSO_WM_UNIT_CLEAR" val="1"/>
  <p:tag name="KSO_WM_UNIT_LAYERLEVEL" val="1_1_1"/>
  <p:tag name="KSO_WM_UNIT_VALUE" val="24"/>
  <p:tag name="KSO_WM_UNIT_HIGHLIGHT" val="0"/>
  <p:tag name="KSO_WM_UNIT_COMPATIBLE" val="0"/>
  <p:tag name="KSO_WM_UNIT_PRESET_TEXT_INDEX" val="3"/>
  <p:tag name="KSO_WM_UNIT_PRESET_TEXT_LEN" val="4"/>
  <p:tag name="KSO_WM_DIAGRAM_GROUP_CODE" val="l1-2"/>
</p:tagLst>
</file>

<file path=ppt/tags/tag10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l_h_f"/>
  <p:tag name="KSO_WM_UNIT_INDEX" val="1_2_1"/>
  <p:tag name="KSO_WM_UNIT_ID" val="custom160118_18*l_h_f*1_2_1"/>
  <p:tag name="KSO_WM_UNIT_CLEAR" val="1"/>
  <p:tag name="KSO_WM_UNIT_LAYERLEVEL" val="1_1_1"/>
  <p:tag name="KSO_WM_UNIT_VALUE" val="16"/>
  <p:tag name="KSO_WM_UNIT_HIGHLIGHT" val="0"/>
  <p:tag name="KSO_WM_UNIT_COMPATIBLE" val="0"/>
  <p:tag name="KSO_WM_UNIT_PRESET_TEXT_INDEX" val="3"/>
  <p:tag name="KSO_WM_UNIT_PRESET_TEXT_LEN" val="12"/>
  <p:tag name="KSO_WM_DIAGRAM_GROUP_CODE" val="l1-2"/>
</p:tagLst>
</file>

<file path=ppt/tags/tag10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l_i"/>
  <p:tag name="KSO_WM_UNIT_INDEX" val="1_7"/>
  <p:tag name="KSO_WM_UNIT_ID" val="custom160118_18*l_i*1_7"/>
  <p:tag name="KSO_WM_UNIT_CLEAR" val="1"/>
  <p:tag name="KSO_WM_UNIT_LAYERLEVEL" val="1_1"/>
  <p:tag name="KSO_WM_DIAGRAM_GROUP_CODE" val="l1-2"/>
</p:tagLst>
</file>

<file path=ppt/tags/tag10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l_i"/>
  <p:tag name="KSO_WM_UNIT_INDEX" val="1_8"/>
  <p:tag name="KSO_WM_UNIT_ID" val="custom160118_18*l_i*1_8"/>
  <p:tag name="KSO_WM_UNIT_CLEAR" val="1"/>
  <p:tag name="KSO_WM_UNIT_LAYERLEVEL" val="1_1"/>
  <p:tag name="KSO_WM_DIAGRAM_GROUP_CODE" val="l1-2"/>
</p:tagLst>
</file>

<file path=ppt/tags/tag10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l_i"/>
  <p:tag name="KSO_WM_UNIT_INDEX" val="1_9"/>
  <p:tag name="KSO_WM_UNIT_ID" val="custom160118_18*l_i*1_9"/>
  <p:tag name="KSO_WM_UNIT_CLEAR" val="1"/>
  <p:tag name="KSO_WM_UNIT_LAYERLEVEL" val="1_1"/>
  <p:tag name="KSO_WM_DIAGRAM_GROUP_CODE" val="l1-2"/>
</p:tagLst>
</file>

<file path=ppt/tags/tag10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l_i"/>
  <p:tag name="KSO_WM_UNIT_INDEX" val="1_10"/>
  <p:tag name="KSO_WM_UNIT_ID" val="custom160118_18*l_i*1_10"/>
  <p:tag name="KSO_WM_UNIT_CLEAR" val="1"/>
  <p:tag name="KSO_WM_UNIT_LAYERLEVEL" val="1_1"/>
  <p:tag name="KSO_WM_DIAGRAM_GROUP_CODE" val="l1-2"/>
</p:tagLst>
</file>

<file path=ppt/tags/tag1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118_11*i*11"/>
  <p:tag name="KSO_WM_TEMPLATE_CATEGORY" val="custom"/>
  <p:tag name="KSO_WM_TEMPLATE_INDEX" val="160118"/>
  <p:tag name="KSO_WM_UNIT_INDEX" val="11"/>
</p:tagLst>
</file>

<file path=ppt/tags/tag11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l_i"/>
  <p:tag name="KSO_WM_UNIT_INDEX" val="1_11"/>
  <p:tag name="KSO_WM_UNIT_ID" val="custom160118_18*l_i*1_11"/>
  <p:tag name="KSO_WM_UNIT_CLEAR" val="1"/>
  <p:tag name="KSO_WM_UNIT_LAYERLEVEL" val="1_1"/>
  <p:tag name="KSO_WM_DIAGRAM_GROUP_CODE" val="l1-2"/>
</p:tagLst>
</file>

<file path=ppt/tags/tag11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l_i"/>
  <p:tag name="KSO_WM_UNIT_INDEX" val="1_12"/>
  <p:tag name="KSO_WM_UNIT_ID" val="custom160118_18*l_i*1_12"/>
  <p:tag name="KSO_WM_UNIT_CLEAR" val="1"/>
  <p:tag name="KSO_WM_UNIT_LAYERLEVEL" val="1_1"/>
  <p:tag name="KSO_WM_DIAGRAM_GROUP_CODE" val="l1-2"/>
</p:tagLst>
</file>

<file path=ppt/tags/tag11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l_h_a"/>
  <p:tag name="KSO_WM_UNIT_INDEX" val="1_1_1"/>
  <p:tag name="KSO_WM_UNIT_ID" val="custom160118_18*l_h_a*1_1_1"/>
  <p:tag name="KSO_WM_UNIT_CLEAR" val="1"/>
  <p:tag name="KSO_WM_UNIT_LAYERLEVEL" val="1_1_1"/>
  <p:tag name="KSO_WM_UNIT_VALUE" val="24"/>
  <p:tag name="KSO_WM_UNIT_HIGHLIGHT" val="0"/>
  <p:tag name="KSO_WM_UNIT_COMPATIBLE" val="0"/>
  <p:tag name="KSO_WM_UNIT_PRESET_TEXT_INDEX" val="3"/>
  <p:tag name="KSO_WM_UNIT_PRESET_TEXT_LEN" val="4"/>
  <p:tag name="KSO_WM_DIAGRAM_GROUP_CODE" val="l1-2"/>
</p:tagLst>
</file>

<file path=ppt/tags/tag11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l_h_f"/>
  <p:tag name="KSO_WM_UNIT_INDEX" val="1_1_1"/>
  <p:tag name="KSO_WM_UNIT_ID" val="custom160118_18*l_h_f*1_1_1"/>
  <p:tag name="KSO_WM_UNIT_CLEAR" val="1"/>
  <p:tag name="KSO_WM_UNIT_LAYERLEVEL" val="1_1_1"/>
  <p:tag name="KSO_WM_UNIT_VALUE" val="16"/>
  <p:tag name="KSO_WM_UNIT_HIGHLIGHT" val="0"/>
  <p:tag name="KSO_WM_UNIT_COMPATIBLE" val="0"/>
  <p:tag name="KSO_WM_UNIT_PRESET_TEXT_INDEX" val="3"/>
  <p:tag name="KSO_WM_UNIT_PRESET_TEXT_LEN" val="12"/>
  <p:tag name="KSO_WM_DIAGRAM_GROUP_CODE" val="l1-2"/>
</p:tagLst>
</file>

<file path=ppt/tags/tag11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l_i"/>
  <p:tag name="KSO_WM_UNIT_INDEX" val="1_1"/>
  <p:tag name="KSO_WM_UNIT_ID" val="custom160118_18*l_i*1_1"/>
  <p:tag name="KSO_WM_UNIT_CLEAR" val="1"/>
  <p:tag name="KSO_WM_UNIT_LAYERLEVEL" val="1_1"/>
  <p:tag name="KSO_WM_DIAGRAM_GROUP_CODE" val="l1-2"/>
</p:tagLst>
</file>

<file path=ppt/tags/tag11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l_i"/>
  <p:tag name="KSO_WM_UNIT_INDEX" val="1_2"/>
  <p:tag name="KSO_WM_UNIT_ID" val="custom160118_18*l_i*1_2"/>
  <p:tag name="KSO_WM_UNIT_CLEAR" val="1"/>
  <p:tag name="KSO_WM_UNIT_LAYERLEVEL" val="1_1"/>
  <p:tag name="KSO_WM_DIAGRAM_GROUP_CODE" val="l1-2"/>
</p:tagLst>
</file>

<file path=ppt/tags/tag11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l_i"/>
  <p:tag name="KSO_WM_UNIT_INDEX" val="1_3"/>
  <p:tag name="KSO_WM_UNIT_ID" val="custom160118_18*l_i*1_3"/>
  <p:tag name="KSO_WM_UNIT_CLEAR" val="1"/>
  <p:tag name="KSO_WM_UNIT_LAYERLEVEL" val="1_1"/>
  <p:tag name="KSO_WM_DIAGRAM_GROUP_CODE" val="l1-2"/>
</p:tagLst>
</file>

<file path=ppt/tags/tag11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l_i"/>
  <p:tag name="KSO_WM_UNIT_INDEX" val="1_4"/>
  <p:tag name="KSO_WM_UNIT_ID" val="custom160118_18*l_i*1_4"/>
  <p:tag name="KSO_WM_UNIT_CLEAR" val="1"/>
  <p:tag name="KSO_WM_UNIT_LAYERLEVEL" val="1_1"/>
  <p:tag name="KSO_WM_DIAGRAM_GROUP_CODE" val="l1-2"/>
</p:tagLst>
</file>

<file path=ppt/tags/tag11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l_i"/>
  <p:tag name="KSO_WM_UNIT_INDEX" val="1_5"/>
  <p:tag name="KSO_WM_UNIT_ID" val="custom160118_18*l_i*1_5"/>
  <p:tag name="KSO_WM_UNIT_CLEAR" val="1"/>
  <p:tag name="KSO_WM_UNIT_LAYERLEVEL" val="1_1"/>
  <p:tag name="KSO_WM_DIAGRAM_GROUP_CODE" val="l1-2"/>
</p:tagLst>
</file>

<file path=ppt/tags/tag11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l_i"/>
  <p:tag name="KSO_WM_UNIT_INDEX" val="1_6"/>
  <p:tag name="KSO_WM_UNIT_ID" val="custom160118_18*l_i*1_6"/>
  <p:tag name="KSO_WM_UNIT_CLEAR" val="1"/>
  <p:tag name="KSO_WM_UNIT_LAYERLEVEL" val="1_1"/>
  <p:tag name="KSO_WM_DIAGRAM_GROUP_CODE" val="l1-2"/>
</p:tagLst>
</file>

<file path=ppt/tags/tag1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118_11*i*16"/>
  <p:tag name="KSO_WM_TEMPLATE_CATEGORY" val="custom"/>
  <p:tag name="KSO_WM_TEMPLATE_INDEX" val="160118"/>
  <p:tag name="KSO_WM_UNIT_INDEX" val="16"/>
</p:tagLst>
</file>

<file path=ppt/tags/tag120.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118"/>
  <p:tag name="KSO_WM_TAG_VERSION" val="1.0"/>
  <p:tag name="KSO_WM_SLIDE_ID" val="custom160118_19"/>
  <p:tag name="KSO_WM_SLIDE_INDEX" val="19"/>
  <p:tag name="KSO_WM_SLIDE_ITEM_CNT" val="5"/>
  <p:tag name="KSO_WM_SLIDE_LAYOUT" val="a_l"/>
  <p:tag name="KSO_WM_SLIDE_LAYOUT_CNT" val="1_1"/>
  <p:tag name="KSO_WM_SLIDE_TYPE" val="text"/>
  <p:tag name="KSO_WM_BEAUTIFY_FLAG" val="#wm#"/>
  <p:tag name="KSO_WM_SLIDE_POSITION" val="194*148"/>
  <p:tag name="KSO_WM_SLIDE_SIZE" val="571*364"/>
  <p:tag name="KSO_WM_DIAGRAM_GROUP_CODE" val="l1-2"/>
</p:tagLst>
</file>

<file path=ppt/tags/tag12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118_19*i*0"/>
  <p:tag name="KSO_WM_TEMPLATE_CATEGORY" val="custom"/>
  <p:tag name="KSO_WM_TEMPLATE_INDEX" val="160118"/>
  <p:tag name="KSO_WM_UNIT_INDEX" val="0"/>
</p:tagLst>
</file>

<file path=ppt/tags/tag12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118_19*i*17"/>
  <p:tag name="KSO_WM_TEMPLATE_CATEGORY" val="custom"/>
  <p:tag name="KSO_WM_TEMPLATE_INDEX" val="160118"/>
  <p:tag name="KSO_WM_UNIT_INDEX" val="17"/>
</p:tagLst>
</file>

<file path=ppt/tags/tag12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118_19*i*34"/>
  <p:tag name="KSO_WM_TEMPLATE_CATEGORY" val="custom"/>
  <p:tag name="KSO_WM_TEMPLATE_INDEX" val="160118"/>
  <p:tag name="KSO_WM_UNIT_INDEX" val="34"/>
</p:tagLst>
</file>

<file path=ppt/tags/tag12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118_19*i*51"/>
  <p:tag name="KSO_WM_TEMPLATE_CATEGORY" val="custom"/>
  <p:tag name="KSO_WM_TEMPLATE_INDEX" val="160118"/>
  <p:tag name="KSO_WM_UNIT_INDEX" val="51"/>
</p:tagLst>
</file>

<file path=ppt/tags/tag12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118_19*i*68"/>
  <p:tag name="KSO_WM_TEMPLATE_CATEGORY" val="custom"/>
  <p:tag name="KSO_WM_TEMPLATE_INDEX" val="160118"/>
  <p:tag name="KSO_WM_UNIT_INDEX" val="68"/>
</p:tagLst>
</file>

<file path=ppt/tags/tag12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a"/>
  <p:tag name="KSO_WM_UNIT_INDEX" val="1"/>
  <p:tag name="KSO_WM_UNIT_ID" val="custom160118_19*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12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l_h_a"/>
  <p:tag name="KSO_WM_UNIT_INDEX" val="1_4_1"/>
  <p:tag name="KSO_WM_UNIT_ID" val="custom160118_19*l_h_a*1_4_1"/>
  <p:tag name="KSO_WM_UNIT_CLEAR" val="1"/>
  <p:tag name="KSO_WM_UNIT_LAYERLEVEL" val="1_1_1"/>
  <p:tag name="KSO_WM_UNIT_VALUE" val="24"/>
  <p:tag name="KSO_WM_UNIT_HIGHLIGHT" val="0"/>
  <p:tag name="KSO_WM_UNIT_COMPATIBLE" val="0"/>
  <p:tag name="KSO_WM_UNIT_PRESET_TEXT_INDEX" val="3"/>
  <p:tag name="KSO_WM_UNIT_PRESET_TEXT_LEN" val="4"/>
  <p:tag name="KSO_WM_DIAGRAM_GROUP_CODE" val="l1-2"/>
</p:tagLst>
</file>

<file path=ppt/tags/tag12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l_h_f"/>
  <p:tag name="KSO_WM_UNIT_INDEX" val="1_4_1"/>
  <p:tag name="KSO_WM_UNIT_ID" val="custom160118_19*l_h_f*1_4_1"/>
  <p:tag name="KSO_WM_UNIT_CLEAR" val="1"/>
  <p:tag name="KSO_WM_UNIT_LAYERLEVEL" val="1_1_1"/>
  <p:tag name="KSO_WM_UNIT_VALUE" val="16"/>
  <p:tag name="KSO_WM_UNIT_HIGHLIGHT" val="0"/>
  <p:tag name="KSO_WM_UNIT_COMPATIBLE" val="0"/>
  <p:tag name="KSO_WM_UNIT_PRESET_TEXT_INDEX" val="3"/>
  <p:tag name="KSO_WM_UNIT_PRESET_TEXT_LEN" val="12"/>
  <p:tag name="KSO_WM_DIAGRAM_GROUP_CODE" val="l1-2"/>
</p:tagLst>
</file>

<file path=ppt/tags/tag12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l_i"/>
  <p:tag name="KSO_WM_UNIT_INDEX" val="1_25"/>
  <p:tag name="KSO_WM_UNIT_ID" val="custom160118_19*l_i*1_25"/>
  <p:tag name="KSO_WM_UNIT_CLEAR" val="1"/>
  <p:tag name="KSO_WM_UNIT_LAYERLEVEL" val="1_1"/>
  <p:tag name="KSO_WM_DIAGRAM_GROUP_CODE" val="l1-2"/>
</p:tagLst>
</file>

<file path=ppt/tags/tag1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l_i"/>
  <p:tag name="KSO_WM_UNIT_INDEX" val="1_4"/>
  <p:tag name="KSO_WM_UNIT_ID" val="custom160118_11*l_i*1_4"/>
  <p:tag name="KSO_WM_UNIT_CLEAR" val="1"/>
  <p:tag name="KSO_WM_UNIT_LAYERLEVEL" val="1_1"/>
  <p:tag name="KSO_WM_DIAGRAM_GROUP_CODE" val="l1-1"/>
</p:tagLst>
</file>

<file path=ppt/tags/tag13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l_i"/>
  <p:tag name="KSO_WM_UNIT_INDEX" val="1_26"/>
  <p:tag name="KSO_WM_UNIT_ID" val="custom160118_19*l_i*1_26"/>
  <p:tag name="KSO_WM_UNIT_CLEAR" val="1"/>
  <p:tag name="KSO_WM_UNIT_LAYERLEVEL" val="1_1"/>
  <p:tag name="KSO_WM_DIAGRAM_GROUP_CODE" val="l1-2"/>
</p:tagLst>
</file>

<file path=ppt/tags/tag13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l_i"/>
  <p:tag name="KSO_WM_UNIT_INDEX" val="1_27"/>
  <p:tag name="KSO_WM_UNIT_ID" val="custom160118_19*l_i*1_27"/>
  <p:tag name="KSO_WM_UNIT_CLEAR" val="1"/>
  <p:tag name="KSO_WM_UNIT_LAYERLEVEL" val="1_1"/>
  <p:tag name="KSO_WM_DIAGRAM_GROUP_CODE" val="l1-2"/>
</p:tagLst>
</file>

<file path=ppt/tags/tag13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l_i"/>
  <p:tag name="KSO_WM_UNIT_INDEX" val="1_28"/>
  <p:tag name="KSO_WM_UNIT_ID" val="custom160118_19*l_i*1_28"/>
  <p:tag name="KSO_WM_UNIT_CLEAR" val="1"/>
  <p:tag name="KSO_WM_UNIT_LAYERLEVEL" val="1_1"/>
  <p:tag name="KSO_WM_DIAGRAM_GROUP_CODE" val="l1-2"/>
</p:tagLst>
</file>

<file path=ppt/tags/tag13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l_i"/>
  <p:tag name="KSO_WM_UNIT_INDEX" val="1_29"/>
  <p:tag name="KSO_WM_UNIT_ID" val="custom160118_19*l_i*1_29"/>
  <p:tag name="KSO_WM_UNIT_CLEAR" val="1"/>
  <p:tag name="KSO_WM_UNIT_LAYERLEVEL" val="1_1"/>
  <p:tag name="KSO_WM_DIAGRAM_GROUP_CODE" val="l1-2"/>
</p:tagLst>
</file>

<file path=ppt/tags/tag13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l_i"/>
  <p:tag name="KSO_WM_UNIT_INDEX" val="1_30"/>
  <p:tag name="KSO_WM_UNIT_ID" val="custom160118_19*l_i*1_30"/>
  <p:tag name="KSO_WM_UNIT_CLEAR" val="1"/>
  <p:tag name="KSO_WM_UNIT_LAYERLEVEL" val="1_1"/>
  <p:tag name="KSO_WM_DIAGRAM_GROUP_CODE" val="l1-2"/>
</p:tagLst>
</file>

<file path=ppt/tags/tag13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l_h_a"/>
  <p:tag name="KSO_WM_UNIT_INDEX" val="1_5_1"/>
  <p:tag name="KSO_WM_UNIT_ID" val="custom160118_19*l_h_a*1_5_1"/>
  <p:tag name="KSO_WM_UNIT_CLEAR" val="1"/>
  <p:tag name="KSO_WM_UNIT_LAYERLEVEL" val="1_1_1"/>
  <p:tag name="KSO_WM_UNIT_VALUE" val="24"/>
  <p:tag name="KSO_WM_UNIT_HIGHLIGHT" val="0"/>
  <p:tag name="KSO_WM_UNIT_COMPATIBLE" val="0"/>
  <p:tag name="KSO_WM_UNIT_PRESET_TEXT_INDEX" val="3"/>
  <p:tag name="KSO_WM_UNIT_PRESET_TEXT_LEN" val="4"/>
  <p:tag name="KSO_WM_DIAGRAM_GROUP_CODE" val="l1-2"/>
</p:tagLst>
</file>

<file path=ppt/tags/tag13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l_h_f"/>
  <p:tag name="KSO_WM_UNIT_INDEX" val="1_5_1"/>
  <p:tag name="KSO_WM_UNIT_ID" val="custom160118_19*l_h_f*1_5_1"/>
  <p:tag name="KSO_WM_UNIT_CLEAR" val="1"/>
  <p:tag name="KSO_WM_UNIT_LAYERLEVEL" val="1_1_1"/>
  <p:tag name="KSO_WM_UNIT_VALUE" val="16"/>
  <p:tag name="KSO_WM_UNIT_HIGHLIGHT" val="0"/>
  <p:tag name="KSO_WM_UNIT_COMPATIBLE" val="0"/>
  <p:tag name="KSO_WM_UNIT_PRESET_TEXT_INDEX" val="3"/>
  <p:tag name="KSO_WM_UNIT_PRESET_TEXT_LEN" val="12"/>
  <p:tag name="KSO_WM_DIAGRAM_GROUP_CODE" val="l1-2"/>
</p:tagLst>
</file>

<file path=ppt/tags/tag13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l_i"/>
  <p:tag name="KSO_WM_UNIT_INDEX" val="1_19"/>
  <p:tag name="KSO_WM_UNIT_ID" val="custom160118_19*l_i*1_19"/>
  <p:tag name="KSO_WM_UNIT_CLEAR" val="1"/>
  <p:tag name="KSO_WM_UNIT_LAYERLEVEL" val="1_1"/>
  <p:tag name="KSO_WM_DIAGRAM_GROUP_CODE" val="l1-2"/>
</p:tagLst>
</file>

<file path=ppt/tags/tag13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l_i"/>
  <p:tag name="KSO_WM_UNIT_INDEX" val="1_20"/>
  <p:tag name="KSO_WM_UNIT_ID" val="custom160118_19*l_i*1_20"/>
  <p:tag name="KSO_WM_UNIT_CLEAR" val="1"/>
  <p:tag name="KSO_WM_UNIT_LAYERLEVEL" val="1_1"/>
  <p:tag name="KSO_WM_DIAGRAM_GROUP_CODE" val="l1-2"/>
</p:tagLst>
</file>

<file path=ppt/tags/tag13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l_i"/>
  <p:tag name="KSO_WM_UNIT_INDEX" val="1_21"/>
  <p:tag name="KSO_WM_UNIT_ID" val="custom160118_19*l_i*1_21"/>
  <p:tag name="KSO_WM_UNIT_CLEAR" val="1"/>
  <p:tag name="KSO_WM_UNIT_LAYERLEVEL" val="1_1"/>
  <p:tag name="KSO_WM_DIAGRAM_GROUP_CODE" val="l1-2"/>
</p:tagLst>
</file>

<file path=ppt/tags/tag1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l_h_f"/>
  <p:tag name="KSO_WM_UNIT_INDEX" val="1_4_1"/>
  <p:tag name="KSO_WM_UNIT_ID" val="custom160118_11*l_h_f*1_4_1"/>
  <p:tag name="KSO_WM_UNIT_CLEAR" val="1"/>
  <p:tag name="KSO_WM_UNIT_LAYERLEVEL" val="1_1_1"/>
  <p:tag name="KSO_WM_UNIT_VALUE" val="21"/>
  <p:tag name="KSO_WM_UNIT_HIGHLIGHT" val="0"/>
  <p:tag name="KSO_WM_UNIT_COMPATIBLE" val="0"/>
  <p:tag name="KSO_WM_UNIT_PRESET_TEXT_INDEX" val="3"/>
  <p:tag name="KSO_WM_UNIT_PRESET_TEXT_LEN" val="24"/>
  <p:tag name="KSO_WM_DIAGRAM_GROUP_CODE" val="l1-1"/>
</p:tagLst>
</file>

<file path=ppt/tags/tag14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l_i"/>
  <p:tag name="KSO_WM_UNIT_INDEX" val="1_22"/>
  <p:tag name="KSO_WM_UNIT_ID" val="custom160118_19*l_i*1_22"/>
  <p:tag name="KSO_WM_UNIT_CLEAR" val="1"/>
  <p:tag name="KSO_WM_UNIT_LAYERLEVEL" val="1_1"/>
  <p:tag name="KSO_WM_DIAGRAM_GROUP_CODE" val="l1-2"/>
</p:tagLst>
</file>

<file path=ppt/tags/tag14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l_i"/>
  <p:tag name="KSO_WM_UNIT_INDEX" val="1_23"/>
  <p:tag name="KSO_WM_UNIT_ID" val="custom160118_19*l_i*1_23"/>
  <p:tag name="KSO_WM_UNIT_CLEAR" val="1"/>
  <p:tag name="KSO_WM_UNIT_LAYERLEVEL" val="1_1"/>
  <p:tag name="KSO_WM_DIAGRAM_GROUP_CODE" val="l1-2"/>
</p:tagLst>
</file>

<file path=ppt/tags/tag14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l_i"/>
  <p:tag name="KSO_WM_UNIT_INDEX" val="1_24"/>
  <p:tag name="KSO_WM_UNIT_ID" val="custom160118_19*l_i*1_24"/>
  <p:tag name="KSO_WM_UNIT_CLEAR" val="1"/>
  <p:tag name="KSO_WM_UNIT_LAYERLEVEL" val="1_1"/>
  <p:tag name="KSO_WM_DIAGRAM_GROUP_CODE" val="l1-2"/>
</p:tagLst>
</file>

<file path=ppt/tags/tag14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l_h_a"/>
  <p:tag name="KSO_WM_UNIT_INDEX" val="1_2_1"/>
  <p:tag name="KSO_WM_UNIT_ID" val="custom160118_19*l_h_a*1_2_1"/>
  <p:tag name="KSO_WM_UNIT_CLEAR" val="1"/>
  <p:tag name="KSO_WM_UNIT_LAYERLEVEL" val="1_1_1"/>
  <p:tag name="KSO_WM_UNIT_VALUE" val="24"/>
  <p:tag name="KSO_WM_UNIT_HIGHLIGHT" val="0"/>
  <p:tag name="KSO_WM_UNIT_COMPATIBLE" val="0"/>
  <p:tag name="KSO_WM_UNIT_PRESET_TEXT_INDEX" val="3"/>
  <p:tag name="KSO_WM_UNIT_PRESET_TEXT_LEN" val="4"/>
  <p:tag name="KSO_WM_DIAGRAM_GROUP_CODE" val="l1-2"/>
</p:tagLst>
</file>

<file path=ppt/tags/tag14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l_h_f"/>
  <p:tag name="KSO_WM_UNIT_INDEX" val="1_2_1"/>
  <p:tag name="KSO_WM_UNIT_ID" val="custom160118_19*l_h_f*1_2_1"/>
  <p:tag name="KSO_WM_UNIT_CLEAR" val="1"/>
  <p:tag name="KSO_WM_UNIT_LAYERLEVEL" val="1_1_1"/>
  <p:tag name="KSO_WM_UNIT_VALUE" val="16"/>
  <p:tag name="KSO_WM_UNIT_HIGHLIGHT" val="0"/>
  <p:tag name="KSO_WM_UNIT_COMPATIBLE" val="0"/>
  <p:tag name="KSO_WM_UNIT_PRESET_TEXT_INDEX" val="3"/>
  <p:tag name="KSO_WM_UNIT_PRESET_TEXT_LEN" val="12"/>
  <p:tag name="KSO_WM_DIAGRAM_GROUP_CODE" val="l1-2"/>
</p:tagLst>
</file>

<file path=ppt/tags/tag14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l_i"/>
  <p:tag name="KSO_WM_UNIT_INDEX" val="1_13"/>
  <p:tag name="KSO_WM_UNIT_ID" val="custom160118_19*l_i*1_13"/>
  <p:tag name="KSO_WM_UNIT_CLEAR" val="1"/>
  <p:tag name="KSO_WM_UNIT_LAYERLEVEL" val="1_1"/>
  <p:tag name="KSO_WM_DIAGRAM_GROUP_CODE" val="l1-2"/>
</p:tagLst>
</file>

<file path=ppt/tags/tag14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l_i"/>
  <p:tag name="KSO_WM_UNIT_INDEX" val="1_14"/>
  <p:tag name="KSO_WM_UNIT_ID" val="custom160118_19*l_i*1_14"/>
  <p:tag name="KSO_WM_UNIT_CLEAR" val="1"/>
  <p:tag name="KSO_WM_UNIT_LAYERLEVEL" val="1_1"/>
  <p:tag name="KSO_WM_DIAGRAM_GROUP_CODE" val="l1-2"/>
</p:tagLst>
</file>

<file path=ppt/tags/tag14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l_i"/>
  <p:tag name="KSO_WM_UNIT_INDEX" val="1_15"/>
  <p:tag name="KSO_WM_UNIT_ID" val="custom160118_19*l_i*1_15"/>
  <p:tag name="KSO_WM_UNIT_CLEAR" val="1"/>
  <p:tag name="KSO_WM_UNIT_LAYERLEVEL" val="1_1"/>
  <p:tag name="KSO_WM_DIAGRAM_GROUP_CODE" val="l1-2"/>
</p:tagLst>
</file>

<file path=ppt/tags/tag14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l_i"/>
  <p:tag name="KSO_WM_UNIT_INDEX" val="1_16"/>
  <p:tag name="KSO_WM_UNIT_ID" val="custom160118_19*l_i*1_16"/>
  <p:tag name="KSO_WM_UNIT_CLEAR" val="1"/>
  <p:tag name="KSO_WM_UNIT_LAYERLEVEL" val="1_1"/>
  <p:tag name="KSO_WM_DIAGRAM_GROUP_CODE" val="l1-2"/>
</p:tagLst>
</file>

<file path=ppt/tags/tag14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l_i"/>
  <p:tag name="KSO_WM_UNIT_INDEX" val="1_17"/>
  <p:tag name="KSO_WM_UNIT_ID" val="custom160118_19*l_i*1_17"/>
  <p:tag name="KSO_WM_UNIT_CLEAR" val="1"/>
  <p:tag name="KSO_WM_UNIT_LAYERLEVEL" val="1_1"/>
  <p:tag name="KSO_WM_DIAGRAM_GROUP_CODE" val="l1-2"/>
</p:tagLst>
</file>

<file path=ppt/tags/tag1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l_i"/>
  <p:tag name="KSO_WM_UNIT_INDEX" val="1_3"/>
  <p:tag name="KSO_WM_UNIT_ID" val="custom160118_11*l_i*1_3"/>
  <p:tag name="KSO_WM_UNIT_CLEAR" val="1"/>
  <p:tag name="KSO_WM_UNIT_LAYERLEVEL" val="1_1"/>
  <p:tag name="KSO_WM_DIAGRAM_GROUP_CODE" val="l1-1"/>
</p:tagLst>
</file>

<file path=ppt/tags/tag15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l_i"/>
  <p:tag name="KSO_WM_UNIT_INDEX" val="1_18"/>
  <p:tag name="KSO_WM_UNIT_ID" val="custom160118_19*l_i*1_18"/>
  <p:tag name="KSO_WM_UNIT_CLEAR" val="1"/>
  <p:tag name="KSO_WM_UNIT_LAYERLEVEL" val="1_1"/>
  <p:tag name="KSO_WM_DIAGRAM_GROUP_CODE" val="l1-2"/>
</p:tagLst>
</file>

<file path=ppt/tags/tag15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l_h_a"/>
  <p:tag name="KSO_WM_UNIT_INDEX" val="1_3_1"/>
  <p:tag name="KSO_WM_UNIT_ID" val="custom160118_19*l_h_a*1_3_1"/>
  <p:tag name="KSO_WM_UNIT_CLEAR" val="1"/>
  <p:tag name="KSO_WM_UNIT_LAYERLEVEL" val="1_1_1"/>
  <p:tag name="KSO_WM_UNIT_VALUE" val="24"/>
  <p:tag name="KSO_WM_UNIT_HIGHLIGHT" val="0"/>
  <p:tag name="KSO_WM_UNIT_COMPATIBLE" val="0"/>
  <p:tag name="KSO_WM_UNIT_PRESET_TEXT_INDEX" val="3"/>
  <p:tag name="KSO_WM_UNIT_PRESET_TEXT_LEN" val="4"/>
  <p:tag name="KSO_WM_DIAGRAM_GROUP_CODE" val="l1-2"/>
</p:tagLst>
</file>

<file path=ppt/tags/tag15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l_h_f"/>
  <p:tag name="KSO_WM_UNIT_INDEX" val="1_3_1"/>
  <p:tag name="KSO_WM_UNIT_ID" val="custom160118_19*l_h_f*1_3_1"/>
  <p:tag name="KSO_WM_UNIT_CLEAR" val="1"/>
  <p:tag name="KSO_WM_UNIT_LAYERLEVEL" val="1_1_1"/>
  <p:tag name="KSO_WM_UNIT_VALUE" val="16"/>
  <p:tag name="KSO_WM_UNIT_HIGHLIGHT" val="0"/>
  <p:tag name="KSO_WM_UNIT_COMPATIBLE" val="0"/>
  <p:tag name="KSO_WM_UNIT_PRESET_TEXT_INDEX" val="3"/>
  <p:tag name="KSO_WM_UNIT_PRESET_TEXT_LEN" val="12"/>
  <p:tag name="KSO_WM_DIAGRAM_GROUP_CODE" val="l1-2"/>
</p:tagLst>
</file>

<file path=ppt/tags/tag15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l_i"/>
  <p:tag name="KSO_WM_UNIT_INDEX" val="1_7"/>
  <p:tag name="KSO_WM_UNIT_ID" val="custom160118_19*l_i*1_7"/>
  <p:tag name="KSO_WM_UNIT_CLEAR" val="1"/>
  <p:tag name="KSO_WM_UNIT_LAYERLEVEL" val="1_1"/>
  <p:tag name="KSO_WM_DIAGRAM_GROUP_CODE" val="l1-2"/>
</p:tagLst>
</file>

<file path=ppt/tags/tag15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l_i"/>
  <p:tag name="KSO_WM_UNIT_INDEX" val="1_8"/>
  <p:tag name="KSO_WM_UNIT_ID" val="custom160118_19*l_i*1_8"/>
  <p:tag name="KSO_WM_UNIT_CLEAR" val="1"/>
  <p:tag name="KSO_WM_UNIT_LAYERLEVEL" val="1_1"/>
  <p:tag name="KSO_WM_DIAGRAM_GROUP_CODE" val="l1-2"/>
</p:tagLst>
</file>

<file path=ppt/tags/tag15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l_i"/>
  <p:tag name="KSO_WM_UNIT_INDEX" val="1_9"/>
  <p:tag name="KSO_WM_UNIT_ID" val="custom160118_19*l_i*1_9"/>
  <p:tag name="KSO_WM_UNIT_CLEAR" val="1"/>
  <p:tag name="KSO_WM_UNIT_LAYERLEVEL" val="1_1"/>
  <p:tag name="KSO_WM_DIAGRAM_GROUP_CODE" val="l1-2"/>
</p:tagLst>
</file>

<file path=ppt/tags/tag15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l_i"/>
  <p:tag name="KSO_WM_UNIT_INDEX" val="1_10"/>
  <p:tag name="KSO_WM_UNIT_ID" val="custom160118_19*l_i*1_10"/>
  <p:tag name="KSO_WM_UNIT_CLEAR" val="1"/>
  <p:tag name="KSO_WM_UNIT_LAYERLEVEL" val="1_1"/>
  <p:tag name="KSO_WM_DIAGRAM_GROUP_CODE" val="l1-2"/>
</p:tagLst>
</file>

<file path=ppt/tags/tag15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l_i"/>
  <p:tag name="KSO_WM_UNIT_INDEX" val="1_11"/>
  <p:tag name="KSO_WM_UNIT_ID" val="custom160118_19*l_i*1_11"/>
  <p:tag name="KSO_WM_UNIT_CLEAR" val="1"/>
  <p:tag name="KSO_WM_UNIT_LAYERLEVEL" val="1_1"/>
  <p:tag name="KSO_WM_DIAGRAM_GROUP_CODE" val="l1-2"/>
</p:tagLst>
</file>

<file path=ppt/tags/tag15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l_i"/>
  <p:tag name="KSO_WM_UNIT_INDEX" val="1_12"/>
  <p:tag name="KSO_WM_UNIT_ID" val="custom160118_19*l_i*1_12"/>
  <p:tag name="KSO_WM_UNIT_CLEAR" val="1"/>
  <p:tag name="KSO_WM_UNIT_LAYERLEVEL" val="1_1"/>
  <p:tag name="KSO_WM_DIAGRAM_GROUP_CODE" val="l1-2"/>
</p:tagLst>
</file>

<file path=ppt/tags/tag15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l_h_a"/>
  <p:tag name="KSO_WM_UNIT_INDEX" val="1_1_1"/>
  <p:tag name="KSO_WM_UNIT_ID" val="custom160118_19*l_h_a*1_1_1"/>
  <p:tag name="KSO_WM_UNIT_CLEAR" val="1"/>
  <p:tag name="KSO_WM_UNIT_LAYERLEVEL" val="1_1_1"/>
  <p:tag name="KSO_WM_UNIT_VALUE" val="24"/>
  <p:tag name="KSO_WM_UNIT_HIGHLIGHT" val="0"/>
  <p:tag name="KSO_WM_UNIT_COMPATIBLE" val="0"/>
  <p:tag name="KSO_WM_UNIT_PRESET_TEXT_INDEX" val="3"/>
  <p:tag name="KSO_WM_UNIT_PRESET_TEXT_LEN" val="4"/>
  <p:tag name="KSO_WM_DIAGRAM_GROUP_CODE" val="l1-2"/>
</p:tagLst>
</file>

<file path=ppt/tags/tag1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l_h_f"/>
  <p:tag name="KSO_WM_UNIT_INDEX" val="1_3_1"/>
  <p:tag name="KSO_WM_UNIT_ID" val="custom160118_11*l_h_f*1_3_1"/>
  <p:tag name="KSO_WM_UNIT_CLEAR" val="1"/>
  <p:tag name="KSO_WM_UNIT_LAYERLEVEL" val="1_1_1"/>
  <p:tag name="KSO_WM_UNIT_VALUE" val="21"/>
  <p:tag name="KSO_WM_UNIT_HIGHLIGHT" val="0"/>
  <p:tag name="KSO_WM_UNIT_COMPATIBLE" val="0"/>
  <p:tag name="KSO_WM_UNIT_PRESET_TEXT_INDEX" val="3"/>
  <p:tag name="KSO_WM_UNIT_PRESET_TEXT_LEN" val="24"/>
  <p:tag name="KSO_WM_DIAGRAM_GROUP_CODE" val="l1-1"/>
</p:tagLst>
</file>

<file path=ppt/tags/tag16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l_h_f"/>
  <p:tag name="KSO_WM_UNIT_INDEX" val="1_1_1"/>
  <p:tag name="KSO_WM_UNIT_ID" val="custom160118_19*l_h_f*1_1_1"/>
  <p:tag name="KSO_WM_UNIT_CLEAR" val="1"/>
  <p:tag name="KSO_WM_UNIT_LAYERLEVEL" val="1_1_1"/>
  <p:tag name="KSO_WM_UNIT_VALUE" val="16"/>
  <p:tag name="KSO_WM_UNIT_HIGHLIGHT" val="0"/>
  <p:tag name="KSO_WM_UNIT_COMPATIBLE" val="0"/>
  <p:tag name="KSO_WM_UNIT_PRESET_TEXT_INDEX" val="3"/>
  <p:tag name="KSO_WM_UNIT_PRESET_TEXT_LEN" val="12"/>
  <p:tag name="KSO_WM_DIAGRAM_GROUP_CODE" val="l1-2"/>
</p:tagLst>
</file>

<file path=ppt/tags/tag16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l_i"/>
  <p:tag name="KSO_WM_UNIT_INDEX" val="1_1"/>
  <p:tag name="KSO_WM_UNIT_ID" val="custom160118_19*l_i*1_1"/>
  <p:tag name="KSO_WM_UNIT_CLEAR" val="1"/>
  <p:tag name="KSO_WM_UNIT_LAYERLEVEL" val="1_1"/>
  <p:tag name="KSO_WM_DIAGRAM_GROUP_CODE" val="l1-2"/>
</p:tagLst>
</file>

<file path=ppt/tags/tag16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l_i"/>
  <p:tag name="KSO_WM_UNIT_INDEX" val="1_2"/>
  <p:tag name="KSO_WM_UNIT_ID" val="custom160118_19*l_i*1_2"/>
  <p:tag name="KSO_WM_UNIT_CLEAR" val="1"/>
  <p:tag name="KSO_WM_UNIT_LAYERLEVEL" val="1_1"/>
  <p:tag name="KSO_WM_DIAGRAM_GROUP_CODE" val="l1-2"/>
</p:tagLst>
</file>

<file path=ppt/tags/tag16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l_i"/>
  <p:tag name="KSO_WM_UNIT_INDEX" val="1_3"/>
  <p:tag name="KSO_WM_UNIT_ID" val="custom160118_19*l_i*1_3"/>
  <p:tag name="KSO_WM_UNIT_CLEAR" val="1"/>
  <p:tag name="KSO_WM_UNIT_LAYERLEVEL" val="1_1"/>
  <p:tag name="KSO_WM_DIAGRAM_GROUP_CODE" val="l1-2"/>
</p:tagLst>
</file>

<file path=ppt/tags/tag16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l_i"/>
  <p:tag name="KSO_WM_UNIT_INDEX" val="1_4"/>
  <p:tag name="KSO_WM_UNIT_ID" val="custom160118_19*l_i*1_4"/>
  <p:tag name="KSO_WM_UNIT_CLEAR" val="1"/>
  <p:tag name="KSO_WM_UNIT_LAYERLEVEL" val="1_1"/>
  <p:tag name="KSO_WM_DIAGRAM_GROUP_CODE" val="l1-2"/>
</p:tagLst>
</file>

<file path=ppt/tags/tag16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l_i"/>
  <p:tag name="KSO_WM_UNIT_INDEX" val="1_5"/>
  <p:tag name="KSO_WM_UNIT_ID" val="custom160118_19*l_i*1_5"/>
  <p:tag name="KSO_WM_UNIT_CLEAR" val="1"/>
  <p:tag name="KSO_WM_UNIT_LAYERLEVEL" val="1_1"/>
  <p:tag name="KSO_WM_DIAGRAM_GROUP_CODE" val="l1-2"/>
</p:tagLst>
</file>

<file path=ppt/tags/tag16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l_i"/>
  <p:tag name="KSO_WM_UNIT_INDEX" val="1_6"/>
  <p:tag name="KSO_WM_UNIT_ID" val="custom160118_19*l_i*1_6"/>
  <p:tag name="KSO_WM_UNIT_CLEAR" val="1"/>
  <p:tag name="KSO_WM_UNIT_LAYERLEVEL" val="1_1"/>
  <p:tag name="KSO_WM_DIAGRAM_GROUP_CODE" val="l1-2"/>
</p:tagLst>
</file>

<file path=ppt/tags/tag167.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118"/>
  <p:tag name="KSO_WM_TAG_VERSION" val="1.0"/>
  <p:tag name="KSO_WM_SLIDE_ID" val="custom160118_15"/>
  <p:tag name="KSO_WM_SLIDE_INDEX" val="15"/>
  <p:tag name="KSO_WM_SLIDE_ITEM_CNT" val="1"/>
  <p:tag name="KSO_WM_SLIDE_LAYOUT" val="a_l"/>
  <p:tag name="KSO_WM_SLIDE_LAYOUT_CNT" val="1_1"/>
  <p:tag name="KSO_WM_SLIDE_TYPE" val="text"/>
  <p:tag name="KSO_WM_BEAUTIFY_FLAG" val="#wm#"/>
  <p:tag name="KSO_WM_SLIDE_POSITION" val="378*204"/>
  <p:tag name="KSO_WM_SLIDE_SIZE" val="203*197"/>
  <p:tag name="KSO_WM_DIAGRAM_GROUP_CODE" val="l1-2"/>
</p:tagLst>
</file>

<file path=ppt/tags/tag16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a"/>
  <p:tag name="KSO_WM_UNIT_INDEX" val="1"/>
  <p:tag name="KSO_WM_UNIT_ID" val="custom160118_12*a*1"/>
  <p:tag name="KSO_WM_UNIT_CLEAR" val="1"/>
  <p:tag name="KSO_WM_UNIT_LAYERLEVEL" val="1"/>
  <p:tag name="KSO_WM_UNIT_VALUE" val="36"/>
  <p:tag name="KSO_WM_UNIT_ISCONTENTSTITLE" val="0"/>
  <p:tag name="KSO_WM_UNIT_HIGHLIGHT" val="0"/>
  <p:tag name="KSO_WM_UNIT_COMPATIBLE" val="0"/>
  <p:tag name="KSO_WM_UNIT_PRESET_TEXT_INDEX" val="3"/>
  <p:tag name="KSO_WM_UNIT_PRESET_TEXT_LEN" val="24"/>
</p:tagLst>
</file>

<file path=ppt/tags/tag16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l_i"/>
  <p:tag name="KSO_WM_UNIT_INDEX" val="1_1"/>
  <p:tag name="KSO_WM_UNIT_ID" val="custom160118_15*l_i*1_1"/>
  <p:tag name="KSO_WM_UNIT_CLEAR" val="1"/>
  <p:tag name="KSO_WM_UNIT_LAYERLEVEL" val="1_1"/>
  <p:tag name="KSO_WM_DIAGRAM_GROUP_CODE" val="l1-2"/>
</p:tagLst>
</file>

<file path=ppt/tags/tag1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l_i"/>
  <p:tag name="KSO_WM_UNIT_INDEX" val="1_2"/>
  <p:tag name="KSO_WM_UNIT_ID" val="custom160118_11*l_i*1_2"/>
  <p:tag name="KSO_WM_UNIT_CLEAR" val="1"/>
  <p:tag name="KSO_WM_UNIT_LAYERLEVEL" val="1_1"/>
  <p:tag name="KSO_WM_DIAGRAM_GROUP_CODE" val="l1-1"/>
</p:tagLst>
</file>

<file path=ppt/tags/tag17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l_i"/>
  <p:tag name="KSO_WM_UNIT_INDEX" val="1_2"/>
  <p:tag name="KSO_WM_UNIT_ID" val="custom160118_15*l_i*1_2"/>
  <p:tag name="KSO_WM_UNIT_CLEAR" val="1"/>
  <p:tag name="KSO_WM_UNIT_LAYERLEVEL" val="1_1"/>
  <p:tag name="KSO_WM_DIAGRAM_GROUP_CODE" val="l1-2"/>
</p:tagLst>
</file>

<file path=ppt/tags/tag17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l_i"/>
  <p:tag name="KSO_WM_UNIT_INDEX" val="1_3"/>
  <p:tag name="KSO_WM_UNIT_ID" val="custom160118_15*l_i*1_3"/>
  <p:tag name="KSO_WM_UNIT_CLEAR" val="1"/>
  <p:tag name="KSO_WM_UNIT_LAYERLEVEL" val="1_1"/>
  <p:tag name="KSO_WM_DIAGRAM_GROUP_CODE" val="l1-2"/>
</p:tagLst>
</file>

<file path=ppt/tags/tag17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l_i"/>
  <p:tag name="KSO_WM_UNIT_INDEX" val="1_5"/>
  <p:tag name="KSO_WM_UNIT_ID" val="custom160118_15*l_i*1_5"/>
  <p:tag name="KSO_WM_UNIT_CLEAR" val="1"/>
  <p:tag name="KSO_WM_UNIT_LAYERLEVEL" val="1_1"/>
  <p:tag name="KSO_WM_DIAGRAM_GROUP_CODE" val="l1-2"/>
</p:tagLst>
</file>

<file path=ppt/tags/tag17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l_i"/>
  <p:tag name="KSO_WM_UNIT_INDEX" val="1_4"/>
  <p:tag name="KSO_WM_UNIT_ID" val="custom160118_15*l_i*1_4"/>
  <p:tag name="KSO_WM_UNIT_CLEAR" val="1"/>
  <p:tag name="KSO_WM_UNIT_LAYERLEVEL" val="1_1"/>
  <p:tag name="KSO_WM_DIAGRAM_GROUP_CODE" val="l1-2"/>
</p:tagLst>
</file>

<file path=ppt/tags/tag174.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118"/>
  <p:tag name="KSO_WM_TAG_VERSION" val="1.0"/>
  <p:tag name="KSO_WM_SLIDE_ID" val="custom160118_22"/>
  <p:tag name="KSO_WM_SLIDE_INDEX" val="22"/>
  <p:tag name="KSO_WM_SLIDE_ITEM_CNT" val="2"/>
  <p:tag name="KSO_WM_SLIDE_LAYOUT" val="a_n"/>
  <p:tag name="KSO_WM_SLIDE_LAYOUT_CNT" val="1_1"/>
  <p:tag name="KSO_WM_SLIDE_TYPE" val="text"/>
  <p:tag name="KSO_WM_BEAUTIFY_FLAG" val="#wm#"/>
  <p:tag name="KSO_WM_SLIDE_POSITION" val="63*204"/>
  <p:tag name="KSO_WM_SLIDE_SIZE" val="797*192"/>
  <p:tag name="KSO_WM_DIAGRAM_GROUP_CODE" val="n1-1"/>
</p:tagLst>
</file>

<file path=ppt/tags/tag17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n_i"/>
  <p:tag name="KSO_WM_UNIT_INDEX" val="1_1"/>
  <p:tag name="KSO_WM_UNIT_ID" val="custom160118_22*n_i*1_1"/>
  <p:tag name="KSO_WM_UNIT_CLEAR" val="1"/>
  <p:tag name="KSO_WM_UNIT_LAYERLEVEL" val="1_1"/>
  <p:tag name="KSO_WM_DIAGRAM_GROUP_CODE" val="n1-1"/>
</p:tagLst>
</file>

<file path=ppt/tags/tag17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n_i"/>
  <p:tag name="KSO_WM_UNIT_INDEX" val="1_2"/>
  <p:tag name="KSO_WM_UNIT_ID" val="custom160118_22*n_i*1_2"/>
  <p:tag name="KSO_WM_UNIT_CLEAR" val="1"/>
  <p:tag name="KSO_WM_UNIT_LAYERLEVEL" val="1_1"/>
  <p:tag name="KSO_WM_DIAGRAM_GROUP_CODE" val="n1-1"/>
</p:tagLst>
</file>

<file path=ppt/tags/tag17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n_h_a"/>
  <p:tag name="KSO_WM_UNIT_INDEX" val="1_1_1"/>
  <p:tag name="KSO_WM_UNIT_ID" val="custom160118_22*n_h_a*1_1_1"/>
  <p:tag name="KSO_WM_UNIT_CLEAR" val="1"/>
  <p:tag name="KSO_WM_UNIT_LAYERLEVEL" val="1_1_1"/>
  <p:tag name="KSO_WM_UNIT_VALUE" val="30"/>
  <p:tag name="KSO_WM_UNIT_HIGHLIGHT" val="0"/>
  <p:tag name="KSO_WM_UNIT_COMPATIBLE" val="0"/>
  <p:tag name="KSO_WM_UNIT_PRESET_TEXT_INDEX" val="3"/>
  <p:tag name="KSO_WM_UNIT_PRESET_TEXT_LEN" val="12"/>
  <p:tag name="KSO_WM_DIAGRAM_GROUP_CODE" val="n1-1"/>
</p:tagLst>
</file>

<file path=ppt/tags/tag17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n_i"/>
  <p:tag name="KSO_WM_UNIT_INDEX" val="1_3"/>
  <p:tag name="KSO_WM_UNIT_ID" val="custom160118_22*n_i*1_3"/>
  <p:tag name="KSO_WM_UNIT_CLEAR" val="1"/>
  <p:tag name="KSO_WM_UNIT_LAYERLEVEL" val="1_1"/>
  <p:tag name="KSO_WM_DIAGRAM_GROUP_CODE" val="n1-1"/>
</p:tagLst>
</file>

<file path=ppt/tags/tag17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n_i"/>
  <p:tag name="KSO_WM_UNIT_INDEX" val="1_4"/>
  <p:tag name="KSO_WM_UNIT_ID" val="custom160118_22*n_i*1_4"/>
  <p:tag name="KSO_WM_UNIT_CLEAR" val="1"/>
  <p:tag name="KSO_WM_UNIT_LAYERLEVEL" val="1_1"/>
  <p:tag name="KSO_WM_DIAGRAM_GROUP_CODE" val="n1-1"/>
</p:tagLst>
</file>

<file path=ppt/tags/tag1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l_h_f"/>
  <p:tag name="KSO_WM_UNIT_INDEX" val="1_2_1"/>
  <p:tag name="KSO_WM_UNIT_ID" val="custom160118_11*l_h_f*1_2_1"/>
  <p:tag name="KSO_WM_UNIT_CLEAR" val="1"/>
  <p:tag name="KSO_WM_UNIT_LAYERLEVEL" val="1_1_1"/>
  <p:tag name="KSO_WM_UNIT_VALUE" val="21"/>
  <p:tag name="KSO_WM_UNIT_HIGHLIGHT" val="0"/>
  <p:tag name="KSO_WM_UNIT_COMPATIBLE" val="0"/>
  <p:tag name="KSO_WM_UNIT_PRESET_TEXT_INDEX" val="3"/>
  <p:tag name="KSO_WM_UNIT_PRESET_TEXT_LEN" val="24"/>
  <p:tag name="KSO_WM_DIAGRAM_GROUP_CODE" val="l1-1"/>
</p:tagLst>
</file>

<file path=ppt/tags/tag18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n_i"/>
  <p:tag name="KSO_WM_UNIT_INDEX" val="1_5"/>
  <p:tag name="KSO_WM_UNIT_ID" val="custom160118_22*n_i*1_5"/>
  <p:tag name="KSO_WM_UNIT_CLEAR" val="1"/>
  <p:tag name="KSO_WM_UNIT_LAYERLEVEL" val="1_1"/>
  <p:tag name="KSO_WM_DIAGRAM_GROUP_CODE" val="n1-1"/>
</p:tagLst>
</file>

<file path=ppt/tags/tag18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n_i"/>
  <p:tag name="KSO_WM_UNIT_INDEX" val="1_6"/>
  <p:tag name="KSO_WM_UNIT_ID" val="custom160118_22*n_i*1_6"/>
  <p:tag name="KSO_WM_UNIT_CLEAR" val="1"/>
  <p:tag name="KSO_WM_UNIT_LAYERLEVEL" val="1_1"/>
  <p:tag name="KSO_WM_DIAGRAM_GROUP_CODE" val="n1-1"/>
</p:tagLst>
</file>

<file path=ppt/tags/tag18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n_h_h_a"/>
  <p:tag name="KSO_WM_UNIT_INDEX" val="1_2_1_1"/>
  <p:tag name="KSO_WM_UNIT_ID" val="custom160118_22*n_h_h_a*1_2_1_1"/>
  <p:tag name="KSO_WM_UNIT_CLEAR" val="1"/>
  <p:tag name="KSO_WM_UNIT_LAYERLEVEL" val="1_1_1_1"/>
  <p:tag name="KSO_WM_UNIT_VALUE" val="8"/>
  <p:tag name="KSO_WM_UNIT_HIGHLIGHT" val="0"/>
  <p:tag name="KSO_WM_UNIT_COMPATIBLE" val="0"/>
  <p:tag name="KSO_WM_UNIT_PRESET_TEXT_INDEX" val="3"/>
  <p:tag name="KSO_WM_UNIT_PRESET_TEXT_LEN" val="5"/>
  <p:tag name="KSO_WM_DIAGRAM_GROUP_CODE" val="n1-1"/>
</p:tagLst>
</file>

<file path=ppt/tags/tag18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n_h_h_f"/>
  <p:tag name="KSO_WM_UNIT_INDEX" val="1_2_1_1"/>
  <p:tag name="KSO_WM_UNIT_ID" val="custom160118_22*n_h_h_f*1_2_1_1"/>
  <p:tag name="KSO_WM_UNIT_CLEAR" val="1"/>
  <p:tag name="KSO_WM_UNIT_LAYERLEVEL" val="1_1_1_1"/>
  <p:tag name="KSO_WM_UNIT_VALUE" val="18"/>
  <p:tag name="KSO_WM_UNIT_HIGHLIGHT" val="0"/>
  <p:tag name="KSO_WM_UNIT_COMPATIBLE" val="0"/>
  <p:tag name="KSO_WM_UNIT_PRESET_TEXT_INDEX" val="3"/>
  <p:tag name="KSO_WM_UNIT_PRESET_TEXT_LEN" val="17"/>
  <p:tag name="KSO_WM_DIAGRAM_GROUP_CODE" val="n1-1"/>
</p:tagLst>
</file>

<file path=ppt/tags/tag18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n_h_h_a"/>
  <p:tag name="KSO_WM_UNIT_INDEX" val="1_2_2_1"/>
  <p:tag name="KSO_WM_UNIT_ID" val="custom160118_22*n_h_h_a*1_2_2_1"/>
  <p:tag name="KSO_WM_UNIT_CLEAR" val="1"/>
  <p:tag name="KSO_WM_UNIT_LAYERLEVEL" val="1_1_1_1"/>
  <p:tag name="KSO_WM_UNIT_VALUE" val="8"/>
  <p:tag name="KSO_WM_UNIT_HIGHLIGHT" val="0"/>
  <p:tag name="KSO_WM_UNIT_COMPATIBLE" val="0"/>
  <p:tag name="KSO_WM_UNIT_PRESET_TEXT_INDEX" val="3"/>
  <p:tag name="KSO_WM_UNIT_PRESET_TEXT_LEN" val="5"/>
  <p:tag name="KSO_WM_DIAGRAM_GROUP_CODE" val="n1-1"/>
</p:tagLst>
</file>

<file path=ppt/tags/tag18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n_h_h_f"/>
  <p:tag name="KSO_WM_UNIT_INDEX" val="1_2_2_1"/>
  <p:tag name="KSO_WM_UNIT_ID" val="custom160118_22*n_h_h_f*1_2_2_1"/>
  <p:tag name="KSO_WM_UNIT_CLEAR" val="1"/>
  <p:tag name="KSO_WM_UNIT_LAYERLEVEL" val="1_1_1_1"/>
  <p:tag name="KSO_WM_UNIT_VALUE" val="18"/>
  <p:tag name="KSO_WM_UNIT_HIGHLIGHT" val="0"/>
  <p:tag name="KSO_WM_UNIT_COMPATIBLE" val="0"/>
  <p:tag name="KSO_WM_UNIT_PRESET_TEXT_INDEX" val="3"/>
  <p:tag name="KSO_WM_UNIT_PRESET_TEXT_LEN" val="17"/>
  <p:tag name="KSO_WM_DIAGRAM_GROUP_CODE" val="n1-1"/>
</p:tagLst>
</file>

<file path=ppt/tags/tag18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a"/>
  <p:tag name="KSO_WM_UNIT_INDEX" val="1"/>
  <p:tag name="KSO_WM_UNIT_ID" val="custom160118_22*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17"/>
</p:tagLst>
</file>

<file path=ppt/tags/tag187.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118"/>
  <p:tag name="KSO_WM_TAG_VERSION" val="1.0"/>
  <p:tag name="KSO_WM_SLIDE_ID" val="custom160118_23"/>
  <p:tag name="KSO_WM_SLIDE_INDEX" val="23"/>
  <p:tag name="KSO_WM_SLIDE_ITEM_CNT" val="3"/>
  <p:tag name="KSO_WM_SLIDE_LAYOUT" val="a_n"/>
  <p:tag name="KSO_WM_SLIDE_LAYOUT_CNT" val="1_1"/>
  <p:tag name="KSO_WM_SLIDE_TYPE" val="text"/>
  <p:tag name="KSO_WM_BEAUTIFY_FLAG" val="#wm#"/>
  <p:tag name="KSO_WM_SLIDE_POSITION" val="73*126"/>
  <p:tag name="KSO_WM_SLIDE_SIZE" val="834*330"/>
  <p:tag name="KSO_WM_DIAGRAM_GROUP_CODE" val="n1-1"/>
</p:tagLst>
</file>

<file path=ppt/tags/tag18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n_i"/>
  <p:tag name="KSO_WM_UNIT_INDEX" val="1_1"/>
  <p:tag name="KSO_WM_UNIT_ID" val="custom160118_23*n_i*1_1"/>
  <p:tag name="KSO_WM_UNIT_CLEAR" val="1"/>
  <p:tag name="KSO_WM_UNIT_LAYERLEVEL" val="1_1"/>
  <p:tag name="KSO_WM_DIAGRAM_GROUP_CODE" val="n1-1"/>
</p:tagLst>
</file>

<file path=ppt/tags/tag18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n_i"/>
  <p:tag name="KSO_WM_UNIT_INDEX" val="1_2"/>
  <p:tag name="KSO_WM_UNIT_ID" val="custom160118_23*n_i*1_2"/>
  <p:tag name="KSO_WM_UNIT_CLEAR" val="1"/>
  <p:tag name="KSO_WM_UNIT_LAYERLEVEL" val="1_1"/>
  <p:tag name="KSO_WM_DIAGRAM_GROUP_CODE" val="n1-1"/>
</p:tagLst>
</file>

<file path=ppt/tags/tag1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l_h_f"/>
  <p:tag name="KSO_WM_UNIT_INDEX" val="1_1_1"/>
  <p:tag name="KSO_WM_UNIT_ID" val="custom160118_11*l_h_f*1_1_1"/>
  <p:tag name="KSO_WM_UNIT_CLEAR" val="1"/>
  <p:tag name="KSO_WM_UNIT_LAYERLEVEL" val="1_1_1"/>
  <p:tag name="KSO_WM_UNIT_VALUE" val="21"/>
  <p:tag name="KSO_WM_UNIT_HIGHLIGHT" val="0"/>
  <p:tag name="KSO_WM_UNIT_COMPATIBLE" val="0"/>
  <p:tag name="KSO_WM_UNIT_PRESET_TEXT_INDEX" val="3"/>
  <p:tag name="KSO_WM_UNIT_PRESET_TEXT_LEN" val="24"/>
  <p:tag name="KSO_WM_DIAGRAM_GROUP_CODE" val="l1-1"/>
</p:tagLst>
</file>

<file path=ppt/tags/tag19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n_i"/>
  <p:tag name="KSO_WM_UNIT_INDEX" val="1_3"/>
  <p:tag name="KSO_WM_UNIT_ID" val="custom160118_23*n_i*1_3"/>
  <p:tag name="KSO_WM_UNIT_CLEAR" val="1"/>
  <p:tag name="KSO_WM_UNIT_LAYERLEVEL" val="1_1"/>
  <p:tag name="KSO_WM_DIAGRAM_GROUP_CODE" val="n1-1"/>
</p:tagLst>
</file>

<file path=ppt/tags/tag19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n_h_a"/>
  <p:tag name="KSO_WM_UNIT_INDEX" val="1_1_1"/>
  <p:tag name="KSO_WM_UNIT_ID" val="custom160118_23*n_h_a*1_1_1"/>
  <p:tag name="KSO_WM_UNIT_CLEAR" val="1"/>
  <p:tag name="KSO_WM_UNIT_LAYERLEVEL" val="1_1_1"/>
  <p:tag name="KSO_WM_UNIT_VALUE" val="30"/>
  <p:tag name="KSO_WM_UNIT_HIGHLIGHT" val="0"/>
  <p:tag name="KSO_WM_UNIT_COMPATIBLE" val="0"/>
  <p:tag name="KSO_WM_UNIT_PRESET_TEXT_INDEX" val="3"/>
  <p:tag name="KSO_WM_UNIT_PRESET_TEXT_LEN" val="12"/>
  <p:tag name="KSO_WM_DIAGRAM_GROUP_CODE" val="n1-1"/>
</p:tagLst>
</file>

<file path=ppt/tags/tag19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n_i"/>
  <p:tag name="KSO_WM_UNIT_INDEX" val="1_4"/>
  <p:tag name="KSO_WM_UNIT_ID" val="custom160118_23*n_i*1_4"/>
  <p:tag name="KSO_WM_UNIT_CLEAR" val="1"/>
  <p:tag name="KSO_WM_UNIT_LAYERLEVEL" val="1_1"/>
  <p:tag name="KSO_WM_DIAGRAM_GROUP_CODE" val="n1-1"/>
</p:tagLst>
</file>

<file path=ppt/tags/tag19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n_i"/>
  <p:tag name="KSO_WM_UNIT_INDEX" val="1_5"/>
  <p:tag name="KSO_WM_UNIT_ID" val="custom160118_23*n_i*1_5"/>
  <p:tag name="KSO_WM_UNIT_CLEAR" val="1"/>
  <p:tag name="KSO_WM_UNIT_LAYERLEVEL" val="1_1"/>
  <p:tag name="KSO_WM_DIAGRAM_GROUP_CODE" val="n1-1"/>
</p:tagLst>
</file>

<file path=ppt/tags/tag19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n_i"/>
  <p:tag name="KSO_WM_UNIT_INDEX" val="1_6"/>
  <p:tag name="KSO_WM_UNIT_ID" val="custom160118_23*n_i*1_6"/>
  <p:tag name="KSO_WM_UNIT_CLEAR" val="1"/>
  <p:tag name="KSO_WM_UNIT_LAYERLEVEL" val="1_1"/>
  <p:tag name="KSO_WM_DIAGRAM_GROUP_CODE" val="n1-1"/>
</p:tagLst>
</file>

<file path=ppt/tags/tag19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n_i"/>
  <p:tag name="KSO_WM_UNIT_INDEX" val="1_7"/>
  <p:tag name="KSO_WM_UNIT_ID" val="custom160118_23*n_i*1_7"/>
  <p:tag name="KSO_WM_UNIT_CLEAR" val="1"/>
  <p:tag name="KSO_WM_UNIT_LAYERLEVEL" val="1_1"/>
  <p:tag name="KSO_WM_DIAGRAM_GROUP_CODE" val="n1-1"/>
</p:tagLst>
</file>

<file path=ppt/tags/tag19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n_i"/>
  <p:tag name="KSO_WM_UNIT_INDEX" val="1_8"/>
  <p:tag name="KSO_WM_UNIT_ID" val="custom160118_23*n_i*1_8"/>
  <p:tag name="KSO_WM_UNIT_CLEAR" val="1"/>
  <p:tag name="KSO_WM_UNIT_LAYERLEVEL" val="1_1"/>
  <p:tag name="KSO_WM_DIAGRAM_GROUP_CODE" val="n1-1"/>
</p:tagLst>
</file>

<file path=ppt/tags/tag19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n_i"/>
  <p:tag name="KSO_WM_UNIT_INDEX" val="1_9"/>
  <p:tag name="KSO_WM_UNIT_ID" val="custom160118_23*n_i*1_9"/>
  <p:tag name="KSO_WM_UNIT_CLEAR" val="1"/>
  <p:tag name="KSO_WM_UNIT_LAYERLEVEL" val="1_1"/>
  <p:tag name="KSO_WM_DIAGRAM_GROUP_CODE" val="n1-1"/>
</p:tagLst>
</file>

<file path=ppt/tags/tag19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n_h_h_a"/>
  <p:tag name="KSO_WM_UNIT_INDEX" val="1_2_1_1"/>
  <p:tag name="KSO_WM_UNIT_ID" val="custom160118_23*n_h_h_a*1_2_1_1"/>
  <p:tag name="KSO_WM_UNIT_CLEAR" val="1"/>
  <p:tag name="KSO_WM_UNIT_LAYERLEVEL" val="1_1_1_1"/>
  <p:tag name="KSO_WM_UNIT_VALUE" val="8"/>
  <p:tag name="KSO_WM_UNIT_HIGHLIGHT" val="0"/>
  <p:tag name="KSO_WM_UNIT_COMPATIBLE" val="0"/>
  <p:tag name="KSO_WM_UNIT_PRESET_TEXT_INDEX" val="3"/>
  <p:tag name="KSO_WM_UNIT_PRESET_TEXT_LEN" val="5"/>
  <p:tag name="KSO_WM_DIAGRAM_GROUP_CODE" val="n1-1"/>
</p:tagLst>
</file>

<file path=ppt/tags/tag19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n_h_h_f"/>
  <p:tag name="KSO_WM_UNIT_INDEX" val="1_2_1_1"/>
  <p:tag name="KSO_WM_UNIT_ID" val="custom160118_23*n_h_h_f*1_2_1_1"/>
  <p:tag name="KSO_WM_UNIT_CLEAR" val="1"/>
  <p:tag name="KSO_WM_UNIT_LAYERLEVEL" val="1_1_1_1"/>
  <p:tag name="KSO_WM_UNIT_VALUE" val="18"/>
  <p:tag name="KSO_WM_UNIT_HIGHLIGHT" val="0"/>
  <p:tag name="KSO_WM_UNIT_COMPATIBLE" val="0"/>
  <p:tag name="KSO_WM_UNIT_PRESET_TEXT_INDEX" val="3"/>
  <p:tag name="KSO_WM_UNIT_PRESET_TEXT_LEN" val="17"/>
  <p:tag name="KSO_WM_DIAGRAM_GROUP_CODE" val="n1-1"/>
</p:tagLst>
</file>

<file path=ppt/tags/tag2.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160118"/>
</p:tagLst>
</file>

<file path=ppt/tags/tag2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l_i"/>
  <p:tag name="KSO_WM_UNIT_INDEX" val="1_1"/>
  <p:tag name="KSO_WM_UNIT_ID" val="custom160118_11*l_i*1_1"/>
  <p:tag name="KSO_WM_UNIT_CLEAR" val="1"/>
  <p:tag name="KSO_WM_UNIT_LAYERLEVEL" val="1_1"/>
  <p:tag name="KSO_WM_DIAGRAM_GROUP_CODE" val="l1-1"/>
</p:tagLst>
</file>

<file path=ppt/tags/tag20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n_h_h_a"/>
  <p:tag name="KSO_WM_UNIT_INDEX" val="1_2_3_1"/>
  <p:tag name="KSO_WM_UNIT_ID" val="custom160118_23*n_h_h_a*1_2_3_1"/>
  <p:tag name="KSO_WM_UNIT_CLEAR" val="1"/>
  <p:tag name="KSO_WM_UNIT_LAYERLEVEL" val="1_1_1_1"/>
  <p:tag name="KSO_WM_UNIT_VALUE" val="8"/>
  <p:tag name="KSO_WM_UNIT_HIGHLIGHT" val="0"/>
  <p:tag name="KSO_WM_UNIT_COMPATIBLE" val="0"/>
  <p:tag name="KSO_WM_UNIT_PRESET_TEXT_INDEX" val="3"/>
  <p:tag name="KSO_WM_UNIT_PRESET_TEXT_LEN" val="5"/>
  <p:tag name="KSO_WM_DIAGRAM_GROUP_CODE" val="n1-1"/>
</p:tagLst>
</file>

<file path=ppt/tags/tag20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n_h_h_f"/>
  <p:tag name="KSO_WM_UNIT_INDEX" val="1_2_3_1"/>
  <p:tag name="KSO_WM_UNIT_ID" val="custom160118_23*n_h_h_f*1_2_3_1"/>
  <p:tag name="KSO_WM_UNIT_CLEAR" val="1"/>
  <p:tag name="KSO_WM_UNIT_LAYERLEVEL" val="1_1_1_1"/>
  <p:tag name="KSO_WM_UNIT_VALUE" val="18"/>
  <p:tag name="KSO_WM_UNIT_HIGHLIGHT" val="0"/>
  <p:tag name="KSO_WM_UNIT_COMPATIBLE" val="0"/>
  <p:tag name="KSO_WM_UNIT_PRESET_TEXT_INDEX" val="3"/>
  <p:tag name="KSO_WM_UNIT_PRESET_TEXT_LEN" val="17"/>
  <p:tag name="KSO_WM_DIAGRAM_GROUP_CODE" val="n1-1"/>
</p:tagLst>
</file>

<file path=ppt/tags/tag20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n_h_h_a"/>
  <p:tag name="KSO_WM_UNIT_INDEX" val="1_2_2_1"/>
  <p:tag name="KSO_WM_UNIT_ID" val="custom160118_23*n_h_h_a*1_2_2_1"/>
  <p:tag name="KSO_WM_UNIT_CLEAR" val="1"/>
  <p:tag name="KSO_WM_UNIT_LAYERLEVEL" val="1_1_1_1"/>
  <p:tag name="KSO_WM_UNIT_VALUE" val="8"/>
  <p:tag name="KSO_WM_UNIT_HIGHLIGHT" val="0"/>
  <p:tag name="KSO_WM_UNIT_COMPATIBLE" val="0"/>
  <p:tag name="KSO_WM_UNIT_PRESET_TEXT_INDEX" val="3"/>
  <p:tag name="KSO_WM_UNIT_PRESET_TEXT_LEN" val="5"/>
  <p:tag name="KSO_WM_DIAGRAM_GROUP_CODE" val="n1-1"/>
</p:tagLst>
</file>

<file path=ppt/tags/tag20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n_h_h_f"/>
  <p:tag name="KSO_WM_UNIT_INDEX" val="1_2_2_1"/>
  <p:tag name="KSO_WM_UNIT_ID" val="custom160118_23*n_h_h_f*1_2_2_1"/>
  <p:tag name="KSO_WM_UNIT_CLEAR" val="1"/>
  <p:tag name="KSO_WM_UNIT_LAYERLEVEL" val="1_1_1_1"/>
  <p:tag name="KSO_WM_UNIT_VALUE" val="18"/>
  <p:tag name="KSO_WM_UNIT_HIGHLIGHT" val="0"/>
  <p:tag name="KSO_WM_UNIT_COMPATIBLE" val="0"/>
  <p:tag name="KSO_WM_UNIT_PRESET_TEXT_INDEX" val="3"/>
  <p:tag name="KSO_WM_UNIT_PRESET_TEXT_LEN" val="17"/>
  <p:tag name="KSO_WM_DIAGRAM_GROUP_CODE" val="n1-1"/>
</p:tagLst>
</file>

<file path=ppt/tags/tag20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a"/>
  <p:tag name="KSO_WM_UNIT_INDEX" val="1"/>
  <p:tag name="KSO_WM_UNIT_ID" val="custom160118_23*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17"/>
</p:tagLst>
</file>

<file path=ppt/tags/tag205.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118"/>
  <p:tag name="KSO_WM_TAG_VERSION" val="1.0"/>
  <p:tag name="KSO_WM_SLIDE_ID" val="custom160118_21"/>
  <p:tag name="KSO_WM_SLIDE_INDEX" val="21"/>
  <p:tag name="KSO_WM_SLIDE_ITEM_CNT" val="1"/>
  <p:tag name="KSO_WM_SLIDE_LAYOUT" val="a_n"/>
  <p:tag name="KSO_WM_SLIDE_LAYOUT_CNT" val="1_1"/>
  <p:tag name="KSO_WM_SLIDE_TYPE" val="text"/>
  <p:tag name="KSO_WM_BEAUTIFY_FLAG" val="#wm#"/>
  <p:tag name="KSO_WM_SLIDE_POSITION" val="149*166"/>
  <p:tag name="KSO_WM_SLIDE_SIZE" val="697*251"/>
  <p:tag name="KSO_WM_DIAGRAM_GROUP_CODE" val="n1-1"/>
</p:tagLst>
</file>

<file path=ppt/tags/tag20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n_i"/>
  <p:tag name="KSO_WM_UNIT_INDEX" val="1_1"/>
  <p:tag name="KSO_WM_UNIT_ID" val="custom160118_21*n_i*1_1"/>
  <p:tag name="KSO_WM_UNIT_CLEAR" val="1"/>
  <p:tag name="KSO_WM_UNIT_LAYERLEVEL" val="1_1"/>
  <p:tag name="KSO_WM_DIAGRAM_GROUP_CODE" val="n1-1"/>
</p:tagLst>
</file>

<file path=ppt/tags/tag20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n_h_a"/>
  <p:tag name="KSO_WM_UNIT_INDEX" val="1_1_1"/>
  <p:tag name="KSO_WM_UNIT_ID" val="custom160118_21*n_h_a*1_1_1"/>
  <p:tag name="KSO_WM_UNIT_CLEAR" val="1"/>
  <p:tag name="KSO_WM_UNIT_LAYERLEVEL" val="1_1_1"/>
  <p:tag name="KSO_WM_UNIT_VALUE" val="30"/>
  <p:tag name="KSO_WM_UNIT_HIGHLIGHT" val="0"/>
  <p:tag name="KSO_WM_UNIT_COMPATIBLE" val="0"/>
  <p:tag name="KSO_WM_UNIT_PRESET_TEXT_INDEX" val="3"/>
  <p:tag name="KSO_WM_UNIT_PRESET_TEXT_LEN" val="12"/>
  <p:tag name="KSO_WM_DIAGRAM_GROUP_CODE" val="n1-1"/>
</p:tagLst>
</file>

<file path=ppt/tags/tag20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n_i"/>
  <p:tag name="KSO_WM_UNIT_INDEX" val="1_2"/>
  <p:tag name="KSO_WM_UNIT_ID" val="custom160118_21*n_i*1_2"/>
  <p:tag name="KSO_WM_UNIT_CLEAR" val="1"/>
  <p:tag name="KSO_WM_UNIT_LAYERLEVEL" val="1_1"/>
  <p:tag name="KSO_WM_DIAGRAM_GROUP_CODE" val="n1-1"/>
</p:tagLst>
</file>

<file path=ppt/tags/tag20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n_i"/>
  <p:tag name="KSO_WM_UNIT_INDEX" val="1_3"/>
  <p:tag name="KSO_WM_UNIT_ID" val="custom160118_21*n_i*1_3"/>
  <p:tag name="KSO_WM_UNIT_CLEAR" val="1"/>
  <p:tag name="KSO_WM_UNIT_LAYERLEVEL" val="1_1"/>
  <p:tag name="KSO_WM_DIAGRAM_GROUP_CODE" val="n1-1"/>
</p:tagLst>
</file>

<file path=ppt/tags/tag21.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118"/>
  <p:tag name="KSO_WM_TAG_VERSION" val="1.0"/>
  <p:tag name="KSO_WM_SLIDE_ID" val="custom160118_12"/>
  <p:tag name="KSO_WM_SLIDE_INDEX" val="12"/>
  <p:tag name="KSO_WM_SLIDE_ITEM_CNT" val="2"/>
  <p:tag name="KSO_WM_SLIDE_LAYOUT" val="a_b_e"/>
  <p:tag name="KSO_WM_SLIDE_LAYOUT_CNT" val="1_1_1"/>
  <p:tag name="KSO_WM_SLIDE_TYPE" val="sectionTitle"/>
  <p:tag name="KSO_WM_BEAUTIFY_FLAG" val="#wm#"/>
</p:tagLst>
</file>

<file path=ppt/tags/tag21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n_h_h_a"/>
  <p:tag name="KSO_WM_UNIT_INDEX" val="1_2_1_1"/>
  <p:tag name="KSO_WM_UNIT_ID" val="custom160118_21*n_h_h_a*1_2_1_1"/>
  <p:tag name="KSO_WM_UNIT_CLEAR" val="1"/>
  <p:tag name="KSO_WM_UNIT_LAYERLEVEL" val="1_1_1_1"/>
  <p:tag name="KSO_WM_UNIT_VALUE" val="20"/>
  <p:tag name="KSO_WM_UNIT_HIGHLIGHT" val="0"/>
  <p:tag name="KSO_WM_UNIT_COMPATIBLE" val="0"/>
  <p:tag name="KSO_WM_UNIT_PRESET_TEXT_INDEX" val="3"/>
  <p:tag name="KSO_WM_UNIT_PRESET_TEXT_LEN" val="5"/>
  <p:tag name="KSO_WM_DIAGRAM_GROUP_CODE" val="n1-1"/>
</p:tagLst>
</file>

<file path=ppt/tags/tag21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n_h_h_f"/>
  <p:tag name="KSO_WM_UNIT_INDEX" val="1_2_1_1"/>
  <p:tag name="KSO_WM_UNIT_ID" val="custom160118_21*n_h_h_f*1_2_1_1"/>
  <p:tag name="KSO_WM_UNIT_CLEAR" val="1"/>
  <p:tag name="KSO_WM_UNIT_LAYERLEVEL" val="1_1_1_1"/>
  <p:tag name="KSO_WM_UNIT_VALUE" val="100"/>
  <p:tag name="KSO_WM_UNIT_HIGHLIGHT" val="0"/>
  <p:tag name="KSO_WM_UNIT_COMPATIBLE" val="0"/>
  <p:tag name="KSO_WM_UNIT_PRESET_TEXT_INDEX" val="5"/>
  <p:tag name="KSO_WM_UNIT_PRESET_TEXT_LEN" val="232"/>
  <p:tag name="KSO_WM_DIAGRAM_GROUP_CODE" val="n1-1"/>
</p:tagLst>
</file>

<file path=ppt/tags/tag21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a"/>
  <p:tag name="KSO_WM_UNIT_INDEX" val="1"/>
  <p:tag name="KSO_WM_UNIT_ID" val="custom160118_21*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17"/>
</p:tagLst>
</file>

<file path=ppt/tags/tag213.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118"/>
  <p:tag name="KSO_WM_TAG_VERSION" val="1.0"/>
  <p:tag name="KSO_WM_SLIDE_ID" val="custom160118_15"/>
  <p:tag name="KSO_WM_SLIDE_INDEX" val="15"/>
  <p:tag name="KSO_WM_SLIDE_ITEM_CNT" val="1"/>
  <p:tag name="KSO_WM_SLIDE_LAYOUT" val="a_l"/>
  <p:tag name="KSO_WM_SLIDE_LAYOUT_CNT" val="1_1"/>
  <p:tag name="KSO_WM_SLIDE_TYPE" val="text"/>
  <p:tag name="KSO_WM_BEAUTIFY_FLAG" val="#wm#"/>
  <p:tag name="KSO_WM_SLIDE_POSITION" val="378*204"/>
  <p:tag name="KSO_WM_SLIDE_SIZE" val="203*197"/>
  <p:tag name="KSO_WM_DIAGRAM_GROUP_CODE" val="l1-2"/>
</p:tagLst>
</file>

<file path=ppt/tags/tag21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a"/>
  <p:tag name="KSO_WM_UNIT_INDEX" val="1"/>
  <p:tag name="KSO_WM_UNIT_ID" val="custom160118_12*a*1"/>
  <p:tag name="KSO_WM_UNIT_CLEAR" val="1"/>
  <p:tag name="KSO_WM_UNIT_LAYERLEVEL" val="1"/>
  <p:tag name="KSO_WM_UNIT_VALUE" val="36"/>
  <p:tag name="KSO_WM_UNIT_ISCONTENTSTITLE" val="0"/>
  <p:tag name="KSO_WM_UNIT_HIGHLIGHT" val="0"/>
  <p:tag name="KSO_WM_UNIT_COMPATIBLE" val="0"/>
  <p:tag name="KSO_WM_UNIT_PRESET_TEXT_INDEX" val="3"/>
  <p:tag name="KSO_WM_UNIT_PRESET_TEXT_LEN" val="24"/>
</p:tagLst>
</file>

<file path=ppt/tags/tag21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l_i"/>
  <p:tag name="KSO_WM_UNIT_INDEX" val="1_1"/>
  <p:tag name="KSO_WM_UNIT_ID" val="custom160118_15*l_i*1_1"/>
  <p:tag name="KSO_WM_UNIT_CLEAR" val="1"/>
  <p:tag name="KSO_WM_UNIT_LAYERLEVEL" val="1_1"/>
  <p:tag name="KSO_WM_DIAGRAM_GROUP_CODE" val="l1-2"/>
</p:tagLst>
</file>

<file path=ppt/tags/tag21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l_i"/>
  <p:tag name="KSO_WM_UNIT_INDEX" val="1_2"/>
  <p:tag name="KSO_WM_UNIT_ID" val="custom160118_15*l_i*1_2"/>
  <p:tag name="KSO_WM_UNIT_CLEAR" val="1"/>
  <p:tag name="KSO_WM_UNIT_LAYERLEVEL" val="1_1"/>
  <p:tag name="KSO_WM_DIAGRAM_GROUP_CODE" val="l1-2"/>
</p:tagLst>
</file>

<file path=ppt/tags/tag21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l_i"/>
  <p:tag name="KSO_WM_UNIT_INDEX" val="1_3"/>
  <p:tag name="KSO_WM_UNIT_ID" val="custom160118_15*l_i*1_3"/>
  <p:tag name="KSO_WM_UNIT_CLEAR" val="1"/>
  <p:tag name="KSO_WM_UNIT_LAYERLEVEL" val="1_1"/>
  <p:tag name="KSO_WM_DIAGRAM_GROUP_CODE" val="l1-2"/>
</p:tagLst>
</file>

<file path=ppt/tags/tag21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l_i"/>
  <p:tag name="KSO_WM_UNIT_INDEX" val="1_5"/>
  <p:tag name="KSO_WM_UNIT_ID" val="custom160118_15*l_i*1_5"/>
  <p:tag name="KSO_WM_UNIT_CLEAR" val="1"/>
  <p:tag name="KSO_WM_UNIT_LAYERLEVEL" val="1_1"/>
  <p:tag name="KSO_WM_DIAGRAM_GROUP_CODE" val="l1-2"/>
</p:tagLst>
</file>

<file path=ppt/tags/tag21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l_i"/>
  <p:tag name="KSO_WM_UNIT_INDEX" val="1_4"/>
  <p:tag name="KSO_WM_UNIT_ID" val="custom160118_15*l_i*1_4"/>
  <p:tag name="KSO_WM_UNIT_CLEAR" val="1"/>
  <p:tag name="KSO_WM_UNIT_LAYERLEVEL" val="1_1"/>
  <p:tag name="KSO_WM_DIAGRAM_GROUP_CODE" val="l1-2"/>
</p:tagLst>
</file>

<file path=ppt/tags/tag2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a"/>
  <p:tag name="KSO_WM_UNIT_INDEX" val="1"/>
  <p:tag name="KSO_WM_UNIT_ID" val="custom160118_12*a*1"/>
  <p:tag name="KSO_WM_UNIT_CLEAR" val="1"/>
  <p:tag name="KSO_WM_UNIT_LAYERLEVEL" val="1"/>
  <p:tag name="KSO_WM_UNIT_VALUE" val="36"/>
  <p:tag name="KSO_WM_UNIT_ISCONTENTSTITLE" val="0"/>
  <p:tag name="KSO_WM_UNIT_HIGHLIGHT" val="0"/>
  <p:tag name="KSO_WM_UNIT_COMPATIBLE" val="0"/>
  <p:tag name="KSO_WM_UNIT_PRESET_TEXT_INDEX" val="3"/>
  <p:tag name="KSO_WM_UNIT_PRESET_TEXT_LEN" val="24"/>
</p:tagLst>
</file>

<file path=ppt/tags/tag220.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118"/>
  <p:tag name="KSO_WM_TAG_VERSION" val="1.0"/>
  <p:tag name="KSO_WM_SLIDE_ID" val="custom160118_14"/>
  <p:tag name="KSO_WM_SLIDE_INDEX" val="14"/>
  <p:tag name="KSO_WM_SLIDE_ITEM_CNT" val="2"/>
  <p:tag name="KSO_WM_SLIDE_LAYOUT" val="a_f"/>
  <p:tag name="KSO_WM_SLIDE_LAYOUT_CNT" val="1_2"/>
  <p:tag name="KSO_WM_SLIDE_TYPE" val="text"/>
  <p:tag name="KSO_WM_BEAUTIFY_FLAG" val="#wm#"/>
  <p:tag name="KSO_WM_SLIDE_POSITION" val="92*210"/>
  <p:tag name="KSO_WM_SLIDE_SIZE" val="765*163"/>
</p:tagLst>
</file>

<file path=ppt/tags/tag22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a"/>
  <p:tag name="KSO_WM_UNIT_INDEX" val="1"/>
  <p:tag name="KSO_WM_UNIT_ID" val="custom160118_14*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22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f"/>
  <p:tag name="KSO_WM_UNIT_INDEX" val="1"/>
  <p:tag name="KSO_WM_UNIT_ID" val="custom160118_14*f*1"/>
  <p:tag name="KSO_WM_UNIT_CLEAR" val="1"/>
  <p:tag name="KSO_WM_UNIT_LAYERLEVEL" val="1"/>
  <p:tag name="KSO_WM_UNIT_VALUE" val="70"/>
  <p:tag name="KSO_WM_UNIT_HIGHLIGHT" val="0"/>
  <p:tag name="KSO_WM_UNIT_COMPATIBLE" val="0"/>
  <p:tag name="KSO_WM_UNIT_PRESET_TEXT_INDEX" val="5"/>
  <p:tag name="KSO_WM_UNIT_PRESET_TEXT_LEN" val="125"/>
</p:tagLst>
</file>

<file path=ppt/tags/tag22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f"/>
  <p:tag name="KSO_WM_UNIT_INDEX" val="2"/>
  <p:tag name="KSO_WM_UNIT_ID" val="custom160118_14*f*2"/>
  <p:tag name="KSO_WM_UNIT_CLEAR" val="1"/>
  <p:tag name="KSO_WM_UNIT_LAYERLEVEL" val="1"/>
  <p:tag name="KSO_WM_UNIT_VALUE" val="70"/>
  <p:tag name="KSO_WM_UNIT_HIGHLIGHT" val="0"/>
  <p:tag name="KSO_WM_UNIT_COMPATIBLE" val="0"/>
  <p:tag name="KSO_WM_UNIT_PRESET_TEXT_INDEX" val="5"/>
  <p:tag name="KSO_WM_UNIT_PRESET_TEXT_LEN" val="125"/>
</p:tagLst>
</file>

<file path=ppt/tags/tag22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118_14*i*3"/>
  <p:tag name="KSO_WM_TEMPLATE_CATEGORY" val="custom"/>
  <p:tag name="KSO_WM_TEMPLATE_INDEX" val="160118"/>
  <p:tag name="KSO_WM_UNIT_INDEX" val="3"/>
</p:tagLst>
</file>

<file path=ppt/tags/tag22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118_14*i*4"/>
  <p:tag name="KSO_WM_TEMPLATE_CATEGORY" val="custom"/>
  <p:tag name="KSO_WM_TEMPLATE_INDEX" val="160118"/>
  <p:tag name="KSO_WM_UNIT_INDEX" val="4"/>
</p:tagLst>
</file>

<file path=ppt/tags/tag22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118_14*i*5"/>
  <p:tag name="KSO_WM_TEMPLATE_CATEGORY" val="custom"/>
  <p:tag name="KSO_WM_TEMPLATE_INDEX" val="160118"/>
  <p:tag name="KSO_WM_UNIT_INDEX" val="5"/>
</p:tagLst>
</file>

<file path=ppt/tags/tag22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118_14*i*6"/>
  <p:tag name="KSO_WM_TEMPLATE_CATEGORY" val="custom"/>
  <p:tag name="KSO_WM_TEMPLATE_INDEX" val="160118"/>
  <p:tag name="KSO_WM_UNIT_INDEX" val="6"/>
</p:tagLst>
</file>

<file path=ppt/tags/tag228.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118"/>
  <p:tag name="KSO_WM_TAG_VERSION" val="1.0"/>
  <p:tag name="KSO_WM_SLIDE_ID" val="custom160118_22"/>
  <p:tag name="KSO_WM_SLIDE_INDEX" val="22"/>
  <p:tag name="KSO_WM_SLIDE_ITEM_CNT" val="2"/>
  <p:tag name="KSO_WM_SLIDE_LAYOUT" val="a_n"/>
  <p:tag name="KSO_WM_SLIDE_LAYOUT_CNT" val="1_1"/>
  <p:tag name="KSO_WM_SLIDE_TYPE" val="text"/>
  <p:tag name="KSO_WM_BEAUTIFY_FLAG" val="#wm#"/>
  <p:tag name="KSO_WM_SLIDE_POSITION" val="63*204"/>
  <p:tag name="KSO_WM_SLIDE_SIZE" val="797*192"/>
  <p:tag name="KSO_WM_DIAGRAM_GROUP_CODE" val="n1-1"/>
</p:tagLst>
</file>

<file path=ppt/tags/tag22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n_i"/>
  <p:tag name="KSO_WM_UNIT_INDEX" val="1_1"/>
  <p:tag name="KSO_WM_UNIT_ID" val="custom160118_22*n_i*1_1"/>
  <p:tag name="KSO_WM_UNIT_CLEAR" val="1"/>
  <p:tag name="KSO_WM_UNIT_LAYERLEVEL" val="1_1"/>
  <p:tag name="KSO_WM_DIAGRAM_GROUP_CODE" val="n1-1"/>
</p:tagLst>
</file>

<file path=ppt/tags/tag2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e"/>
  <p:tag name="KSO_WM_UNIT_INDEX" val="1"/>
  <p:tag name="KSO_WM_UNIT_ID" val="custom160118_12*e*1"/>
  <p:tag name="KSO_WM_UNIT_CLEAR" val="1"/>
  <p:tag name="KSO_WM_UNIT_LAYERLEVEL" val="1"/>
  <p:tag name="KSO_WM_UNIT_VALUE" val="0"/>
  <p:tag name="KSO_WM_UNIT_HIGHLIGHT" val="0"/>
  <p:tag name="KSO_WM_UNIT_COMPATIBLE" val="1"/>
  <p:tag name="KSO_WM_UNIT_PRESET_TEXT" val="1"/>
</p:tagLst>
</file>

<file path=ppt/tags/tag23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n_i"/>
  <p:tag name="KSO_WM_UNIT_INDEX" val="1_2"/>
  <p:tag name="KSO_WM_UNIT_ID" val="custom160118_22*n_i*1_2"/>
  <p:tag name="KSO_WM_UNIT_CLEAR" val="1"/>
  <p:tag name="KSO_WM_UNIT_LAYERLEVEL" val="1_1"/>
  <p:tag name="KSO_WM_DIAGRAM_GROUP_CODE" val="n1-1"/>
</p:tagLst>
</file>

<file path=ppt/tags/tag23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n_h_a"/>
  <p:tag name="KSO_WM_UNIT_INDEX" val="1_1_1"/>
  <p:tag name="KSO_WM_UNIT_ID" val="custom160118_22*n_h_a*1_1_1"/>
  <p:tag name="KSO_WM_UNIT_CLEAR" val="1"/>
  <p:tag name="KSO_WM_UNIT_LAYERLEVEL" val="1_1_1"/>
  <p:tag name="KSO_WM_UNIT_VALUE" val="30"/>
  <p:tag name="KSO_WM_UNIT_HIGHLIGHT" val="0"/>
  <p:tag name="KSO_WM_UNIT_COMPATIBLE" val="0"/>
  <p:tag name="KSO_WM_UNIT_PRESET_TEXT_INDEX" val="3"/>
  <p:tag name="KSO_WM_UNIT_PRESET_TEXT_LEN" val="12"/>
  <p:tag name="KSO_WM_DIAGRAM_GROUP_CODE" val="n1-1"/>
</p:tagLst>
</file>

<file path=ppt/tags/tag23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n_i"/>
  <p:tag name="KSO_WM_UNIT_INDEX" val="1_3"/>
  <p:tag name="KSO_WM_UNIT_ID" val="custom160118_22*n_i*1_3"/>
  <p:tag name="KSO_WM_UNIT_CLEAR" val="1"/>
  <p:tag name="KSO_WM_UNIT_LAYERLEVEL" val="1_1"/>
  <p:tag name="KSO_WM_DIAGRAM_GROUP_CODE" val="n1-1"/>
</p:tagLst>
</file>

<file path=ppt/tags/tag23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n_i"/>
  <p:tag name="KSO_WM_UNIT_INDEX" val="1_4"/>
  <p:tag name="KSO_WM_UNIT_ID" val="custom160118_22*n_i*1_4"/>
  <p:tag name="KSO_WM_UNIT_CLEAR" val="1"/>
  <p:tag name="KSO_WM_UNIT_LAYERLEVEL" val="1_1"/>
  <p:tag name="KSO_WM_DIAGRAM_GROUP_CODE" val="n1-1"/>
</p:tagLst>
</file>

<file path=ppt/tags/tag23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n_i"/>
  <p:tag name="KSO_WM_UNIT_INDEX" val="1_5"/>
  <p:tag name="KSO_WM_UNIT_ID" val="custom160118_22*n_i*1_5"/>
  <p:tag name="KSO_WM_UNIT_CLEAR" val="1"/>
  <p:tag name="KSO_WM_UNIT_LAYERLEVEL" val="1_1"/>
  <p:tag name="KSO_WM_DIAGRAM_GROUP_CODE" val="n1-1"/>
</p:tagLst>
</file>

<file path=ppt/tags/tag23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n_i"/>
  <p:tag name="KSO_WM_UNIT_INDEX" val="1_6"/>
  <p:tag name="KSO_WM_UNIT_ID" val="custom160118_22*n_i*1_6"/>
  <p:tag name="KSO_WM_UNIT_CLEAR" val="1"/>
  <p:tag name="KSO_WM_UNIT_LAYERLEVEL" val="1_1"/>
  <p:tag name="KSO_WM_DIAGRAM_GROUP_CODE" val="n1-1"/>
</p:tagLst>
</file>

<file path=ppt/tags/tag23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n_h_h_a"/>
  <p:tag name="KSO_WM_UNIT_INDEX" val="1_2_1_1"/>
  <p:tag name="KSO_WM_UNIT_ID" val="custom160118_22*n_h_h_a*1_2_1_1"/>
  <p:tag name="KSO_WM_UNIT_CLEAR" val="1"/>
  <p:tag name="KSO_WM_UNIT_LAYERLEVEL" val="1_1_1_1"/>
  <p:tag name="KSO_WM_UNIT_VALUE" val="8"/>
  <p:tag name="KSO_WM_UNIT_HIGHLIGHT" val="0"/>
  <p:tag name="KSO_WM_UNIT_COMPATIBLE" val="0"/>
  <p:tag name="KSO_WM_UNIT_PRESET_TEXT_INDEX" val="3"/>
  <p:tag name="KSO_WM_UNIT_PRESET_TEXT_LEN" val="5"/>
  <p:tag name="KSO_WM_DIAGRAM_GROUP_CODE" val="n1-1"/>
</p:tagLst>
</file>

<file path=ppt/tags/tag23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n_h_h_f"/>
  <p:tag name="KSO_WM_UNIT_INDEX" val="1_2_1_1"/>
  <p:tag name="KSO_WM_UNIT_ID" val="custom160118_22*n_h_h_f*1_2_1_1"/>
  <p:tag name="KSO_WM_UNIT_CLEAR" val="1"/>
  <p:tag name="KSO_WM_UNIT_LAYERLEVEL" val="1_1_1_1"/>
  <p:tag name="KSO_WM_UNIT_VALUE" val="18"/>
  <p:tag name="KSO_WM_UNIT_HIGHLIGHT" val="0"/>
  <p:tag name="KSO_WM_UNIT_COMPATIBLE" val="0"/>
  <p:tag name="KSO_WM_UNIT_PRESET_TEXT_INDEX" val="3"/>
  <p:tag name="KSO_WM_UNIT_PRESET_TEXT_LEN" val="17"/>
  <p:tag name="KSO_WM_DIAGRAM_GROUP_CODE" val="n1-1"/>
</p:tagLst>
</file>

<file path=ppt/tags/tag23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n_h_h_a"/>
  <p:tag name="KSO_WM_UNIT_INDEX" val="1_2_2_1"/>
  <p:tag name="KSO_WM_UNIT_ID" val="custom160118_22*n_h_h_a*1_2_2_1"/>
  <p:tag name="KSO_WM_UNIT_CLEAR" val="1"/>
  <p:tag name="KSO_WM_UNIT_LAYERLEVEL" val="1_1_1_1"/>
  <p:tag name="KSO_WM_UNIT_VALUE" val="8"/>
  <p:tag name="KSO_WM_UNIT_HIGHLIGHT" val="0"/>
  <p:tag name="KSO_WM_UNIT_COMPATIBLE" val="0"/>
  <p:tag name="KSO_WM_UNIT_PRESET_TEXT_INDEX" val="3"/>
  <p:tag name="KSO_WM_UNIT_PRESET_TEXT_LEN" val="5"/>
  <p:tag name="KSO_WM_DIAGRAM_GROUP_CODE" val="n1-1"/>
</p:tagLst>
</file>

<file path=ppt/tags/tag23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n_h_h_f"/>
  <p:tag name="KSO_WM_UNIT_INDEX" val="1_2_2_1"/>
  <p:tag name="KSO_WM_UNIT_ID" val="custom160118_22*n_h_h_f*1_2_2_1"/>
  <p:tag name="KSO_WM_UNIT_CLEAR" val="1"/>
  <p:tag name="KSO_WM_UNIT_LAYERLEVEL" val="1_1_1_1"/>
  <p:tag name="KSO_WM_UNIT_VALUE" val="18"/>
  <p:tag name="KSO_WM_UNIT_HIGHLIGHT" val="0"/>
  <p:tag name="KSO_WM_UNIT_COMPATIBLE" val="0"/>
  <p:tag name="KSO_WM_UNIT_PRESET_TEXT_INDEX" val="3"/>
  <p:tag name="KSO_WM_UNIT_PRESET_TEXT_LEN" val="17"/>
  <p:tag name="KSO_WM_DIAGRAM_GROUP_CODE" val="n1-1"/>
</p:tagLst>
</file>

<file path=ppt/tags/tag24.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118"/>
  <p:tag name="KSO_WM_TAG_VERSION" val="1.0"/>
  <p:tag name="KSO_WM_SLIDE_ID" val="custom160118_12"/>
  <p:tag name="KSO_WM_SLIDE_INDEX" val="12"/>
  <p:tag name="KSO_WM_SLIDE_ITEM_CNT" val="2"/>
  <p:tag name="KSO_WM_SLIDE_LAYOUT" val="a_b_e"/>
  <p:tag name="KSO_WM_SLIDE_LAYOUT_CNT" val="1_1_1"/>
  <p:tag name="KSO_WM_SLIDE_TYPE" val="sectionTitle"/>
  <p:tag name="KSO_WM_BEAUTIFY_FLAG" val="#wm#"/>
</p:tagLst>
</file>

<file path=ppt/tags/tag24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a"/>
  <p:tag name="KSO_WM_UNIT_INDEX" val="1"/>
  <p:tag name="KSO_WM_UNIT_ID" val="custom160118_22*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17"/>
</p:tagLst>
</file>

<file path=ppt/tags/tag241.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118"/>
  <p:tag name="KSO_WM_TAG_VERSION" val="1.0"/>
  <p:tag name="KSO_WM_SLIDE_ID" val="custom160118_22"/>
  <p:tag name="KSO_WM_SLIDE_INDEX" val="22"/>
  <p:tag name="KSO_WM_SLIDE_ITEM_CNT" val="2"/>
  <p:tag name="KSO_WM_SLIDE_LAYOUT" val="a_n"/>
  <p:tag name="KSO_WM_SLIDE_LAYOUT_CNT" val="1_1"/>
  <p:tag name="KSO_WM_SLIDE_TYPE" val="text"/>
  <p:tag name="KSO_WM_BEAUTIFY_FLAG" val="#wm#"/>
  <p:tag name="KSO_WM_SLIDE_POSITION" val="63*204"/>
  <p:tag name="KSO_WM_SLIDE_SIZE" val="797*192"/>
  <p:tag name="KSO_WM_DIAGRAM_GROUP_CODE" val="n1-1"/>
</p:tagLst>
</file>

<file path=ppt/tags/tag24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n_i"/>
  <p:tag name="KSO_WM_UNIT_INDEX" val="1_1"/>
  <p:tag name="KSO_WM_UNIT_ID" val="custom160118_22*n_i*1_1"/>
  <p:tag name="KSO_WM_UNIT_CLEAR" val="1"/>
  <p:tag name="KSO_WM_UNIT_LAYERLEVEL" val="1_1"/>
  <p:tag name="KSO_WM_DIAGRAM_GROUP_CODE" val="n1-1"/>
</p:tagLst>
</file>

<file path=ppt/tags/tag24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n_i"/>
  <p:tag name="KSO_WM_UNIT_INDEX" val="1_2"/>
  <p:tag name="KSO_WM_UNIT_ID" val="custom160118_22*n_i*1_2"/>
  <p:tag name="KSO_WM_UNIT_CLEAR" val="1"/>
  <p:tag name="KSO_WM_UNIT_LAYERLEVEL" val="1_1"/>
  <p:tag name="KSO_WM_DIAGRAM_GROUP_CODE" val="n1-1"/>
</p:tagLst>
</file>

<file path=ppt/tags/tag24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n_h_a"/>
  <p:tag name="KSO_WM_UNIT_INDEX" val="1_1_1"/>
  <p:tag name="KSO_WM_UNIT_ID" val="custom160118_22*n_h_a*1_1_1"/>
  <p:tag name="KSO_WM_UNIT_CLEAR" val="1"/>
  <p:tag name="KSO_WM_UNIT_LAYERLEVEL" val="1_1_1"/>
  <p:tag name="KSO_WM_UNIT_VALUE" val="30"/>
  <p:tag name="KSO_WM_UNIT_HIGHLIGHT" val="0"/>
  <p:tag name="KSO_WM_UNIT_COMPATIBLE" val="0"/>
  <p:tag name="KSO_WM_UNIT_PRESET_TEXT_INDEX" val="3"/>
  <p:tag name="KSO_WM_UNIT_PRESET_TEXT_LEN" val="12"/>
  <p:tag name="KSO_WM_DIAGRAM_GROUP_CODE" val="n1-1"/>
</p:tagLst>
</file>

<file path=ppt/tags/tag24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n_i"/>
  <p:tag name="KSO_WM_UNIT_INDEX" val="1_3"/>
  <p:tag name="KSO_WM_UNIT_ID" val="custom160118_22*n_i*1_3"/>
  <p:tag name="KSO_WM_UNIT_CLEAR" val="1"/>
  <p:tag name="KSO_WM_UNIT_LAYERLEVEL" val="1_1"/>
  <p:tag name="KSO_WM_DIAGRAM_GROUP_CODE" val="n1-1"/>
</p:tagLst>
</file>

<file path=ppt/tags/tag24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n_i"/>
  <p:tag name="KSO_WM_UNIT_INDEX" val="1_4"/>
  <p:tag name="KSO_WM_UNIT_ID" val="custom160118_22*n_i*1_4"/>
  <p:tag name="KSO_WM_UNIT_CLEAR" val="1"/>
  <p:tag name="KSO_WM_UNIT_LAYERLEVEL" val="1_1"/>
  <p:tag name="KSO_WM_DIAGRAM_GROUP_CODE" val="n1-1"/>
</p:tagLst>
</file>

<file path=ppt/tags/tag24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n_i"/>
  <p:tag name="KSO_WM_UNIT_INDEX" val="1_5"/>
  <p:tag name="KSO_WM_UNIT_ID" val="custom160118_22*n_i*1_5"/>
  <p:tag name="KSO_WM_UNIT_CLEAR" val="1"/>
  <p:tag name="KSO_WM_UNIT_LAYERLEVEL" val="1_1"/>
  <p:tag name="KSO_WM_DIAGRAM_GROUP_CODE" val="n1-1"/>
</p:tagLst>
</file>

<file path=ppt/tags/tag24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n_i"/>
  <p:tag name="KSO_WM_UNIT_INDEX" val="1_6"/>
  <p:tag name="KSO_WM_UNIT_ID" val="custom160118_22*n_i*1_6"/>
  <p:tag name="KSO_WM_UNIT_CLEAR" val="1"/>
  <p:tag name="KSO_WM_UNIT_LAYERLEVEL" val="1_1"/>
  <p:tag name="KSO_WM_DIAGRAM_GROUP_CODE" val="n1-1"/>
</p:tagLst>
</file>

<file path=ppt/tags/tag24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n_h_h_a"/>
  <p:tag name="KSO_WM_UNIT_INDEX" val="1_2_1_1"/>
  <p:tag name="KSO_WM_UNIT_ID" val="custom160118_22*n_h_h_a*1_2_1_1"/>
  <p:tag name="KSO_WM_UNIT_CLEAR" val="1"/>
  <p:tag name="KSO_WM_UNIT_LAYERLEVEL" val="1_1_1_1"/>
  <p:tag name="KSO_WM_UNIT_VALUE" val="8"/>
  <p:tag name="KSO_WM_UNIT_HIGHLIGHT" val="0"/>
  <p:tag name="KSO_WM_UNIT_COMPATIBLE" val="0"/>
  <p:tag name="KSO_WM_UNIT_PRESET_TEXT_INDEX" val="3"/>
  <p:tag name="KSO_WM_UNIT_PRESET_TEXT_LEN" val="5"/>
  <p:tag name="KSO_WM_DIAGRAM_GROUP_CODE" val="n1-1"/>
</p:tagLst>
</file>

<file path=ppt/tags/tag2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a"/>
  <p:tag name="KSO_WM_UNIT_INDEX" val="1"/>
  <p:tag name="KSO_WM_UNIT_ID" val="custom160118_12*a*1"/>
  <p:tag name="KSO_WM_UNIT_CLEAR" val="1"/>
  <p:tag name="KSO_WM_UNIT_LAYERLEVEL" val="1"/>
  <p:tag name="KSO_WM_UNIT_VALUE" val="36"/>
  <p:tag name="KSO_WM_UNIT_ISCONTENTSTITLE" val="0"/>
  <p:tag name="KSO_WM_UNIT_HIGHLIGHT" val="0"/>
  <p:tag name="KSO_WM_UNIT_COMPATIBLE" val="0"/>
  <p:tag name="KSO_WM_UNIT_PRESET_TEXT_INDEX" val="3"/>
  <p:tag name="KSO_WM_UNIT_PRESET_TEXT_LEN" val="24"/>
</p:tagLst>
</file>

<file path=ppt/tags/tag25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n_h_h_f"/>
  <p:tag name="KSO_WM_UNIT_INDEX" val="1_2_1_1"/>
  <p:tag name="KSO_WM_UNIT_ID" val="custom160118_22*n_h_h_f*1_2_1_1"/>
  <p:tag name="KSO_WM_UNIT_CLEAR" val="1"/>
  <p:tag name="KSO_WM_UNIT_LAYERLEVEL" val="1_1_1_1"/>
  <p:tag name="KSO_WM_UNIT_VALUE" val="18"/>
  <p:tag name="KSO_WM_UNIT_HIGHLIGHT" val="0"/>
  <p:tag name="KSO_WM_UNIT_COMPATIBLE" val="0"/>
  <p:tag name="KSO_WM_UNIT_PRESET_TEXT_INDEX" val="3"/>
  <p:tag name="KSO_WM_UNIT_PRESET_TEXT_LEN" val="17"/>
  <p:tag name="KSO_WM_DIAGRAM_GROUP_CODE" val="n1-1"/>
</p:tagLst>
</file>

<file path=ppt/tags/tag25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n_h_h_a"/>
  <p:tag name="KSO_WM_UNIT_INDEX" val="1_2_2_1"/>
  <p:tag name="KSO_WM_UNIT_ID" val="custom160118_22*n_h_h_a*1_2_2_1"/>
  <p:tag name="KSO_WM_UNIT_CLEAR" val="1"/>
  <p:tag name="KSO_WM_UNIT_LAYERLEVEL" val="1_1_1_1"/>
  <p:tag name="KSO_WM_UNIT_VALUE" val="8"/>
  <p:tag name="KSO_WM_UNIT_HIGHLIGHT" val="0"/>
  <p:tag name="KSO_WM_UNIT_COMPATIBLE" val="0"/>
  <p:tag name="KSO_WM_UNIT_PRESET_TEXT_INDEX" val="3"/>
  <p:tag name="KSO_WM_UNIT_PRESET_TEXT_LEN" val="5"/>
  <p:tag name="KSO_WM_DIAGRAM_GROUP_CODE" val="n1-1"/>
</p:tagLst>
</file>

<file path=ppt/tags/tag25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n_h_h_f"/>
  <p:tag name="KSO_WM_UNIT_INDEX" val="1_2_2_1"/>
  <p:tag name="KSO_WM_UNIT_ID" val="custom160118_22*n_h_h_f*1_2_2_1"/>
  <p:tag name="KSO_WM_UNIT_CLEAR" val="1"/>
  <p:tag name="KSO_WM_UNIT_LAYERLEVEL" val="1_1_1_1"/>
  <p:tag name="KSO_WM_UNIT_VALUE" val="18"/>
  <p:tag name="KSO_WM_UNIT_HIGHLIGHT" val="0"/>
  <p:tag name="KSO_WM_UNIT_COMPATIBLE" val="0"/>
  <p:tag name="KSO_WM_UNIT_PRESET_TEXT_INDEX" val="3"/>
  <p:tag name="KSO_WM_UNIT_PRESET_TEXT_LEN" val="17"/>
  <p:tag name="KSO_WM_DIAGRAM_GROUP_CODE" val="n1-1"/>
</p:tagLst>
</file>

<file path=ppt/tags/tag25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a"/>
  <p:tag name="KSO_WM_UNIT_INDEX" val="1"/>
  <p:tag name="KSO_WM_UNIT_ID" val="custom160118_22*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17"/>
</p:tagLst>
</file>

<file path=ppt/tags/tag254.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118"/>
  <p:tag name="KSO_WM_TAG_VERSION" val="1.0"/>
  <p:tag name="KSO_WM_SLIDE_ID" val="custom160118_15"/>
  <p:tag name="KSO_WM_SLIDE_INDEX" val="15"/>
  <p:tag name="KSO_WM_SLIDE_ITEM_CNT" val="1"/>
  <p:tag name="KSO_WM_SLIDE_LAYOUT" val="a_l"/>
  <p:tag name="KSO_WM_SLIDE_LAYOUT_CNT" val="1_1"/>
  <p:tag name="KSO_WM_SLIDE_TYPE" val="text"/>
  <p:tag name="KSO_WM_BEAUTIFY_FLAG" val="#wm#"/>
  <p:tag name="KSO_WM_SLIDE_POSITION" val="378*204"/>
  <p:tag name="KSO_WM_SLIDE_SIZE" val="203*197"/>
  <p:tag name="KSO_WM_DIAGRAM_GROUP_CODE" val="l1-2"/>
</p:tagLst>
</file>

<file path=ppt/tags/tag25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a"/>
  <p:tag name="KSO_WM_UNIT_INDEX" val="1"/>
  <p:tag name="KSO_WM_UNIT_ID" val="custom160118_12*a*1"/>
  <p:tag name="KSO_WM_UNIT_CLEAR" val="1"/>
  <p:tag name="KSO_WM_UNIT_LAYERLEVEL" val="1"/>
  <p:tag name="KSO_WM_UNIT_VALUE" val="36"/>
  <p:tag name="KSO_WM_UNIT_ISCONTENTSTITLE" val="0"/>
  <p:tag name="KSO_WM_UNIT_HIGHLIGHT" val="0"/>
  <p:tag name="KSO_WM_UNIT_COMPATIBLE" val="0"/>
  <p:tag name="KSO_WM_UNIT_PRESET_TEXT_INDEX" val="3"/>
  <p:tag name="KSO_WM_UNIT_PRESET_TEXT_LEN" val="24"/>
</p:tagLst>
</file>

<file path=ppt/tags/tag25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l_i"/>
  <p:tag name="KSO_WM_UNIT_INDEX" val="1_1"/>
  <p:tag name="KSO_WM_UNIT_ID" val="custom160118_15*l_i*1_1"/>
  <p:tag name="KSO_WM_UNIT_CLEAR" val="1"/>
  <p:tag name="KSO_WM_UNIT_LAYERLEVEL" val="1_1"/>
  <p:tag name="KSO_WM_DIAGRAM_GROUP_CODE" val="l1-2"/>
</p:tagLst>
</file>

<file path=ppt/tags/tag25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l_i"/>
  <p:tag name="KSO_WM_UNIT_INDEX" val="1_2"/>
  <p:tag name="KSO_WM_UNIT_ID" val="custom160118_15*l_i*1_2"/>
  <p:tag name="KSO_WM_UNIT_CLEAR" val="1"/>
  <p:tag name="KSO_WM_UNIT_LAYERLEVEL" val="1_1"/>
  <p:tag name="KSO_WM_DIAGRAM_GROUP_CODE" val="l1-2"/>
</p:tagLst>
</file>

<file path=ppt/tags/tag25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l_i"/>
  <p:tag name="KSO_WM_UNIT_INDEX" val="1_3"/>
  <p:tag name="KSO_WM_UNIT_ID" val="custom160118_15*l_i*1_3"/>
  <p:tag name="KSO_WM_UNIT_CLEAR" val="1"/>
  <p:tag name="KSO_WM_UNIT_LAYERLEVEL" val="1_1"/>
  <p:tag name="KSO_WM_DIAGRAM_GROUP_CODE" val="l1-2"/>
</p:tagLst>
</file>

<file path=ppt/tags/tag25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l_i"/>
  <p:tag name="KSO_WM_UNIT_INDEX" val="1_5"/>
  <p:tag name="KSO_WM_UNIT_ID" val="custom160118_15*l_i*1_5"/>
  <p:tag name="KSO_WM_UNIT_CLEAR" val="1"/>
  <p:tag name="KSO_WM_UNIT_LAYERLEVEL" val="1_1"/>
  <p:tag name="KSO_WM_DIAGRAM_GROUP_CODE" val="l1-2"/>
</p:tagLst>
</file>

<file path=ppt/tags/tag2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e"/>
  <p:tag name="KSO_WM_UNIT_INDEX" val="1"/>
  <p:tag name="KSO_WM_UNIT_ID" val="custom160118_12*e*1"/>
  <p:tag name="KSO_WM_UNIT_CLEAR" val="1"/>
  <p:tag name="KSO_WM_UNIT_LAYERLEVEL" val="1"/>
  <p:tag name="KSO_WM_UNIT_VALUE" val="0"/>
  <p:tag name="KSO_WM_UNIT_HIGHLIGHT" val="0"/>
  <p:tag name="KSO_WM_UNIT_COMPATIBLE" val="1"/>
  <p:tag name="KSO_WM_UNIT_PRESET_TEXT" val="1"/>
</p:tagLst>
</file>

<file path=ppt/tags/tag26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l_i"/>
  <p:tag name="KSO_WM_UNIT_INDEX" val="1_4"/>
  <p:tag name="KSO_WM_UNIT_ID" val="custom160118_15*l_i*1_4"/>
  <p:tag name="KSO_WM_UNIT_CLEAR" val="1"/>
  <p:tag name="KSO_WM_UNIT_LAYERLEVEL" val="1_1"/>
  <p:tag name="KSO_WM_DIAGRAM_GROUP_CODE" val="l1-2"/>
</p:tagLst>
</file>

<file path=ppt/tags/tag261.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118"/>
  <p:tag name="KSO_WM_TAG_VERSION" val="1.0"/>
  <p:tag name="KSO_WM_SLIDE_ID" val="custom160118_24"/>
  <p:tag name="KSO_WM_SLIDE_INDEX" val="24"/>
  <p:tag name="KSO_WM_SLIDE_ITEM_CNT" val="4"/>
  <p:tag name="KSO_WM_SLIDE_LAYOUT" val="a_n"/>
  <p:tag name="KSO_WM_SLIDE_LAYOUT_CNT" val="1_1"/>
  <p:tag name="KSO_WM_SLIDE_TYPE" val="text"/>
  <p:tag name="KSO_WM_BEAUTIFY_FLAG" val="#wm#"/>
  <p:tag name="KSO_WM_SLIDE_POSITION" val="64*123"/>
  <p:tag name="KSO_WM_SLIDE_SIZE" val="847*333"/>
  <p:tag name="KSO_WM_DIAGRAM_GROUP_CODE" val="n1-1"/>
</p:tagLst>
</file>

<file path=ppt/tags/tag26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n_i"/>
  <p:tag name="KSO_WM_UNIT_INDEX" val="1_1"/>
  <p:tag name="KSO_WM_UNIT_ID" val="custom160118_24*n_i*1_1"/>
  <p:tag name="KSO_WM_UNIT_CLEAR" val="1"/>
  <p:tag name="KSO_WM_UNIT_LAYERLEVEL" val="1_1"/>
  <p:tag name="KSO_WM_DIAGRAM_GROUP_CODE" val="n1-1"/>
</p:tagLst>
</file>

<file path=ppt/tags/tag26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n_i"/>
  <p:tag name="KSO_WM_UNIT_INDEX" val="1_2"/>
  <p:tag name="KSO_WM_UNIT_ID" val="custom160118_24*n_i*1_2"/>
  <p:tag name="KSO_WM_UNIT_CLEAR" val="1"/>
  <p:tag name="KSO_WM_UNIT_LAYERLEVEL" val="1_1"/>
  <p:tag name="KSO_WM_DIAGRAM_GROUP_CODE" val="n1-1"/>
</p:tagLst>
</file>

<file path=ppt/tags/tag26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n_i"/>
  <p:tag name="KSO_WM_UNIT_INDEX" val="1_3"/>
  <p:tag name="KSO_WM_UNIT_ID" val="custom160118_24*n_i*1_3"/>
  <p:tag name="KSO_WM_UNIT_CLEAR" val="1"/>
  <p:tag name="KSO_WM_UNIT_LAYERLEVEL" val="1_1"/>
  <p:tag name="KSO_WM_DIAGRAM_GROUP_CODE" val="n1-1"/>
</p:tagLst>
</file>

<file path=ppt/tags/tag26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n_i"/>
  <p:tag name="KSO_WM_UNIT_INDEX" val="1_4"/>
  <p:tag name="KSO_WM_UNIT_ID" val="custom160118_24*n_i*1_4"/>
  <p:tag name="KSO_WM_UNIT_CLEAR" val="1"/>
  <p:tag name="KSO_WM_UNIT_LAYERLEVEL" val="1_1"/>
  <p:tag name="KSO_WM_DIAGRAM_GROUP_CODE" val="n1-1"/>
</p:tagLst>
</file>

<file path=ppt/tags/tag26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n_h_a"/>
  <p:tag name="KSO_WM_UNIT_INDEX" val="1_1_1"/>
  <p:tag name="KSO_WM_UNIT_ID" val="custom160118_24*n_h_a*1_1_1"/>
  <p:tag name="KSO_WM_UNIT_CLEAR" val="1"/>
  <p:tag name="KSO_WM_UNIT_LAYERLEVEL" val="1_1_1"/>
  <p:tag name="KSO_WM_UNIT_VALUE" val="30"/>
  <p:tag name="KSO_WM_UNIT_HIGHLIGHT" val="0"/>
  <p:tag name="KSO_WM_UNIT_COMPATIBLE" val="0"/>
  <p:tag name="KSO_WM_UNIT_PRESET_TEXT_INDEX" val="3"/>
  <p:tag name="KSO_WM_UNIT_PRESET_TEXT_LEN" val="12"/>
  <p:tag name="KSO_WM_DIAGRAM_GROUP_CODE" val="n1-1"/>
</p:tagLst>
</file>

<file path=ppt/tags/tag26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n_i"/>
  <p:tag name="KSO_WM_UNIT_INDEX" val="1_5"/>
  <p:tag name="KSO_WM_UNIT_ID" val="custom160118_24*n_i*1_5"/>
  <p:tag name="KSO_WM_UNIT_CLEAR" val="1"/>
  <p:tag name="KSO_WM_UNIT_LAYERLEVEL" val="1_1"/>
  <p:tag name="KSO_WM_DIAGRAM_GROUP_CODE" val="n1-1"/>
</p:tagLst>
</file>

<file path=ppt/tags/tag26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n_i"/>
  <p:tag name="KSO_WM_UNIT_INDEX" val="1_6"/>
  <p:tag name="KSO_WM_UNIT_ID" val="custom160118_24*n_i*1_6"/>
  <p:tag name="KSO_WM_UNIT_CLEAR" val="1"/>
  <p:tag name="KSO_WM_UNIT_LAYERLEVEL" val="1_1"/>
  <p:tag name="KSO_WM_DIAGRAM_GROUP_CODE" val="n1-1"/>
</p:tagLst>
</file>

<file path=ppt/tags/tag26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n_i"/>
  <p:tag name="KSO_WM_UNIT_INDEX" val="1_7"/>
  <p:tag name="KSO_WM_UNIT_ID" val="custom160118_24*n_i*1_7"/>
  <p:tag name="KSO_WM_UNIT_CLEAR" val="1"/>
  <p:tag name="KSO_WM_UNIT_LAYERLEVEL" val="1_1"/>
  <p:tag name="KSO_WM_DIAGRAM_GROUP_CODE" val="n1-1"/>
</p:tagLst>
</file>

<file path=ppt/tags/tag27.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118"/>
  <p:tag name="KSO_WM_TAG_VERSION" val="1.0"/>
  <p:tag name="KSO_WM_SLIDE_ID" val="custom160118_28"/>
  <p:tag name="KSO_WM_SLIDE_INDEX" val="28"/>
  <p:tag name="KSO_WM_SLIDE_ITEM_CNT" val="3"/>
  <p:tag name="KSO_WM_SLIDE_LAYOUT" val="a_f_d"/>
  <p:tag name="KSO_WM_SLIDE_LAYOUT_CNT" val="1_1_2"/>
  <p:tag name="KSO_WM_SLIDE_TYPE" val="text"/>
  <p:tag name="KSO_WM_BEAUTIFY_FLAG" val="#wm#"/>
  <p:tag name="KSO_WM_SLIDE_POSITION" val="120*118"/>
  <p:tag name="KSO_WM_SLIDE_SIZE" val="718*384"/>
</p:tagLst>
</file>

<file path=ppt/tags/tag27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n_i"/>
  <p:tag name="KSO_WM_UNIT_INDEX" val="1_8"/>
  <p:tag name="KSO_WM_UNIT_ID" val="custom160118_24*n_i*1_8"/>
  <p:tag name="KSO_WM_UNIT_CLEAR" val="1"/>
  <p:tag name="KSO_WM_UNIT_LAYERLEVEL" val="1_1"/>
  <p:tag name="KSO_WM_DIAGRAM_GROUP_CODE" val="n1-1"/>
</p:tagLst>
</file>

<file path=ppt/tags/tag27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n_i"/>
  <p:tag name="KSO_WM_UNIT_INDEX" val="1_9"/>
  <p:tag name="KSO_WM_UNIT_ID" val="custom160118_24*n_i*1_9"/>
  <p:tag name="KSO_WM_UNIT_CLEAR" val="1"/>
  <p:tag name="KSO_WM_UNIT_LAYERLEVEL" val="1_1"/>
  <p:tag name="KSO_WM_DIAGRAM_GROUP_CODE" val="n1-1"/>
</p:tagLst>
</file>

<file path=ppt/tags/tag27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n_i"/>
  <p:tag name="KSO_WM_UNIT_INDEX" val="1_10"/>
  <p:tag name="KSO_WM_UNIT_ID" val="custom160118_24*n_i*1_10"/>
  <p:tag name="KSO_WM_UNIT_CLEAR" val="1"/>
  <p:tag name="KSO_WM_UNIT_LAYERLEVEL" val="1_1"/>
  <p:tag name="KSO_WM_DIAGRAM_GROUP_CODE" val="n1-1"/>
</p:tagLst>
</file>

<file path=ppt/tags/tag27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n_i"/>
  <p:tag name="KSO_WM_UNIT_INDEX" val="1_11"/>
  <p:tag name="KSO_WM_UNIT_ID" val="custom160118_24*n_i*1_11"/>
  <p:tag name="KSO_WM_UNIT_CLEAR" val="1"/>
  <p:tag name="KSO_WM_UNIT_LAYERLEVEL" val="1_1"/>
  <p:tag name="KSO_WM_DIAGRAM_GROUP_CODE" val="n1-1"/>
</p:tagLst>
</file>

<file path=ppt/tags/tag27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n_i"/>
  <p:tag name="KSO_WM_UNIT_INDEX" val="1_12"/>
  <p:tag name="KSO_WM_UNIT_ID" val="custom160118_24*n_i*1_12"/>
  <p:tag name="KSO_WM_UNIT_CLEAR" val="1"/>
  <p:tag name="KSO_WM_UNIT_LAYERLEVEL" val="1_1"/>
  <p:tag name="KSO_WM_DIAGRAM_GROUP_CODE" val="n1-1"/>
</p:tagLst>
</file>

<file path=ppt/tags/tag27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n_h_h_f"/>
  <p:tag name="KSO_WM_UNIT_INDEX" val="1_2_2_1"/>
  <p:tag name="KSO_WM_UNIT_ID" val="custom160118_24*n_h_h_f*1_2_2_1"/>
  <p:tag name="KSO_WM_UNIT_CLEAR" val="1"/>
  <p:tag name="KSO_WM_UNIT_LAYERLEVEL" val="1_1_1_1"/>
  <p:tag name="KSO_WM_UNIT_VALUE" val="18"/>
  <p:tag name="KSO_WM_UNIT_HIGHLIGHT" val="0"/>
  <p:tag name="KSO_WM_UNIT_COMPATIBLE" val="0"/>
  <p:tag name="KSO_WM_UNIT_PRESET_TEXT_INDEX" val="3"/>
  <p:tag name="KSO_WM_UNIT_PRESET_TEXT_LEN" val="17"/>
  <p:tag name="KSO_WM_DIAGRAM_GROUP_CODE" val="n1-1"/>
</p:tagLst>
</file>

<file path=ppt/tags/tag27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n_h_h_f"/>
  <p:tag name="KSO_WM_UNIT_INDEX" val="1_2_4_1"/>
  <p:tag name="KSO_WM_UNIT_ID" val="custom160118_24*n_h_h_f*1_2_4_1"/>
  <p:tag name="KSO_WM_UNIT_CLEAR" val="1"/>
  <p:tag name="KSO_WM_UNIT_LAYERLEVEL" val="1_1_1_1"/>
  <p:tag name="KSO_WM_UNIT_VALUE" val="18"/>
  <p:tag name="KSO_WM_UNIT_HIGHLIGHT" val="0"/>
  <p:tag name="KSO_WM_UNIT_COMPATIBLE" val="0"/>
  <p:tag name="KSO_WM_UNIT_PRESET_TEXT_INDEX" val="3"/>
  <p:tag name="KSO_WM_UNIT_PRESET_TEXT_LEN" val="17"/>
  <p:tag name="KSO_WM_DIAGRAM_GROUP_CODE" val="n1-1"/>
</p:tagLst>
</file>

<file path=ppt/tags/tag27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n_h_h_f"/>
  <p:tag name="KSO_WM_UNIT_INDEX" val="1_2_3_1"/>
  <p:tag name="KSO_WM_UNIT_ID" val="custom160118_24*n_h_h_f*1_2_3_1"/>
  <p:tag name="KSO_WM_UNIT_CLEAR" val="1"/>
  <p:tag name="KSO_WM_UNIT_LAYERLEVEL" val="1_1_1_1"/>
  <p:tag name="KSO_WM_UNIT_VALUE" val="18"/>
  <p:tag name="KSO_WM_UNIT_HIGHLIGHT" val="0"/>
  <p:tag name="KSO_WM_UNIT_COMPATIBLE" val="0"/>
  <p:tag name="KSO_WM_UNIT_PRESET_TEXT_INDEX" val="3"/>
  <p:tag name="KSO_WM_UNIT_PRESET_TEXT_LEN" val="17"/>
  <p:tag name="KSO_WM_DIAGRAM_GROUP_CODE" val="n1-1"/>
</p:tagLst>
</file>

<file path=ppt/tags/tag27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n_h_h_f"/>
  <p:tag name="KSO_WM_UNIT_INDEX" val="1_2_1_1"/>
  <p:tag name="KSO_WM_UNIT_ID" val="custom160118_24*n_h_h_f*1_2_1_1"/>
  <p:tag name="KSO_WM_UNIT_CLEAR" val="1"/>
  <p:tag name="KSO_WM_UNIT_LAYERLEVEL" val="1_1_1_1"/>
  <p:tag name="KSO_WM_UNIT_VALUE" val="18"/>
  <p:tag name="KSO_WM_UNIT_HIGHLIGHT" val="0"/>
  <p:tag name="KSO_WM_UNIT_COMPATIBLE" val="0"/>
  <p:tag name="KSO_WM_UNIT_PRESET_TEXT_INDEX" val="3"/>
  <p:tag name="KSO_WM_UNIT_PRESET_TEXT_LEN" val="17"/>
  <p:tag name="KSO_WM_DIAGRAM_GROUP_CODE" val="n1-1"/>
</p:tagLst>
</file>

<file path=ppt/tags/tag27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a"/>
  <p:tag name="KSO_WM_UNIT_INDEX" val="1"/>
  <p:tag name="KSO_WM_UNIT_ID" val="custom160118_24*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17"/>
</p:tagLst>
</file>

<file path=ppt/tags/tag2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a"/>
  <p:tag name="KSO_WM_UNIT_INDEX" val="1"/>
  <p:tag name="KSO_WM_UNIT_ID" val="custom160118_28*a*1"/>
  <p:tag name="KSO_WM_UNIT_CLEAR" val="1"/>
  <p:tag name="KSO_WM_UNIT_LAYERLEVEL" val="1"/>
  <p:tag name="KSO_WM_UNIT_VALUE" val="25"/>
  <p:tag name="KSO_WM_UNIT_ISCONTENTSTITLE" val="0"/>
  <p:tag name="KSO_WM_UNIT_HIGHLIGHT" val="0"/>
  <p:tag name="KSO_WM_UNIT_COMPATIBLE" val="0"/>
  <p:tag name="KSO_WM_UNIT_PRESET_TEXT_INDEX" val="3"/>
  <p:tag name="KSO_WM_UNIT_PRESET_TEXT_LEN" val="17"/>
</p:tagLst>
</file>

<file path=ppt/tags/tag280.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118"/>
  <p:tag name="KSO_WM_TAG_VERSION" val="1.0"/>
  <p:tag name="KSO_WM_SLIDE_ID" val="custom160118_29"/>
  <p:tag name="KSO_WM_SLIDE_INDEX" val="29"/>
  <p:tag name="KSO_WM_SLIDE_ITEM_CNT" val="1"/>
  <p:tag name="KSO_WM_SLIDE_LAYOUT" val="a"/>
  <p:tag name="KSO_WM_SLIDE_LAYOUT_CNT" val="1"/>
  <p:tag name="KSO_WM_SLIDE_TYPE" val="endPage"/>
  <p:tag name="KSO_WM_BEAUTIFY_FLAG" val="#wm#"/>
</p:tagLst>
</file>

<file path=ppt/tags/tag28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118_29*i*0"/>
  <p:tag name="KSO_WM_TEMPLATE_CATEGORY" val="custom"/>
  <p:tag name="KSO_WM_TEMPLATE_INDEX" val="160118"/>
  <p:tag name="KSO_WM_UNIT_INDEX" val="0"/>
</p:tagLst>
</file>

<file path=ppt/tags/tag28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a"/>
  <p:tag name="KSO_WM_UNIT_INDEX" val="1"/>
  <p:tag name="KSO_WM_UNIT_ID" val="custom160118_29*a*1"/>
  <p:tag name="KSO_WM_UNIT_CLEAR" val="1"/>
  <p:tag name="KSO_WM_UNIT_LAYERLEVEL" val="1"/>
  <p:tag name="KSO_WM_UNIT_VALUE" val="4"/>
  <p:tag name="KSO_WM_UNIT_ISCONTENTSTITLE" val="0"/>
  <p:tag name="KSO_WM_UNIT_HIGHLIGHT" val="0"/>
  <p:tag name="KSO_WM_UNIT_COMPATIBLE" val="0"/>
  <p:tag name="KSO_WM_UNIT_PRESET_TEXT" val="THANKS"/>
</p:tagLst>
</file>

<file path=ppt/tags/tag2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f"/>
  <p:tag name="KSO_WM_UNIT_INDEX" val="1"/>
  <p:tag name="KSO_WM_UNIT_ID" val="custom160118_28*f*1"/>
  <p:tag name="KSO_WM_UNIT_CLEAR" val="1"/>
  <p:tag name="KSO_WM_UNIT_LAYERLEVEL" val="1"/>
  <p:tag name="KSO_WM_UNIT_VALUE" val="152"/>
  <p:tag name="KSO_WM_UNIT_HIGHLIGHT" val="0"/>
  <p:tag name="KSO_WM_UNIT_COMPATIBLE" val="0"/>
  <p:tag name="KSO_WM_UNIT_PRESET_TEXT_INDEX" val="5"/>
  <p:tag name="KSO_WM_UNIT_PRESET_TEXT_LEN" val="232"/>
</p:tagLst>
</file>

<file path=ppt/tags/tag3.xml><?xml version="1.0" encoding="utf-8"?>
<p:tagLst xmlns:a="http://schemas.openxmlformats.org/drawingml/2006/main" xmlns:r="http://schemas.openxmlformats.org/officeDocument/2006/relationships" xmlns:p="http://schemas.openxmlformats.org/presentationml/2006/main">
  <p:tag name="MH" val="20151014113824"/>
  <p:tag name="MH_LIBRARY" val="GRAPHIC"/>
  <p:tag name="MH_ORDER" val="Freeform 10"/>
</p:tagLst>
</file>

<file path=ppt/tags/tag3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118_28*i*2"/>
  <p:tag name="KSO_WM_TEMPLATE_CATEGORY" val="custom"/>
  <p:tag name="KSO_WM_TEMPLATE_INDEX" val="160118"/>
  <p:tag name="KSO_WM_UNIT_INDEX" val="2"/>
</p:tagLst>
</file>

<file path=ppt/tags/tag3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118_28*i*3"/>
  <p:tag name="KSO_WM_TEMPLATE_CATEGORY" val="custom"/>
  <p:tag name="KSO_WM_TEMPLATE_INDEX" val="160118"/>
  <p:tag name="KSO_WM_UNIT_INDEX" val="3"/>
</p:tagLst>
</file>

<file path=ppt/tags/tag32.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118"/>
  <p:tag name="KSO_WM_TAG_VERSION" val="1.0"/>
  <p:tag name="KSO_WM_SLIDE_ID" val="custom160118_27"/>
  <p:tag name="KSO_WM_SLIDE_INDEX" val="27"/>
  <p:tag name="KSO_WM_SLIDE_ITEM_CNT" val="2"/>
  <p:tag name="KSO_WM_SLIDE_LAYOUT" val="a_f_d"/>
  <p:tag name="KSO_WM_SLIDE_LAYOUT_CNT" val="1_1_1"/>
  <p:tag name="KSO_WM_SLIDE_TYPE" val="text"/>
  <p:tag name="KSO_WM_BEAUTIFY_FLAG" val="#wm#"/>
  <p:tag name="KSO_WM_SLIDE_POSITION" val="133*76"/>
  <p:tag name="KSO_WM_SLIDE_SIZE" val="690*427"/>
</p:tagLst>
</file>

<file path=ppt/tags/tag3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118_27*i*0"/>
  <p:tag name="KSO_WM_TEMPLATE_CATEGORY" val="custom"/>
  <p:tag name="KSO_WM_TEMPLATE_INDEX" val="160118"/>
  <p:tag name="KSO_WM_UNIT_INDEX" val="0"/>
</p:tagLst>
</file>

<file path=ppt/tags/tag3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118_27*i*1"/>
  <p:tag name="KSO_WM_TEMPLATE_CATEGORY" val="custom"/>
  <p:tag name="KSO_WM_TEMPLATE_INDEX" val="160118"/>
  <p:tag name="KSO_WM_UNIT_INDEX" val="1"/>
</p:tagLst>
</file>

<file path=ppt/tags/tag3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a"/>
  <p:tag name="KSO_WM_UNIT_INDEX" val="1"/>
  <p:tag name="KSO_WM_UNIT_ID" val="custom160118_27*a*1"/>
  <p:tag name="KSO_WM_UNIT_CLEAR" val="1"/>
  <p:tag name="KSO_WM_UNIT_LAYERLEVEL" val="1"/>
  <p:tag name="KSO_WM_UNIT_VALUE" val="24"/>
  <p:tag name="KSO_WM_UNIT_ISCONTENTSTITLE" val="0"/>
  <p:tag name="KSO_WM_UNIT_HIGHLIGHT" val="0"/>
  <p:tag name="KSO_WM_UNIT_COMPATIBLE" val="0"/>
  <p:tag name="KSO_WM_UNIT_PRESET_TEXT_INDEX" val="3"/>
  <p:tag name="KSO_WM_UNIT_PRESET_TEXT_LEN" val="24"/>
</p:tagLst>
</file>

<file path=ppt/tags/tag3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f"/>
  <p:tag name="KSO_WM_UNIT_INDEX" val="1"/>
  <p:tag name="KSO_WM_UNIT_ID" val="custom160118_27*f*1"/>
  <p:tag name="KSO_WM_UNIT_CLEAR" val="1"/>
  <p:tag name="KSO_WM_UNIT_LAYERLEVEL" val="1"/>
  <p:tag name="KSO_WM_UNIT_VALUE" val="111"/>
  <p:tag name="KSO_WM_UNIT_HIGHLIGHT" val="0"/>
  <p:tag name="KSO_WM_UNIT_COMPATIBLE" val="0"/>
  <p:tag name="KSO_WM_UNIT_PRESET_TEXT_INDEX" val="5"/>
  <p:tag name="KSO_WM_UNIT_PRESET_TEXT_LEN" val="125"/>
</p:tagLst>
</file>

<file path=ppt/tags/tag37.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118"/>
  <p:tag name="KSO_WM_TAG_VERSION" val="1.0"/>
  <p:tag name="KSO_WM_SLIDE_ID" val="custom160118_12"/>
  <p:tag name="KSO_WM_SLIDE_INDEX" val="12"/>
  <p:tag name="KSO_WM_SLIDE_ITEM_CNT" val="2"/>
  <p:tag name="KSO_WM_SLIDE_LAYOUT" val="a_b_e"/>
  <p:tag name="KSO_WM_SLIDE_LAYOUT_CNT" val="1_1_1"/>
  <p:tag name="KSO_WM_SLIDE_TYPE" val="sectionTitle"/>
  <p:tag name="KSO_WM_BEAUTIFY_FLAG" val="#wm#"/>
</p:tagLst>
</file>

<file path=ppt/tags/tag3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a"/>
  <p:tag name="KSO_WM_UNIT_INDEX" val="1"/>
  <p:tag name="KSO_WM_UNIT_ID" val="custom160118_12*a*1"/>
  <p:tag name="KSO_WM_UNIT_CLEAR" val="1"/>
  <p:tag name="KSO_WM_UNIT_LAYERLEVEL" val="1"/>
  <p:tag name="KSO_WM_UNIT_VALUE" val="36"/>
  <p:tag name="KSO_WM_UNIT_ISCONTENTSTITLE" val="0"/>
  <p:tag name="KSO_WM_UNIT_HIGHLIGHT" val="0"/>
  <p:tag name="KSO_WM_UNIT_COMPATIBLE" val="0"/>
  <p:tag name="KSO_WM_UNIT_PRESET_TEXT_INDEX" val="3"/>
  <p:tag name="KSO_WM_UNIT_PRESET_TEXT_LEN" val="24"/>
</p:tagLst>
</file>

<file path=ppt/tags/tag3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e"/>
  <p:tag name="KSO_WM_UNIT_INDEX" val="1"/>
  <p:tag name="KSO_WM_UNIT_ID" val="custom160118_12*e*1"/>
  <p:tag name="KSO_WM_UNIT_CLEAR" val="1"/>
  <p:tag name="KSO_WM_UNIT_LAYERLEVEL" val="1"/>
  <p:tag name="KSO_WM_UNIT_VALUE" val="0"/>
  <p:tag name="KSO_WM_UNIT_HIGHLIGHT" val="0"/>
  <p:tag name="KSO_WM_UNIT_COMPATIBLE" val="1"/>
  <p:tag name="KSO_WM_UNIT_PRESET_TEXT" val="1"/>
</p:tagLst>
</file>

<file path=ppt/tags/tag4.xml><?xml version="1.0" encoding="utf-8"?>
<p:tagLst xmlns:a="http://schemas.openxmlformats.org/drawingml/2006/main" xmlns:r="http://schemas.openxmlformats.org/officeDocument/2006/relationships" xmlns:p="http://schemas.openxmlformats.org/presentationml/2006/main">
  <p:tag name="KSO_WM_TEMPLATE_THUMBS_INDEX" val="1、4、5、9、12、13、16、26、27、28、29"/>
  <p:tag name="KSO_WM_TEMPLATE_CATEGORY" val="custom"/>
  <p:tag name="KSO_WM_TEMPLATE_INDEX" val="160118"/>
  <p:tag name="KSO_WM_TAG_VERSION" val="1.0"/>
  <p:tag name="KSO_WM_SLIDE_ID" val="custom160118_1"/>
  <p:tag name="KSO_WM_SLIDE_INDEX" val="1"/>
  <p:tag name="KSO_WM_SLIDE_ITEM_CNT" val="2"/>
  <p:tag name="KSO_WM_SLIDE_LAYOUT" val="a_b"/>
  <p:tag name="KSO_WM_SLIDE_LAYOUT_CNT" val="1_1"/>
  <p:tag name="KSO_WM_SLIDE_TYPE" val="title"/>
  <p:tag name="KSO_WM_BEAUTIFY_FLAG" val="#wm#"/>
</p:tagLst>
</file>

<file path=ppt/tags/tag40.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118"/>
  <p:tag name="KSO_WM_TAG_VERSION" val="1.0"/>
  <p:tag name="KSO_WM_SLIDE_ID" val="custom160118_26"/>
  <p:tag name="KSO_WM_SLIDE_INDEX" val="26"/>
  <p:tag name="KSO_WM_SLIDE_ITEM_CNT" val="6"/>
  <p:tag name="KSO_WM_SLIDE_LAYOUT" val="a_n"/>
  <p:tag name="KSO_WM_SLIDE_LAYOUT_CNT" val="1_1"/>
  <p:tag name="KSO_WM_SLIDE_TYPE" val="text"/>
  <p:tag name="KSO_WM_BEAUTIFY_FLAG" val="#wm#"/>
  <p:tag name="KSO_WM_SLIDE_POSITION" val="6*123"/>
  <p:tag name="KSO_WM_SLIDE_SIZE" val="935*367"/>
  <p:tag name="KSO_WM_DIAGRAM_GROUP_CODE" val="n1-1"/>
</p:tagLst>
</file>

<file path=ppt/tags/tag4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n_i"/>
  <p:tag name="KSO_WM_UNIT_INDEX" val="1_1"/>
  <p:tag name="KSO_WM_UNIT_ID" val="custom160118_26*n_i*1_1"/>
  <p:tag name="KSO_WM_UNIT_CLEAR" val="1"/>
  <p:tag name="KSO_WM_UNIT_LAYERLEVEL" val="1_1"/>
  <p:tag name="KSO_WM_DIAGRAM_GROUP_CODE" val="n1-1"/>
</p:tagLst>
</file>

<file path=ppt/tags/tag4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n_i"/>
  <p:tag name="KSO_WM_UNIT_INDEX" val="1_2"/>
  <p:tag name="KSO_WM_UNIT_ID" val="custom160118_26*n_i*1_2"/>
  <p:tag name="KSO_WM_UNIT_CLEAR" val="1"/>
  <p:tag name="KSO_WM_UNIT_LAYERLEVEL" val="1_1"/>
  <p:tag name="KSO_WM_DIAGRAM_GROUP_CODE" val="n1-1"/>
</p:tagLst>
</file>

<file path=ppt/tags/tag4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n_i"/>
  <p:tag name="KSO_WM_UNIT_INDEX" val="1_3"/>
  <p:tag name="KSO_WM_UNIT_ID" val="custom160118_26*n_i*1_3"/>
  <p:tag name="KSO_WM_UNIT_CLEAR" val="1"/>
  <p:tag name="KSO_WM_UNIT_LAYERLEVEL" val="1_1"/>
  <p:tag name="KSO_WM_DIAGRAM_GROUP_CODE" val="n1-1"/>
</p:tagLst>
</file>

<file path=ppt/tags/tag4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n_i"/>
  <p:tag name="KSO_WM_UNIT_INDEX" val="1_4"/>
  <p:tag name="KSO_WM_UNIT_ID" val="custom160118_26*n_i*1_4"/>
  <p:tag name="KSO_WM_UNIT_CLEAR" val="1"/>
  <p:tag name="KSO_WM_UNIT_LAYERLEVEL" val="1_1"/>
  <p:tag name="KSO_WM_DIAGRAM_GROUP_CODE" val="n1-1"/>
</p:tagLst>
</file>

<file path=ppt/tags/tag4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n_i"/>
  <p:tag name="KSO_WM_UNIT_INDEX" val="1_5"/>
  <p:tag name="KSO_WM_UNIT_ID" val="custom160118_26*n_i*1_5"/>
  <p:tag name="KSO_WM_UNIT_CLEAR" val="1"/>
  <p:tag name="KSO_WM_UNIT_LAYERLEVEL" val="1_1"/>
  <p:tag name="KSO_WM_DIAGRAM_GROUP_CODE" val="n1-1"/>
</p:tagLst>
</file>

<file path=ppt/tags/tag4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n_i"/>
  <p:tag name="KSO_WM_UNIT_INDEX" val="1_6"/>
  <p:tag name="KSO_WM_UNIT_ID" val="custom160118_26*n_i*1_6"/>
  <p:tag name="KSO_WM_UNIT_CLEAR" val="1"/>
  <p:tag name="KSO_WM_UNIT_LAYERLEVEL" val="1_1"/>
  <p:tag name="KSO_WM_DIAGRAM_GROUP_CODE" val="n1-1"/>
</p:tagLst>
</file>

<file path=ppt/tags/tag4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n_h_a"/>
  <p:tag name="KSO_WM_UNIT_INDEX" val="1_1_1"/>
  <p:tag name="KSO_WM_UNIT_ID" val="custom160118_26*n_h_a*1_1_1"/>
  <p:tag name="KSO_WM_UNIT_CLEAR" val="1"/>
  <p:tag name="KSO_WM_UNIT_LAYERLEVEL" val="1_1_1"/>
  <p:tag name="KSO_WM_UNIT_VALUE" val="30"/>
  <p:tag name="KSO_WM_UNIT_HIGHLIGHT" val="0"/>
  <p:tag name="KSO_WM_UNIT_COMPATIBLE" val="0"/>
  <p:tag name="KSO_WM_UNIT_PRESET_TEXT_INDEX" val="3"/>
  <p:tag name="KSO_WM_UNIT_PRESET_TEXT_LEN" val="12"/>
  <p:tag name="KSO_WM_DIAGRAM_GROUP_CODE" val="n1-1"/>
</p:tagLst>
</file>

<file path=ppt/tags/tag4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n_i"/>
  <p:tag name="KSO_WM_UNIT_INDEX" val="1_7"/>
  <p:tag name="KSO_WM_UNIT_ID" val="custom160118_26*n_i*1_7"/>
  <p:tag name="KSO_WM_UNIT_CLEAR" val="1"/>
  <p:tag name="KSO_WM_UNIT_LAYERLEVEL" val="1_1"/>
  <p:tag name="KSO_WM_DIAGRAM_GROUP_CODE" val="n1-1"/>
</p:tagLst>
</file>

<file path=ppt/tags/tag4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n_i"/>
  <p:tag name="KSO_WM_UNIT_INDEX" val="1_8"/>
  <p:tag name="KSO_WM_UNIT_ID" val="custom160118_26*n_i*1_8"/>
  <p:tag name="KSO_WM_UNIT_CLEAR" val="1"/>
  <p:tag name="KSO_WM_UNIT_LAYERLEVEL" val="1_1"/>
  <p:tag name="KSO_WM_DIAGRAM_GROUP_CODE" val="n1-1"/>
</p:tagLst>
</file>

<file path=ppt/tags/tag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b"/>
  <p:tag name="KSO_WM_UNIT_INDEX" val="1"/>
  <p:tag name="KSO_WM_UNIT_ID" val="custom160118_1*b*1"/>
  <p:tag name="KSO_WM_UNIT_CLEAR" val="1"/>
  <p:tag name="KSO_WM_UNIT_LAYERLEVEL" val="1"/>
  <p:tag name="KSO_WM_UNIT_VALUE" val="20"/>
  <p:tag name="KSO_WM_UNIT_ISCONTENTSTITLE" val="0"/>
  <p:tag name="KSO_WM_UNIT_HIGHLIGHT" val="0"/>
  <p:tag name="KSO_WM_UNIT_COMPATIBLE" val="0"/>
  <p:tag name="KSO_WM_UNIT_PRESET_TEXT_INDEX" val="3"/>
  <p:tag name="KSO_WM_UNIT_PRESET_TEXT_LEN" val="24"/>
</p:tagLst>
</file>

<file path=ppt/tags/tag5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n_i"/>
  <p:tag name="KSO_WM_UNIT_INDEX" val="1_9"/>
  <p:tag name="KSO_WM_UNIT_ID" val="custom160118_26*n_i*1_9"/>
  <p:tag name="KSO_WM_UNIT_CLEAR" val="1"/>
  <p:tag name="KSO_WM_UNIT_LAYERLEVEL" val="1_1"/>
  <p:tag name="KSO_WM_DIAGRAM_GROUP_CODE" val="n1-1"/>
</p:tagLst>
</file>

<file path=ppt/tags/tag5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n_i"/>
  <p:tag name="KSO_WM_UNIT_INDEX" val="1_10"/>
  <p:tag name="KSO_WM_UNIT_ID" val="custom160118_26*n_i*1_10"/>
  <p:tag name="KSO_WM_UNIT_CLEAR" val="1"/>
  <p:tag name="KSO_WM_UNIT_LAYERLEVEL" val="1_1"/>
  <p:tag name="KSO_WM_DIAGRAM_GROUP_CODE" val="n1-1"/>
</p:tagLst>
</file>

<file path=ppt/tags/tag5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n_i"/>
  <p:tag name="KSO_WM_UNIT_INDEX" val="1_11"/>
  <p:tag name="KSO_WM_UNIT_ID" val="custom160118_26*n_i*1_11"/>
  <p:tag name="KSO_WM_UNIT_CLEAR" val="1"/>
  <p:tag name="KSO_WM_UNIT_LAYERLEVEL" val="1_1"/>
  <p:tag name="KSO_WM_DIAGRAM_GROUP_CODE" val="n1-1"/>
</p:tagLst>
</file>

<file path=ppt/tags/tag5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n_i"/>
  <p:tag name="KSO_WM_UNIT_INDEX" val="1_12"/>
  <p:tag name="KSO_WM_UNIT_ID" val="custom160118_26*n_i*1_12"/>
  <p:tag name="KSO_WM_UNIT_CLEAR" val="1"/>
  <p:tag name="KSO_WM_UNIT_LAYERLEVEL" val="1_1"/>
  <p:tag name="KSO_WM_DIAGRAM_GROUP_CODE" val="n1-1"/>
</p:tagLst>
</file>

<file path=ppt/tags/tag5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n_i"/>
  <p:tag name="KSO_WM_UNIT_INDEX" val="1_15"/>
  <p:tag name="KSO_WM_UNIT_ID" val="custom160118_26*n_i*1_15"/>
  <p:tag name="KSO_WM_UNIT_CLEAR" val="1"/>
  <p:tag name="KSO_WM_UNIT_LAYERLEVEL" val="1_1"/>
  <p:tag name="KSO_WM_DIAGRAM_GROUP_CODE" val="n1-1"/>
</p:tagLst>
</file>

<file path=ppt/tags/tag5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n_i"/>
  <p:tag name="KSO_WM_UNIT_INDEX" val="1_16"/>
  <p:tag name="KSO_WM_UNIT_ID" val="custom160118_26*n_i*1_16"/>
  <p:tag name="KSO_WM_UNIT_CLEAR" val="1"/>
  <p:tag name="KSO_WM_UNIT_LAYERLEVEL" val="1_1"/>
  <p:tag name="KSO_WM_DIAGRAM_GROUP_CODE" val="n1-1"/>
</p:tagLst>
</file>

<file path=ppt/tags/tag5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n_i"/>
  <p:tag name="KSO_WM_UNIT_INDEX" val="1_17"/>
  <p:tag name="KSO_WM_UNIT_ID" val="custom160118_26*n_i*1_17"/>
  <p:tag name="KSO_WM_UNIT_CLEAR" val="1"/>
  <p:tag name="KSO_WM_UNIT_LAYERLEVEL" val="1_1"/>
  <p:tag name="KSO_WM_DIAGRAM_GROUP_CODE" val="n1-1"/>
</p:tagLst>
</file>

<file path=ppt/tags/tag5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n_i"/>
  <p:tag name="KSO_WM_UNIT_INDEX" val="1_18"/>
  <p:tag name="KSO_WM_UNIT_ID" val="custom160118_26*n_i*1_18"/>
  <p:tag name="KSO_WM_UNIT_CLEAR" val="1"/>
  <p:tag name="KSO_WM_UNIT_LAYERLEVEL" val="1_1"/>
  <p:tag name="KSO_WM_DIAGRAM_GROUP_CODE" val="n1-1"/>
</p:tagLst>
</file>

<file path=ppt/tags/tag5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n_h_h_a"/>
  <p:tag name="KSO_WM_UNIT_INDEX" val="1_2_4_1"/>
  <p:tag name="KSO_WM_UNIT_ID" val="custom160118_26*n_h_h_a*1_2_4_1"/>
  <p:tag name="KSO_WM_UNIT_CLEAR" val="1"/>
  <p:tag name="KSO_WM_UNIT_LAYERLEVEL" val="1_1_1_1"/>
  <p:tag name="KSO_WM_UNIT_VALUE" val="8"/>
  <p:tag name="KSO_WM_UNIT_HIGHLIGHT" val="0"/>
  <p:tag name="KSO_WM_UNIT_COMPATIBLE" val="0"/>
  <p:tag name="KSO_WM_UNIT_PRESET_TEXT_INDEX" val="3"/>
  <p:tag name="KSO_WM_UNIT_PRESET_TEXT_LEN" val="5"/>
  <p:tag name="KSO_WM_DIAGRAM_GROUP_CODE" val="n1-1"/>
</p:tagLst>
</file>

<file path=ppt/tags/tag5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n_h_h_f"/>
  <p:tag name="KSO_WM_UNIT_INDEX" val="1_2_4_1"/>
  <p:tag name="KSO_WM_UNIT_ID" val="custom160118_26*n_h_h_f*1_2_4_1"/>
  <p:tag name="KSO_WM_UNIT_CLEAR" val="1"/>
  <p:tag name="KSO_WM_UNIT_LAYERLEVEL" val="1_1_1_1"/>
  <p:tag name="KSO_WM_UNIT_VALUE" val="16"/>
  <p:tag name="KSO_WM_UNIT_HIGHLIGHT" val="0"/>
  <p:tag name="KSO_WM_UNIT_COMPATIBLE" val="0"/>
  <p:tag name="KSO_WM_UNIT_PRESET_TEXT_INDEX" val="3"/>
  <p:tag name="KSO_WM_UNIT_PRESET_TEXT_LEN" val="17"/>
  <p:tag name="KSO_WM_DIAGRAM_GROUP_CODE" val="n1-1"/>
</p:tagLst>
</file>

<file path=ppt/tags/tag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a"/>
  <p:tag name="KSO_WM_UNIT_INDEX" val="1"/>
  <p:tag name="KSO_WM_UNIT_ID" val="custom160118_1*a*1"/>
  <p:tag name="KSO_WM_UNIT_CLEAR" val="1"/>
  <p:tag name="KSO_WM_UNIT_LAYERLEVEL" val="1"/>
  <p:tag name="KSO_WM_UNIT_VALUE" val="16"/>
  <p:tag name="KSO_WM_UNIT_ISCONTENTSTITLE" val="0"/>
  <p:tag name="KSO_WM_UNIT_HIGHLIGHT" val="0"/>
  <p:tag name="KSO_WM_UNIT_COMPATIBLE" val="0"/>
  <p:tag name="KSO_WM_UNIT_PRESET_TEXT_INDEX" val="3"/>
  <p:tag name="KSO_WM_UNIT_PRESET_TEXT_LEN" val="24"/>
</p:tagLst>
</file>

<file path=ppt/tags/tag6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n_h_h_a"/>
  <p:tag name="KSO_WM_UNIT_INDEX" val="1_2_2_1"/>
  <p:tag name="KSO_WM_UNIT_ID" val="custom160118_26*n_h_h_a*1_2_2_1"/>
  <p:tag name="KSO_WM_UNIT_CLEAR" val="1"/>
  <p:tag name="KSO_WM_UNIT_LAYERLEVEL" val="1_1_1_1"/>
  <p:tag name="KSO_WM_UNIT_VALUE" val="8"/>
  <p:tag name="KSO_WM_UNIT_HIGHLIGHT" val="0"/>
  <p:tag name="KSO_WM_UNIT_COMPATIBLE" val="0"/>
  <p:tag name="KSO_WM_UNIT_PRESET_TEXT_INDEX" val="3"/>
  <p:tag name="KSO_WM_UNIT_PRESET_TEXT_LEN" val="5"/>
  <p:tag name="KSO_WM_DIAGRAM_GROUP_CODE" val="n1-1"/>
</p:tagLst>
</file>

<file path=ppt/tags/tag6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n_h_h_f"/>
  <p:tag name="KSO_WM_UNIT_INDEX" val="1_2_2_1"/>
  <p:tag name="KSO_WM_UNIT_ID" val="custom160118_26*n_h_h_f*1_2_2_1"/>
  <p:tag name="KSO_WM_UNIT_CLEAR" val="1"/>
  <p:tag name="KSO_WM_UNIT_LAYERLEVEL" val="1_1_1_1"/>
  <p:tag name="KSO_WM_UNIT_VALUE" val="16"/>
  <p:tag name="KSO_WM_UNIT_HIGHLIGHT" val="0"/>
  <p:tag name="KSO_WM_UNIT_COMPATIBLE" val="0"/>
  <p:tag name="KSO_WM_UNIT_PRESET_TEXT_INDEX" val="3"/>
  <p:tag name="KSO_WM_UNIT_PRESET_TEXT_LEN" val="17"/>
  <p:tag name="KSO_WM_DIAGRAM_GROUP_CODE" val="n1-1"/>
</p:tagLst>
</file>

<file path=ppt/tags/tag6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n_h_h_a"/>
  <p:tag name="KSO_WM_UNIT_INDEX" val="1_2_6_1"/>
  <p:tag name="KSO_WM_UNIT_ID" val="custom160118_26*n_h_h_a*1_2_6_1"/>
  <p:tag name="KSO_WM_UNIT_CLEAR" val="1"/>
  <p:tag name="KSO_WM_UNIT_LAYERLEVEL" val="1_1_1_1"/>
  <p:tag name="KSO_WM_UNIT_VALUE" val="8"/>
  <p:tag name="KSO_WM_UNIT_HIGHLIGHT" val="0"/>
  <p:tag name="KSO_WM_UNIT_COMPATIBLE" val="0"/>
  <p:tag name="KSO_WM_UNIT_PRESET_TEXT_INDEX" val="3"/>
  <p:tag name="KSO_WM_UNIT_PRESET_TEXT_LEN" val="5"/>
  <p:tag name="KSO_WM_DIAGRAM_GROUP_CODE" val="n1-1"/>
</p:tagLst>
</file>

<file path=ppt/tags/tag6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n_h_h_f"/>
  <p:tag name="KSO_WM_UNIT_INDEX" val="1_2_6_1"/>
  <p:tag name="KSO_WM_UNIT_ID" val="custom160118_26*n_h_h_f*1_2_6_1"/>
  <p:tag name="KSO_WM_UNIT_CLEAR" val="1"/>
  <p:tag name="KSO_WM_UNIT_LAYERLEVEL" val="1_1_1_1"/>
  <p:tag name="KSO_WM_UNIT_VALUE" val="16"/>
  <p:tag name="KSO_WM_UNIT_HIGHLIGHT" val="0"/>
  <p:tag name="KSO_WM_UNIT_COMPATIBLE" val="0"/>
  <p:tag name="KSO_WM_UNIT_PRESET_TEXT_INDEX" val="3"/>
  <p:tag name="KSO_WM_UNIT_PRESET_TEXT_LEN" val="17"/>
  <p:tag name="KSO_WM_DIAGRAM_GROUP_CODE" val="n1-1"/>
</p:tagLst>
</file>

<file path=ppt/tags/tag6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n_h_h_a"/>
  <p:tag name="KSO_WM_UNIT_INDEX" val="1_2_5_1"/>
  <p:tag name="KSO_WM_UNIT_ID" val="custom160118_26*n_h_h_a*1_2_5_1"/>
  <p:tag name="KSO_WM_UNIT_CLEAR" val="1"/>
  <p:tag name="KSO_WM_UNIT_LAYERLEVEL" val="1_1_1_1"/>
  <p:tag name="KSO_WM_UNIT_VALUE" val="8"/>
  <p:tag name="KSO_WM_UNIT_HIGHLIGHT" val="0"/>
  <p:tag name="KSO_WM_UNIT_COMPATIBLE" val="0"/>
  <p:tag name="KSO_WM_UNIT_PRESET_TEXT_INDEX" val="3"/>
  <p:tag name="KSO_WM_UNIT_PRESET_TEXT_LEN" val="5"/>
  <p:tag name="KSO_WM_DIAGRAM_GROUP_CODE" val="n1-1"/>
</p:tagLst>
</file>

<file path=ppt/tags/tag6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n_h_h_f"/>
  <p:tag name="KSO_WM_UNIT_INDEX" val="1_2_5_1"/>
  <p:tag name="KSO_WM_UNIT_ID" val="custom160118_26*n_h_h_f*1_2_5_1"/>
  <p:tag name="KSO_WM_UNIT_CLEAR" val="1"/>
  <p:tag name="KSO_WM_UNIT_LAYERLEVEL" val="1_1_1_1"/>
  <p:tag name="KSO_WM_UNIT_VALUE" val="16"/>
  <p:tag name="KSO_WM_UNIT_HIGHLIGHT" val="0"/>
  <p:tag name="KSO_WM_UNIT_COMPATIBLE" val="0"/>
  <p:tag name="KSO_WM_UNIT_PRESET_TEXT_INDEX" val="3"/>
  <p:tag name="KSO_WM_UNIT_PRESET_TEXT_LEN" val="17"/>
  <p:tag name="KSO_WM_DIAGRAM_GROUP_CODE" val="n1-1"/>
</p:tagLst>
</file>

<file path=ppt/tags/tag6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n_h_h_a"/>
  <p:tag name="KSO_WM_UNIT_INDEX" val="1_2_3_1"/>
  <p:tag name="KSO_WM_UNIT_ID" val="custom160118_26*n_h_h_a*1_2_3_1"/>
  <p:tag name="KSO_WM_UNIT_CLEAR" val="1"/>
  <p:tag name="KSO_WM_UNIT_LAYERLEVEL" val="1_1_1_1"/>
  <p:tag name="KSO_WM_UNIT_VALUE" val="8"/>
  <p:tag name="KSO_WM_UNIT_HIGHLIGHT" val="0"/>
  <p:tag name="KSO_WM_UNIT_COMPATIBLE" val="0"/>
  <p:tag name="KSO_WM_UNIT_PRESET_TEXT_INDEX" val="3"/>
  <p:tag name="KSO_WM_UNIT_PRESET_TEXT_LEN" val="5"/>
  <p:tag name="KSO_WM_DIAGRAM_GROUP_CODE" val="n1-1"/>
</p:tagLst>
</file>

<file path=ppt/tags/tag6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n_h_h_f"/>
  <p:tag name="KSO_WM_UNIT_INDEX" val="1_2_3_1"/>
  <p:tag name="KSO_WM_UNIT_ID" val="custom160118_26*n_h_h_f*1_2_3_1"/>
  <p:tag name="KSO_WM_UNIT_CLEAR" val="1"/>
  <p:tag name="KSO_WM_UNIT_LAYERLEVEL" val="1_1_1_1"/>
  <p:tag name="KSO_WM_UNIT_VALUE" val="16"/>
  <p:tag name="KSO_WM_UNIT_HIGHLIGHT" val="0"/>
  <p:tag name="KSO_WM_UNIT_COMPATIBLE" val="0"/>
  <p:tag name="KSO_WM_UNIT_PRESET_TEXT_INDEX" val="3"/>
  <p:tag name="KSO_WM_UNIT_PRESET_TEXT_LEN" val="17"/>
  <p:tag name="KSO_WM_DIAGRAM_GROUP_CODE" val="n1-1"/>
</p:tagLst>
</file>

<file path=ppt/tags/tag6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n_h_h_a"/>
  <p:tag name="KSO_WM_UNIT_INDEX" val="1_2_1_1"/>
  <p:tag name="KSO_WM_UNIT_ID" val="custom160118_26*n_h_h_a*1_2_1_1"/>
  <p:tag name="KSO_WM_UNIT_CLEAR" val="1"/>
  <p:tag name="KSO_WM_UNIT_LAYERLEVEL" val="1_1_1_1"/>
  <p:tag name="KSO_WM_UNIT_VALUE" val="8"/>
  <p:tag name="KSO_WM_UNIT_HIGHLIGHT" val="0"/>
  <p:tag name="KSO_WM_UNIT_COMPATIBLE" val="0"/>
  <p:tag name="KSO_WM_UNIT_PRESET_TEXT_INDEX" val="3"/>
  <p:tag name="KSO_WM_UNIT_PRESET_TEXT_LEN" val="5"/>
  <p:tag name="KSO_WM_DIAGRAM_GROUP_CODE" val="n1-1"/>
</p:tagLst>
</file>

<file path=ppt/tags/tag6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n_h_h_f"/>
  <p:tag name="KSO_WM_UNIT_INDEX" val="1_2_1_1"/>
  <p:tag name="KSO_WM_UNIT_ID" val="custom160118_26*n_h_h_f*1_2_1_1"/>
  <p:tag name="KSO_WM_UNIT_CLEAR" val="1"/>
  <p:tag name="KSO_WM_UNIT_LAYERLEVEL" val="1_1_1_1"/>
  <p:tag name="KSO_WM_UNIT_VALUE" val="16"/>
  <p:tag name="KSO_WM_UNIT_HIGHLIGHT" val="0"/>
  <p:tag name="KSO_WM_UNIT_COMPATIBLE" val="0"/>
  <p:tag name="KSO_WM_UNIT_PRESET_TEXT_INDEX" val="3"/>
  <p:tag name="KSO_WM_UNIT_PRESET_TEXT_LEN" val="17"/>
  <p:tag name="KSO_WM_DIAGRAM_GROUP_CODE" val="n1-1"/>
</p:tagLst>
</file>

<file path=ppt/tags/tag7.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118"/>
  <p:tag name="KSO_WM_TAG_VERSION" val="1.0"/>
  <p:tag name="KSO_WM_SLIDE_ID" val="custom160118_11"/>
  <p:tag name="KSO_WM_SLIDE_INDEX" val="11"/>
  <p:tag name="KSO_WM_SLIDE_ITEM_CNT" val="6"/>
  <p:tag name="KSO_WM_SLIDE_LAYOUT" val="a_l"/>
  <p:tag name="KSO_WM_SLIDE_LAYOUT_CNT" val="1_1"/>
  <p:tag name="KSO_WM_SLIDE_TYPE" val="contents"/>
  <p:tag name="KSO_WM_BEAUTIFY_FLAG" val="#wm#"/>
  <p:tag name="KSO_WM_DIAGRAM_GROUP_CODE" val="l1-1"/>
</p:tagLst>
</file>

<file path=ppt/tags/tag7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a"/>
  <p:tag name="KSO_WM_UNIT_INDEX" val="1"/>
  <p:tag name="KSO_WM_UNIT_ID" val="custom160118_26*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17"/>
</p:tagLst>
</file>

<file path=ppt/tags/tag7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n_i"/>
  <p:tag name="KSO_WM_UNIT_INDEX" val="1_13"/>
  <p:tag name="KSO_WM_UNIT_ID" val="custom160118_26*n_i*1_13"/>
  <p:tag name="KSO_WM_UNIT_CLEAR" val="1"/>
  <p:tag name="KSO_WM_UNIT_LAYERLEVEL" val="1_1"/>
  <p:tag name="KSO_WM_DIAGRAM_GROUP_CODE" val="n1-1"/>
</p:tagLst>
</file>

<file path=ppt/tags/tag72.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118"/>
  <p:tag name="KSO_WM_TAG_VERSION" val="1.0"/>
  <p:tag name="KSO_WM_SLIDE_ID" val="custom160118_12"/>
  <p:tag name="KSO_WM_SLIDE_INDEX" val="12"/>
  <p:tag name="KSO_WM_SLIDE_ITEM_CNT" val="2"/>
  <p:tag name="KSO_WM_SLIDE_LAYOUT" val="a_b_e"/>
  <p:tag name="KSO_WM_SLIDE_LAYOUT_CNT" val="1_1_1"/>
  <p:tag name="KSO_WM_SLIDE_TYPE" val="sectionTitle"/>
  <p:tag name="KSO_WM_BEAUTIFY_FLAG" val="#wm#"/>
</p:tagLst>
</file>

<file path=ppt/tags/tag7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a"/>
  <p:tag name="KSO_WM_UNIT_INDEX" val="1"/>
  <p:tag name="KSO_WM_UNIT_ID" val="custom160118_12*a*1"/>
  <p:tag name="KSO_WM_UNIT_CLEAR" val="1"/>
  <p:tag name="KSO_WM_UNIT_LAYERLEVEL" val="1"/>
  <p:tag name="KSO_WM_UNIT_VALUE" val="36"/>
  <p:tag name="KSO_WM_UNIT_ISCONTENTSTITLE" val="0"/>
  <p:tag name="KSO_WM_UNIT_HIGHLIGHT" val="0"/>
  <p:tag name="KSO_WM_UNIT_COMPATIBLE" val="0"/>
  <p:tag name="KSO_WM_UNIT_PRESET_TEXT_INDEX" val="3"/>
  <p:tag name="KSO_WM_UNIT_PRESET_TEXT_LEN" val="24"/>
</p:tagLst>
</file>

<file path=ppt/tags/tag7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e"/>
  <p:tag name="KSO_WM_UNIT_INDEX" val="1"/>
  <p:tag name="KSO_WM_UNIT_ID" val="custom160118_12*e*1"/>
  <p:tag name="KSO_WM_UNIT_CLEAR" val="1"/>
  <p:tag name="KSO_WM_UNIT_LAYERLEVEL" val="1"/>
  <p:tag name="KSO_WM_UNIT_VALUE" val="0"/>
  <p:tag name="KSO_WM_UNIT_HIGHLIGHT" val="0"/>
  <p:tag name="KSO_WM_UNIT_COMPATIBLE" val="1"/>
  <p:tag name="KSO_WM_UNIT_PRESET_TEXT" val="1"/>
</p:tagLst>
</file>

<file path=ppt/tags/tag75.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118"/>
  <p:tag name="KSO_WM_TAG_VERSION" val="1.0"/>
  <p:tag name="KSO_WM_SLIDE_ID" val="custom160118_15"/>
  <p:tag name="KSO_WM_SLIDE_INDEX" val="15"/>
  <p:tag name="KSO_WM_SLIDE_ITEM_CNT" val="1"/>
  <p:tag name="KSO_WM_SLIDE_LAYOUT" val="a_l"/>
  <p:tag name="KSO_WM_SLIDE_LAYOUT_CNT" val="1_1"/>
  <p:tag name="KSO_WM_SLIDE_TYPE" val="text"/>
  <p:tag name="KSO_WM_BEAUTIFY_FLAG" val="#wm#"/>
  <p:tag name="KSO_WM_SLIDE_POSITION" val="378*204"/>
  <p:tag name="KSO_WM_SLIDE_SIZE" val="203*197"/>
  <p:tag name="KSO_WM_DIAGRAM_GROUP_CODE" val="l1-2"/>
</p:tagLst>
</file>

<file path=ppt/tags/tag7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a"/>
  <p:tag name="KSO_WM_UNIT_INDEX" val="1"/>
  <p:tag name="KSO_WM_UNIT_ID" val="custom160118_12*a*1"/>
  <p:tag name="KSO_WM_UNIT_CLEAR" val="1"/>
  <p:tag name="KSO_WM_UNIT_LAYERLEVEL" val="1"/>
  <p:tag name="KSO_WM_UNIT_VALUE" val="36"/>
  <p:tag name="KSO_WM_UNIT_ISCONTENTSTITLE" val="0"/>
  <p:tag name="KSO_WM_UNIT_HIGHLIGHT" val="0"/>
  <p:tag name="KSO_WM_UNIT_COMPATIBLE" val="0"/>
  <p:tag name="KSO_WM_UNIT_PRESET_TEXT_INDEX" val="3"/>
  <p:tag name="KSO_WM_UNIT_PRESET_TEXT_LEN" val="24"/>
</p:tagLst>
</file>

<file path=ppt/tags/tag7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l_i"/>
  <p:tag name="KSO_WM_UNIT_INDEX" val="1_1"/>
  <p:tag name="KSO_WM_UNIT_ID" val="custom160118_15*l_i*1_1"/>
  <p:tag name="KSO_WM_UNIT_CLEAR" val="1"/>
  <p:tag name="KSO_WM_UNIT_LAYERLEVEL" val="1_1"/>
  <p:tag name="KSO_WM_DIAGRAM_GROUP_CODE" val="l1-2"/>
</p:tagLst>
</file>

<file path=ppt/tags/tag7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l_i"/>
  <p:tag name="KSO_WM_UNIT_INDEX" val="1_2"/>
  <p:tag name="KSO_WM_UNIT_ID" val="custom160118_15*l_i*1_2"/>
  <p:tag name="KSO_WM_UNIT_CLEAR" val="1"/>
  <p:tag name="KSO_WM_UNIT_LAYERLEVEL" val="1_1"/>
  <p:tag name="KSO_WM_DIAGRAM_GROUP_CODE" val="l1-2"/>
</p:tagLst>
</file>

<file path=ppt/tags/tag7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l_i"/>
  <p:tag name="KSO_WM_UNIT_INDEX" val="1_3"/>
  <p:tag name="KSO_WM_UNIT_ID" val="custom160118_15*l_i*1_3"/>
  <p:tag name="KSO_WM_UNIT_CLEAR" val="1"/>
  <p:tag name="KSO_WM_UNIT_LAYERLEVEL" val="1_1"/>
  <p:tag name="KSO_WM_DIAGRAM_GROUP_CODE" val="l1-2"/>
</p:tagLst>
</file>

<file path=ppt/tags/tag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a"/>
  <p:tag name="KSO_WM_UNIT_INDEX" val="1"/>
  <p:tag name="KSO_WM_UNIT_ID" val="custom160118_11*a*1"/>
  <p:tag name="KSO_WM_UNIT_CLEAR" val="1"/>
  <p:tag name="KSO_WM_UNIT_LAYERLEVEL" val="1"/>
  <p:tag name="KSO_WM_UNIT_ISCONTENTSTITLE" val="1"/>
  <p:tag name="KSO_WM_UNIT_VALUE" val="6"/>
  <p:tag name="KSO_WM_UNIT_HIGHLIGHT" val="0"/>
  <p:tag name="KSO_WM_UNIT_COMPATIBLE" val="0"/>
  <p:tag name="KSO_WM_UNIT_PRESET_TEXT" val="CONTENTS"/>
</p:tagLst>
</file>

<file path=ppt/tags/tag8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l_i"/>
  <p:tag name="KSO_WM_UNIT_INDEX" val="1_4"/>
  <p:tag name="KSO_WM_UNIT_ID" val="custom160118_15*l_i*1_4"/>
  <p:tag name="KSO_WM_UNIT_CLEAR" val="1"/>
  <p:tag name="KSO_WM_UNIT_LAYERLEVEL" val="1_1"/>
  <p:tag name="KSO_WM_DIAGRAM_GROUP_CODE" val="l1-2"/>
</p:tagLst>
</file>

<file path=ppt/tags/tag8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l_i"/>
  <p:tag name="KSO_WM_UNIT_INDEX" val="1_5"/>
  <p:tag name="KSO_WM_UNIT_ID" val="custom160118_15*l_i*1_5"/>
  <p:tag name="KSO_WM_UNIT_CLEAR" val="1"/>
  <p:tag name="KSO_WM_UNIT_LAYERLEVEL" val="1_1"/>
  <p:tag name="KSO_WM_DIAGRAM_GROUP_CODE" val="l1-2"/>
</p:tagLst>
</file>

<file path=ppt/tags/tag82.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118"/>
  <p:tag name="KSO_WM_TAG_VERSION" val="1.0"/>
  <p:tag name="KSO_WM_SLIDE_ID" val="custom160118_18"/>
  <p:tag name="KSO_WM_SLIDE_INDEX" val="18"/>
  <p:tag name="KSO_WM_SLIDE_ITEM_CNT" val="4"/>
  <p:tag name="KSO_WM_SLIDE_LAYOUT" val="a_l"/>
  <p:tag name="KSO_WM_SLIDE_LAYOUT_CNT" val="1_1"/>
  <p:tag name="KSO_WM_SLIDE_TYPE" val="text"/>
  <p:tag name="KSO_WM_BEAUTIFY_FLAG" val="#wm#"/>
  <p:tag name="KSO_WM_SLIDE_POSITION" val="202*150"/>
  <p:tag name="KSO_WM_SLIDE_SIZE" val="556*354"/>
  <p:tag name="KSO_WM_DIAGRAM_GROUP_CODE" val="l1-2"/>
</p:tagLst>
</file>

<file path=ppt/tags/tag8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118_18*i*0"/>
  <p:tag name="KSO_WM_TEMPLATE_CATEGORY" val="custom"/>
  <p:tag name="KSO_WM_TEMPLATE_INDEX" val="160118"/>
  <p:tag name="KSO_WM_UNIT_INDEX" val="0"/>
</p:tagLst>
</file>

<file path=ppt/tags/tag8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118_18*i*17"/>
  <p:tag name="KSO_WM_TEMPLATE_CATEGORY" val="custom"/>
  <p:tag name="KSO_WM_TEMPLATE_INDEX" val="160118"/>
  <p:tag name="KSO_WM_UNIT_INDEX" val="17"/>
</p:tagLst>
</file>

<file path=ppt/tags/tag8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118_18*i*34"/>
  <p:tag name="KSO_WM_TEMPLATE_CATEGORY" val="custom"/>
  <p:tag name="KSO_WM_TEMPLATE_INDEX" val="160118"/>
  <p:tag name="KSO_WM_UNIT_INDEX" val="34"/>
</p:tagLst>
</file>

<file path=ppt/tags/tag8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118_18*i*51"/>
  <p:tag name="KSO_WM_TEMPLATE_CATEGORY" val="custom"/>
  <p:tag name="KSO_WM_TEMPLATE_INDEX" val="160118"/>
  <p:tag name="KSO_WM_UNIT_INDEX" val="51"/>
</p:tagLst>
</file>

<file path=ppt/tags/tag8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a"/>
  <p:tag name="KSO_WM_UNIT_INDEX" val="1"/>
  <p:tag name="KSO_WM_UNIT_ID" val="custom160118_18*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8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l_h_a"/>
  <p:tag name="KSO_WM_UNIT_INDEX" val="1_4_1"/>
  <p:tag name="KSO_WM_UNIT_ID" val="custom160118_18*l_h_a*1_4_1"/>
  <p:tag name="KSO_WM_UNIT_CLEAR" val="1"/>
  <p:tag name="KSO_WM_UNIT_LAYERLEVEL" val="1_1_1"/>
  <p:tag name="KSO_WM_UNIT_VALUE" val="24"/>
  <p:tag name="KSO_WM_UNIT_HIGHLIGHT" val="0"/>
  <p:tag name="KSO_WM_UNIT_COMPATIBLE" val="0"/>
  <p:tag name="KSO_WM_UNIT_PRESET_TEXT_INDEX" val="3"/>
  <p:tag name="KSO_WM_UNIT_PRESET_TEXT_LEN" val="4"/>
  <p:tag name="KSO_WM_DIAGRAM_GROUP_CODE" val="l1-2"/>
</p:tagLst>
</file>

<file path=ppt/tags/tag8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l_h_f"/>
  <p:tag name="KSO_WM_UNIT_INDEX" val="1_4_1"/>
  <p:tag name="KSO_WM_UNIT_ID" val="custom160118_18*l_h_f*1_4_1"/>
  <p:tag name="KSO_WM_UNIT_CLEAR" val="1"/>
  <p:tag name="KSO_WM_UNIT_LAYERLEVEL" val="1_1_1"/>
  <p:tag name="KSO_WM_UNIT_VALUE" val="16"/>
  <p:tag name="KSO_WM_UNIT_HIGHLIGHT" val="0"/>
  <p:tag name="KSO_WM_UNIT_COMPATIBLE" val="0"/>
  <p:tag name="KSO_WM_UNIT_PRESET_TEXT_INDEX" val="3"/>
  <p:tag name="KSO_WM_UNIT_PRESET_TEXT_LEN" val="12"/>
  <p:tag name="KSO_WM_DIAGRAM_GROUP_CODE" val="l1-2"/>
</p:tagLst>
</file>

<file path=ppt/tags/tag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118_11*i*1"/>
  <p:tag name="KSO_WM_TEMPLATE_CATEGORY" val="custom"/>
  <p:tag name="KSO_WM_TEMPLATE_INDEX" val="160118"/>
  <p:tag name="KSO_WM_UNIT_INDEX" val="1"/>
</p:tagLst>
</file>

<file path=ppt/tags/tag9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l_i"/>
  <p:tag name="KSO_WM_UNIT_INDEX" val="1_19"/>
  <p:tag name="KSO_WM_UNIT_ID" val="custom160118_18*l_i*1_19"/>
  <p:tag name="KSO_WM_UNIT_CLEAR" val="1"/>
  <p:tag name="KSO_WM_UNIT_LAYERLEVEL" val="1_1"/>
  <p:tag name="KSO_WM_DIAGRAM_GROUP_CODE" val="l1-2"/>
</p:tagLst>
</file>

<file path=ppt/tags/tag9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l_i"/>
  <p:tag name="KSO_WM_UNIT_INDEX" val="1_20"/>
  <p:tag name="KSO_WM_UNIT_ID" val="custom160118_18*l_i*1_20"/>
  <p:tag name="KSO_WM_UNIT_CLEAR" val="1"/>
  <p:tag name="KSO_WM_UNIT_LAYERLEVEL" val="1_1"/>
  <p:tag name="KSO_WM_DIAGRAM_GROUP_CODE" val="l1-2"/>
</p:tagLst>
</file>

<file path=ppt/tags/tag9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l_i"/>
  <p:tag name="KSO_WM_UNIT_INDEX" val="1_21"/>
  <p:tag name="KSO_WM_UNIT_ID" val="custom160118_18*l_i*1_21"/>
  <p:tag name="KSO_WM_UNIT_CLEAR" val="1"/>
  <p:tag name="KSO_WM_UNIT_LAYERLEVEL" val="1_1"/>
  <p:tag name="KSO_WM_DIAGRAM_GROUP_CODE" val="l1-2"/>
</p:tagLst>
</file>

<file path=ppt/tags/tag9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l_i"/>
  <p:tag name="KSO_WM_UNIT_INDEX" val="1_22"/>
  <p:tag name="KSO_WM_UNIT_ID" val="custom160118_18*l_i*1_22"/>
  <p:tag name="KSO_WM_UNIT_CLEAR" val="1"/>
  <p:tag name="KSO_WM_UNIT_LAYERLEVEL" val="1_1"/>
  <p:tag name="KSO_WM_DIAGRAM_GROUP_CODE" val="l1-2"/>
</p:tagLst>
</file>

<file path=ppt/tags/tag9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l_i"/>
  <p:tag name="KSO_WM_UNIT_INDEX" val="1_23"/>
  <p:tag name="KSO_WM_UNIT_ID" val="custom160118_18*l_i*1_23"/>
  <p:tag name="KSO_WM_UNIT_CLEAR" val="1"/>
  <p:tag name="KSO_WM_UNIT_LAYERLEVEL" val="1_1"/>
  <p:tag name="KSO_WM_DIAGRAM_GROUP_CODE" val="l1-2"/>
</p:tagLst>
</file>

<file path=ppt/tags/tag9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l_i"/>
  <p:tag name="KSO_WM_UNIT_INDEX" val="1_24"/>
  <p:tag name="KSO_WM_UNIT_ID" val="custom160118_18*l_i*1_24"/>
  <p:tag name="KSO_WM_UNIT_CLEAR" val="1"/>
  <p:tag name="KSO_WM_UNIT_LAYERLEVEL" val="1_1"/>
  <p:tag name="KSO_WM_DIAGRAM_GROUP_CODE" val="l1-2"/>
</p:tagLst>
</file>

<file path=ppt/tags/tag9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l_h_a"/>
  <p:tag name="KSO_WM_UNIT_INDEX" val="1_3_1"/>
  <p:tag name="KSO_WM_UNIT_ID" val="custom160118_18*l_h_a*1_3_1"/>
  <p:tag name="KSO_WM_UNIT_CLEAR" val="1"/>
  <p:tag name="KSO_WM_UNIT_LAYERLEVEL" val="1_1_1"/>
  <p:tag name="KSO_WM_UNIT_VALUE" val="24"/>
  <p:tag name="KSO_WM_UNIT_HIGHLIGHT" val="0"/>
  <p:tag name="KSO_WM_UNIT_COMPATIBLE" val="0"/>
  <p:tag name="KSO_WM_UNIT_PRESET_TEXT_INDEX" val="3"/>
  <p:tag name="KSO_WM_UNIT_PRESET_TEXT_LEN" val="4"/>
  <p:tag name="KSO_WM_DIAGRAM_GROUP_CODE" val="l1-2"/>
</p:tagLst>
</file>

<file path=ppt/tags/tag9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l_h_f"/>
  <p:tag name="KSO_WM_UNIT_INDEX" val="1_3_1"/>
  <p:tag name="KSO_WM_UNIT_ID" val="custom160118_18*l_h_f*1_3_1"/>
  <p:tag name="KSO_WM_UNIT_CLEAR" val="1"/>
  <p:tag name="KSO_WM_UNIT_LAYERLEVEL" val="1_1_1"/>
  <p:tag name="KSO_WM_UNIT_VALUE" val="16"/>
  <p:tag name="KSO_WM_UNIT_HIGHLIGHT" val="0"/>
  <p:tag name="KSO_WM_UNIT_COMPATIBLE" val="0"/>
  <p:tag name="KSO_WM_UNIT_PRESET_TEXT_INDEX" val="3"/>
  <p:tag name="KSO_WM_UNIT_PRESET_TEXT_LEN" val="12"/>
  <p:tag name="KSO_WM_DIAGRAM_GROUP_CODE" val="l1-2"/>
</p:tagLst>
</file>

<file path=ppt/tags/tag9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l_i"/>
  <p:tag name="KSO_WM_UNIT_INDEX" val="1_13"/>
  <p:tag name="KSO_WM_UNIT_ID" val="custom160118_18*l_i*1_13"/>
  <p:tag name="KSO_WM_UNIT_CLEAR" val="1"/>
  <p:tag name="KSO_WM_UNIT_LAYERLEVEL" val="1_1"/>
  <p:tag name="KSO_WM_DIAGRAM_GROUP_CODE" val="l1-2"/>
</p:tagLst>
</file>

<file path=ppt/tags/tag9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8"/>
  <p:tag name="KSO_WM_UNIT_TYPE" val="l_i"/>
  <p:tag name="KSO_WM_UNIT_INDEX" val="1_14"/>
  <p:tag name="KSO_WM_UNIT_ID" val="custom160118_18*l_i*1_14"/>
  <p:tag name="KSO_WM_UNIT_CLEAR" val="1"/>
  <p:tag name="KSO_WM_UNIT_LAYERLEVEL" val="1_1"/>
  <p:tag name="KSO_WM_DIAGRAM_GROUP_CODE" val="l1-2"/>
</p:tagLst>
</file>

<file path=ppt/theme/theme1.xml><?xml version="1.0" encoding="utf-8"?>
<a:theme xmlns:a="http://schemas.openxmlformats.org/drawingml/2006/main" name="Office 主题">
  <a:themeElements>
    <a:clrScheme name="自定义 103">
      <a:dk1>
        <a:srgbClr val="5F5F5F"/>
      </a:dk1>
      <a:lt1>
        <a:srgbClr val="FFFFFF"/>
      </a:lt1>
      <a:dk2>
        <a:srgbClr val="5F5F5F"/>
      </a:dk2>
      <a:lt2>
        <a:srgbClr val="FFFFFF"/>
      </a:lt2>
      <a:accent1>
        <a:srgbClr val="2CBEBB"/>
      </a:accent1>
      <a:accent2>
        <a:srgbClr val="40D096"/>
      </a:accent2>
      <a:accent3>
        <a:srgbClr val="CAD40A"/>
      </a:accent3>
      <a:accent4>
        <a:srgbClr val="FFBE16"/>
      </a:accent4>
      <a:accent5>
        <a:srgbClr val="FF7F41"/>
      </a:accent5>
      <a:accent6>
        <a:srgbClr val="FFC000"/>
      </a:accent6>
      <a:hlink>
        <a:srgbClr val="00B0F0"/>
      </a:hlink>
      <a:folHlink>
        <a:srgbClr val="7F7F7F"/>
      </a:folHlink>
    </a:clrScheme>
    <a:fontScheme name="自定义 15">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主题">
      <a:dk1>
        <a:srgbClr val="5F5F5F"/>
      </a:dk1>
      <a:lt1>
        <a:srgbClr val="FFFFFF"/>
      </a:lt1>
      <a:dk2>
        <a:srgbClr val="A7A7A7"/>
      </a:dk2>
      <a:lt2>
        <a:srgbClr val="535353"/>
      </a:lt2>
      <a:accent1>
        <a:srgbClr val="2CBEBB"/>
      </a:accent1>
      <a:accent2>
        <a:srgbClr val="40D096"/>
      </a:accent2>
      <a:accent3>
        <a:srgbClr val="CAD40A"/>
      </a:accent3>
      <a:accent4>
        <a:srgbClr val="FFBE16"/>
      </a:accent4>
      <a:accent5>
        <a:srgbClr val="FF7F41"/>
      </a:accent5>
      <a:accent6>
        <a:srgbClr val="FFC000"/>
      </a:accent6>
      <a:hlink>
        <a:srgbClr val="0000FF"/>
      </a:hlink>
      <a:folHlink>
        <a:srgbClr val="FF00FF"/>
      </a:folHlink>
    </a:clrScheme>
    <a:fontScheme name="Office 主题">
      <a:majorFont>
        <a:latin typeface="Helvetica"/>
        <a:ea typeface="Helvetica"/>
        <a:cs typeface="Helvetica"/>
      </a:majorFont>
      <a:minorFont>
        <a:latin typeface="Calibri"/>
        <a:ea typeface="Calibri"/>
        <a:cs typeface="Calibri"/>
      </a:minorFont>
    </a:fontScheme>
    <a:fmtScheme name="Office 主题">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5F5F5F"/>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5F5F5F"/>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TotalTime>
  <Words>794</Words>
  <Application>Microsoft Office PowerPoint</Application>
  <PresentationFormat>宽屏</PresentationFormat>
  <Paragraphs>210</Paragraphs>
  <Slides>25</Slides>
  <Notes>23</Notes>
  <HiddenSlides>1</HiddenSlides>
  <MMClips>0</MMClips>
  <ScaleCrop>false</ScaleCrop>
  <HeadingPairs>
    <vt:vector size="6" baseType="variant">
      <vt:variant>
        <vt:lpstr>已用的字体</vt:lpstr>
      </vt:variant>
      <vt:variant>
        <vt:i4>6</vt:i4>
      </vt:variant>
      <vt:variant>
        <vt:lpstr>主题</vt:lpstr>
      </vt:variant>
      <vt:variant>
        <vt:i4>2</vt:i4>
      </vt:variant>
      <vt:variant>
        <vt:lpstr>幻灯片标题</vt:lpstr>
      </vt:variant>
      <vt:variant>
        <vt:i4>25</vt:i4>
      </vt:variant>
    </vt:vector>
  </HeadingPairs>
  <TitlesOfParts>
    <vt:vector size="33" baseType="lpstr">
      <vt:lpstr>华文细黑</vt:lpstr>
      <vt:lpstr>Arial</vt:lpstr>
      <vt:lpstr>Bernard MT Condensed</vt:lpstr>
      <vt:lpstr>Calibri</vt:lpstr>
      <vt:lpstr>Times New Roman</vt:lpstr>
      <vt:lpstr>Wingdings</vt:lpstr>
      <vt:lpstr>Office 主题</vt:lpstr>
      <vt:lpstr>1_Office 主题</vt:lpstr>
      <vt:lpstr>Hogwarts 导游App</vt:lpstr>
      <vt:lpstr>PowerPoint 演示文稿</vt:lpstr>
      <vt:lpstr>界面原型展示</vt:lpstr>
      <vt:lpstr>软件价值</vt:lpstr>
      <vt:lpstr>PowerPoint 演示文稿</vt:lpstr>
      <vt:lpstr>PowerPoint 演示文稿</vt:lpstr>
      <vt:lpstr>PowerPoint 演示文稿</vt:lpstr>
      <vt:lpstr>问卷调研</vt:lpstr>
      <vt:lpstr>软件特性</vt:lpstr>
      <vt:lpstr>PowerPoint 演示文稿</vt:lpstr>
      <vt:lpstr>迭代评估报告</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问题变更与返工</vt:lpstr>
      <vt:lpstr>PowerPoint 演示文稿</vt:lpstr>
      <vt:lpstr>PowerPoint 演示文稿</vt:lpstr>
      <vt:lpstr>PowerPoint 演示文稿</vt:lpstr>
      <vt:lpstr>PowerPoint 演示文稿</vt:lpstr>
      <vt:lpstr>THANKS</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lichun zhou</dc:creator>
  <cp:lastModifiedBy>郭 黛筠</cp:lastModifiedBy>
  <cp:revision>240</cp:revision>
  <dcterms:created xsi:type="dcterms:W3CDTF">2015-09-25T03:48:00Z</dcterms:created>
  <dcterms:modified xsi:type="dcterms:W3CDTF">2020-10-10T07:44:07Z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2052-10.1.0.5420</vt:lpwstr>
  </property>
  <property fmtid="{D5CDD505-2E9C-101B-9397-08002B2CF9AE}" pid="3" name="name">
    <vt:lpwstr>五彩气泡.pptx</vt:lpwstr>
  </property>
  <property fmtid="{D5CDD505-2E9C-101B-9397-08002B2CF9AE}" pid="4" name="fileid">
    <vt:lpwstr>860933</vt:lpwstr>
  </property>
  <property fmtid="{D5CDD505-2E9C-101B-9397-08002B2CF9AE}" pid="5" name="search_tags">
    <vt:lpwstr>PPT模板</vt:lpwstr>
  </property>
</Properties>
</file>