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5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095" y="6453782"/>
            <a:ext cx="18303001" cy="3831933"/>
            <a:chOff x="-38095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095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063" y="2155034"/>
            <a:ext cx="7146291" cy="3156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3012" y="1761031"/>
            <a:ext cx="1082734" cy="9882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35399" y="8552518"/>
            <a:ext cx="4457085" cy="111839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7298" y="8096221"/>
            <a:ext cx="3420115" cy="1174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25579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944986" cy="15065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256903" y="2363144"/>
            <a:ext cx="6085067" cy="6084919"/>
            <a:chOff x="10256903" y="2363144"/>
            <a:chExt cx="6085067" cy="60849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6903" y="2363144"/>
              <a:ext cx="6085067" cy="60849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7695" y="2230012"/>
            <a:ext cx="303481" cy="303481"/>
            <a:chOff x="13147695" y="2230012"/>
            <a:chExt cx="303481" cy="3034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7695" y="2230012"/>
              <a:ext cx="303481" cy="3034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873409" y="6647339"/>
            <a:ext cx="303481" cy="303481"/>
            <a:chOff x="15873409" y="6647339"/>
            <a:chExt cx="303481" cy="3034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73409" y="6647339"/>
              <a:ext cx="303481" cy="3034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79925" y="6634641"/>
            <a:ext cx="303481" cy="303481"/>
            <a:chOff x="10479925" y="6634641"/>
            <a:chExt cx="303481" cy="3034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9925" y="6634641"/>
              <a:ext cx="303481" cy="3034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7695" y="8296323"/>
            <a:ext cx="303481" cy="303481"/>
            <a:chOff x="13147695" y="8296323"/>
            <a:chExt cx="303481" cy="3034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7695" y="8296323"/>
              <a:ext cx="303481" cy="303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6519" y="7203405"/>
            <a:ext cx="2185834" cy="2185834"/>
            <a:chOff x="12206519" y="7203405"/>
            <a:chExt cx="2185834" cy="21858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06519" y="7203405"/>
              <a:ext cx="2185834" cy="21858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22082" y="2902128"/>
            <a:ext cx="2185834" cy="2185834"/>
            <a:chOff x="14522082" y="2902128"/>
            <a:chExt cx="2185834" cy="21858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2082" y="2902128"/>
              <a:ext cx="2185834" cy="218583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6506" y="6077553"/>
            <a:ext cx="7508263" cy="92324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3497" y="4748926"/>
            <a:ext cx="2409935" cy="104666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736288" y="3023524"/>
            <a:ext cx="1757422" cy="1943043"/>
            <a:chOff x="14736288" y="3023524"/>
            <a:chExt cx="1757422" cy="19430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36288" y="3023524"/>
              <a:ext cx="1757422" cy="19430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10642" y="7523654"/>
            <a:ext cx="983937" cy="1482390"/>
            <a:chOff x="12810642" y="7523654"/>
            <a:chExt cx="983937" cy="14823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10642" y="7523654"/>
              <a:ext cx="983937" cy="14823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95032" y="4826390"/>
            <a:ext cx="3608808" cy="1158427"/>
            <a:chOff x="11495032" y="4826390"/>
            <a:chExt cx="3608808" cy="11584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95032" y="4826390"/>
              <a:ext cx="3608808" cy="11584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90490" y="2902128"/>
            <a:ext cx="2185834" cy="2185834"/>
            <a:chOff x="9690490" y="2902128"/>
            <a:chExt cx="2185834" cy="218583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0490" y="2902128"/>
              <a:ext cx="2185834" cy="218583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318924" y="3302021"/>
            <a:ext cx="928966" cy="1386049"/>
            <a:chOff x="10318924" y="3302021"/>
            <a:chExt cx="928966" cy="138604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18924" y="3302021"/>
              <a:ext cx="928966" cy="1386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35103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6288072" cy="27957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8273" y="4207179"/>
            <a:ext cx="2298684" cy="768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01901" y="5142857"/>
            <a:ext cx="3969097" cy="1274080"/>
            <a:chOff x="3601901" y="5142857"/>
            <a:chExt cx="3969097" cy="12740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901" y="5142857"/>
              <a:ext cx="3969097" cy="127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2495" y="5142857"/>
            <a:ext cx="3969097" cy="1274080"/>
            <a:chOff x="7262495" y="5142857"/>
            <a:chExt cx="3969097" cy="12740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2495" y="5142857"/>
              <a:ext cx="3969097" cy="1274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18903" y="5142857"/>
            <a:ext cx="3969097" cy="1274080"/>
            <a:chOff x="10818903" y="5142857"/>
            <a:chExt cx="3969097" cy="12740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18903" y="5142857"/>
              <a:ext cx="3969097" cy="12740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33667" y="6094399"/>
            <a:ext cx="1120623" cy="6638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94264" y="6094396"/>
            <a:ext cx="1120623" cy="6638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96483" y="6094396"/>
            <a:ext cx="1100338" cy="76089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22887" y="7110058"/>
            <a:ext cx="8306891" cy="28096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2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7827872" cy="27957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99208" y="6790068"/>
            <a:ext cx="6531072" cy="2075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14286" y="0"/>
            <a:ext cx="6171429" cy="10316190"/>
            <a:chOff x="12114286" y="0"/>
            <a:chExt cx="6171429" cy="1031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4286" y="0"/>
              <a:ext cx="6171429" cy="103161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98449" y="6774639"/>
            <a:ext cx="4104853" cy="17003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3493" y="4020388"/>
            <a:ext cx="1639147" cy="1386104"/>
            <a:chOff x="2533493" y="4020388"/>
            <a:chExt cx="1639147" cy="1386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3493" y="4020388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69808" y="4935095"/>
            <a:ext cx="1639147" cy="1386104"/>
            <a:chOff x="9269808" y="4935095"/>
            <a:chExt cx="1639147" cy="13861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9808" y="4935095"/>
              <a:ext cx="1639147" cy="138610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71717" y="4517061"/>
            <a:ext cx="7008058" cy="13204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39009" y="3362642"/>
            <a:ext cx="1636654" cy="2005427"/>
            <a:chOff x="14439009" y="3362642"/>
            <a:chExt cx="1636654" cy="20054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39009" y="3362642"/>
              <a:ext cx="1636654" cy="20054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71224" y="2904302"/>
            <a:ext cx="2922106" cy="2922106"/>
            <a:chOff x="13871224" y="2904302"/>
            <a:chExt cx="2922106" cy="29221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71224" y="2904302"/>
              <a:ext cx="2922106" cy="2922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0" y="3591816"/>
            <a:ext cx="2517393" cy="29369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2" y="4000555"/>
            <a:ext cx="2975752" cy="10882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1597962" cy="105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701770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7060796" cy="2795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47154" y="4088396"/>
            <a:ext cx="10212784" cy="5499624"/>
            <a:chOff x="3647154" y="4088396"/>
            <a:chExt cx="10212784" cy="54996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00270" y="1697552"/>
              <a:ext cx="20425568" cy="10999249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7154" y="4088396"/>
              <a:ext cx="10212784" cy="5499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25579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5408272" cy="1516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81640" y="6541662"/>
            <a:ext cx="5024696" cy="3488959"/>
            <a:chOff x="9981640" y="6541662"/>
            <a:chExt cx="5024696" cy="34889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7247" y="4835137"/>
              <a:ext cx="10049393" cy="697791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1640" y="6541662"/>
              <a:ext cx="5024696" cy="34889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6397" y="2631171"/>
            <a:ext cx="5024696" cy="3853343"/>
            <a:chOff x="9926397" y="2631171"/>
            <a:chExt cx="5024696" cy="38533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5968" y="746419"/>
              <a:ext cx="10049393" cy="770668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6397" y="2631171"/>
              <a:ext cx="5024696" cy="38533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9312" y="2640691"/>
            <a:ext cx="6682328" cy="3900971"/>
            <a:chOff x="3299312" y="2640691"/>
            <a:chExt cx="6682328" cy="39009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" y="732642"/>
              <a:ext cx="13364656" cy="780194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9312" y="2640691"/>
              <a:ext cx="6682328" cy="39009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99312" y="6541662"/>
            <a:ext cx="6682328" cy="3528184"/>
            <a:chOff x="3299312" y="6541662"/>
            <a:chExt cx="6682328" cy="35281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3470" y="4815951"/>
              <a:ext cx="13364656" cy="705636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9312" y="6541662"/>
              <a:ext cx="6682328" cy="35281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75503" y="6401970"/>
            <a:ext cx="11723210" cy="139692"/>
            <a:chOff x="3275503" y="6401970"/>
            <a:chExt cx="11723210" cy="1396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584583" y="6333643"/>
              <a:ext cx="23446420" cy="27938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5503" y="6401970"/>
              <a:ext cx="11723210" cy="139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74741" y="6282827"/>
            <a:ext cx="7383333" cy="80021"/>
            <a:chOff x="6274741" y="6282827"/>
            <a:chExt cx="7383333" cy="800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2583945" y="6243687"/>
              <a:ext cx="14766667" cy="16004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6274741" y="6282827"/>
              <a:ext cx="7383333" cy="80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35103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5800482" cy="15065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3670" y="3533011"/>
            <a:ext cx="3060336" cy="2727535"/>
            <a:chOff x="1583670" y="3533011"/>
            <a:chExt cx="3060336" cy="27275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670" y="3533011"/>
              <a:ext cx="3060336" cy="27275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60788" y="3344642"/>
            <a:ext cx="3271689" cy="2915904"/>
            <a:chOff x="5460788" y="3344642"/>
            <a:chExt cx="3271689" cy="291590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0788" y="3344642"/>
              <a:ext cx="3271689" cy="29159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15810" y="3363690"/>
            <a:ext cx="3271689" cy="2915904"/>
            <a:chOff x="9415810" y="3363690"/>
            <a:chExt cx="3271689" cy="29159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5810" y="3363690"/>
              <a:ext cx="3271689" cy="29159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30356" y="3344642"/>
            <a:ext cx="3271689" cy="2915904"/>
            <a:chOff x="13430356" y="3344642"/>
            <a:chExt cx="3271689" cy="29159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0356" y="3344642"/>
              <a:ext cx="3271689" cy="29159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3990" y="4169041"/>
            <a:ext cx="2024907" cy="177508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89146" y="4169041"/>
            <a:ext cx="2304973" cy="16608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4152" y="4169045"/>
            <a:ext cx="2352592" cy="16608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58724" y="4169045"/>
            <a:ext cx="2304973" cy="16703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68059" y="6489123"/>
            <a:ext cx="2902632" cy="1577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82722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4480567" cy="1516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8608" y="3116070"/>
            <a:ext cx="5435662" cy="3208510"/>
            <a:chOff x="718608" y="3116070"/>
            <a:chExt cx="5435662" cy="320851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89799" y="1721240"/>
              <a:ext cx="10871324" cy="6417019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608" y="3116070"/>
              <a:ext cx="5435662" cy="32085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25026" y="3116070"/>
            <a:ext cx="5435662" cy="3218950"/>
            <a:chOff x="6425026" y="3116070"/>
            <a:chExt cx="5435662" cy="32189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7300" y="1716701"/>
              <a:ext cx="10871324" cy="643789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5026" y="3116070"/>
              <a:ext cx="5435662" cy="32189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90489" y="3116070"/>
            <a:ext cx="5435662" cy="3208510"/>
            <a:chOff x="12090489" y="3116070"/>
            <a:chExt cx="5435662" cy="3208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2082" y="1721240"/>
              <a:ext cx="10871324" cy="641701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0489" y="3116070"/>
              <a:ext cx="5435662" cy="32085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9774" y="6619418"/>
            <a:ext cx="3724639" cy="17211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3447" y="6633190"/>
            <a:ext cx="3712592" cy="17349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8866" y="6619419"/>
            <a:ext cx="3712801" cy="17211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0" y="3591816"/>
            <a:ext cx="2565013" cy="29369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2" y="4000555"/>
            <a:ext cx="2966229" cy="10882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1515019" cy="1224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511157"/>
            <a:ext cx="988571" cy="988571"/>
            <a:chOff x="1626050" y="3511157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3511157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0" y="-553750"/>
            <a:ext cx="4701770" cy="52944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89" y="1279746"/>
            <a:ext cx="6162491" cy="15161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8753" y="4706296"/>
            <a:ext cx="7865749" cy="7225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6849" y="3847602"/>
            <a:ext cx="2994555" cy="969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228" y="3760802"/>
            <a:ext cx="618195" cy="11111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6050" y="5228571"/>
            <a:ext cx="988571" cy="988571"/>
            <a:chOff x="1626050" y="5228571"/>
            <a:chExt cx="988571" cy="98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5228571"/>
              <a:ext cx="988571" cy="98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48753" y="6423706"/>
            <a:ext cx="6038816" cy="7225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6849" y="5565021"/>
            <a:ext cx="2057374" cy="96950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64228" y="5478216"/>
            <a:ext cx="618195" cy="11111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6938879"/>
            <a:ext cx="988571" cy="988571"/>
            <a:chOff x="1626050" y="6938879"/>
            <a:chExt cx="988571" cy="988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6938879"/>
              <a:ext cx="988571" cy="988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8753" y="8134020"/>
            <a:ext cx="5656873" cy="10399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06849" y="7243545"/>
            <a:ext cx="2994555" cy="10373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64228" y="7188524"/>
            <a:ext cx="619918" cy="965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14300" y="0"/>
            <a:ext cx="5071414" cy="10285714"/>
            <a:chOff x="13214300" y="0"/>
            <a:chExt cx="50714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4300" y="0"/>
              <a:ext cx="50714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5312" y="327146"/>
            <a:ext cx="3524434" cy="14780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9076" y="1655218"/>
            <a:ext cx="15970455" cy="65226"/>
            <a:chOff x="1189076" y="1655218"/>
            <a:chExt cx="15970455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076" y="1655218"/>
              <a:ext cx="15970455" cy="65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4108" y="1840936"/>
            <a:ext cx="1104712" cy="67553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5361" y="1956085"/>
            <a:ext cx="7094516" cy="75745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25579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529234" cy="15161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2563" y="5220582"/>
            <a:ext cx="4793806" cy="7225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6850" y="4359097"/>
            <a:ext cx="2834230" cy="9430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68286" y="5220582"/>
            <a:ext cx="4830711" cy="1039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22573" y="4359097"/>
            <a:ext cx="2079497" cy="94309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2566" y="7506294"/>
            <a:ext cx="4776349" cy="10399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6850" y="6644811"/>
            <a:ext cx="1932764" cy="97187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68286" y="7506296"/>
            <a:ext cx="4793806" cy="10399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03526" y="6644811"/>
            <a:ext cx="3440745" cy="9718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49127" y="6871804"/>
            <a:ext cx="1114944" cy="1227243"/>
            <a:chOff x="2449127" y="6871804"/>
            <a:chExt cx="1114944" cy="12272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9127" y="6871804"/>
              <a:ext cx="1114944" cy="1227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85397" y="6721000"/>
            <a:ext cx="1431044" cy="1377082"/>
            <a:chOff x="10185397" y="6721000"/>
            <a:chExt cx="1431044" cy="13770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85397" y="6721000"/>
              <a:ext cx="1431044" cy="13770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73117" y="4309375"/>
            <a:ext cx="1666964" cy="1666964"/>
            <a:chOff x="2173117" y="4309375"/>
            <a:chExt cx="1666964" cy="16669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3117" y="4309375"/>
              <a:ext cx="1666964" cy="16669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8154" y="4436936"/>
            <a:ext cx="1558932" cy="1414730"/>
            <a:chOff x="10058154" y="4436936"/>
            <a:chExt cx="1558932" cy="14147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8154" y="4436936"/>
              <a:ext cx="1558932" cy="1414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5187" y="3961307"/>
            <a:ext cx="4839638" cy="1636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0465" y="2388257"/>
            <a:ext cx="4178953" cy="7649609"/>
            <a:chOff x="330465" y="2388257"/>
            <a:chExt cx="4178953" cy="76496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465" y="2388257"/>
              <a:ext cx="4178953" cy="7649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591817"/>
            <a:ext cx="2403106" cy="29369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2" y="4000555"/>
            <a:ext cx="2373448" cy="10883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1483391" cy="1224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701770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7138834" cy="1516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06868" y="3327942"/>
            <a:ext cx="1145978" cy="1043435"/>
            <a:chOff x="2406868" y="3327942"/>
            <a:chExt cx="1145978" cy="104343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6868" y="3327942"/>
              <a:ext cx="1145978" cy="104343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21476" y="3738424"/>
            <a:ext cx="8821195" cy="1235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21476" y="5479774"/>
            <a:ext cx="8811081" cy="3121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66667" y="0"/>
            <a:ext cx="5619048" cy="10285714"/>
            <a:chOff x="12666667" y="0"/>
            <a:chExt cx="5619048" cy="102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6667" y="0"/>
              <a:ext cx="5619048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2" y="-553752"/>
            <a:ext cx="4825584" cy="52944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5901872" cy="15065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6001" y="3566887"/>
            <a:ext cx="1758252" cy="9760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7134" y="4405858"/>
            <a:ext cx="2903378" cy="7425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66001" y="5431630"/>
            <a:ext cx="2337024" cy="9855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17134" y="6270601"/>
            <a:ext cx="2977187" cy="7425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6001" y="7266363"/>
            <a:ext cx="2788357" cy="10944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17134" y="8105334"/>
            <a:ext cx="2977187" cy="10854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71725" y="3566887"/>
            <a:ext cx="2197966" cy="9760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22858" y="4405858"/>
            <a:ext cx="2975006" cy="74256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71725" y="5431630"/>
            <a:ext cx="2814919" cy="9760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22858" y="6270601"/>
            <a:ext cx="2977187" cy="7425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22858" y="8105334"/>
            <a:ext cx="3013892" cy="10854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6102" y="6262744"/>
            <a:ext cx="2417728" cy="321396"/>
            <a:chOff x="4956102" y="6262744"/>
            <a:chExt cx="2417728" cy="3213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6102" y="6262744"/>
              <a:ext cx="2417728" cy="321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2861" y="5039302"/>
            <a:ext cx="2631453" cy="321396"/>
            <a:chOff x="4952861" y="5039302"/>
            <a:chExt cx="2631453" cy="3213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900000">
              <a:off x="4952861" y="5039302"/>
              <a:ext cx="2631453" cy="3213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5594" y="7528787"/>
            <a:ext cx="2631453" cy="321396"/>
            <a:chOff x="4945594" y="7528787"/>
            <a:chExt cx="2631453" cy="3213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20000">
              <a:off x="4945594" y="7528787"/>
              <a:ext cx="2631453" cy="3213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81962" y="6262744"/>
            <a:ext cx="2417728" cy="321396"/>
            <a:chOff x="11181962" y="6262744"/>
            <a:chExt cx="2417728" cy="3213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81962" y="6262744"/>
              <a:ext cx="2417728" cy="3213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71478" y="5039302"/>
            <a:ext cx="2631453" cy="321396"/>
            <a:chOff x="10971478" y="5039302"/>
            <a:chExt cx="2631453" cy="3213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900000">
              <a:off x="10971478" y="5039302"/>
              <a:ext cx="2631453" cy="3213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78745" y="7528787"/>
            <a:ext cx="2631453" cy="321396"/>
            <a:chOff x="10978745" y="7528787"/>
            <a:chExt cx="2631453" cy="32139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20000">
              <a:off x="10978745" y="7528787"/>
              <a:ext cx="2631453" cy="3213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36255" y="3906384"/>
            <a:ext cx="4868347" cy="4868347"/>
            <a:chOff x="6836255" y="3906384"/>
            <a:chExt cx="4868347" cy="48683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36255" y="3906384"/>
              <a:ext cx="4868347" cy="486834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71725" y="7266363"/>
            <a:ext cx="1758252" cy="9760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81073" y="4884602"/>
            <a:ext cx="3389359" cy="3219891"/>
            <a:chOff x="7581073" y="4884602"/>
            <a:chExt cx="3389359" cy="32198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81073" y="4884602"/>
              <a:ext cx="3389359" cy="3219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835103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456358" cy="15161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3515" y="6548830"/>
            <a:ext cx="7969643" cy="24885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47619" y="0"/>
            <a:ext cx="5238095" cy="10316190"/>
            <a:chOff x="13047619" y="0"/>
            <a:chExt cx="5238095" cy="1031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7619" y="0"/>
              <a:ext cx="5238095" cy="1031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3218" y="2830364"/>
            <a:ext cx="2890836" cy="2890836"/>
            <a:chOff x="7573218" y="2830364"/>
            <a:chExt cx="2890836" cy="28908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3218" y="2830364"/>
              <a:ext cx="2890836" cy="28908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27841" y="3348598"/>
            <a:ext cx="1981591" cy="1854369"/>
            <a:chOff x="8027841" y="3348598"/>
            <a:chExt cx="1981591" cy="18543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7841" y="3348598"/>
              <a:ext cx="1981591" cy="18543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6549" y="4123143"/>
            <a:ext cx="1769010" cy="1769010"/>
            <a:chOff x="3196549" y="4123143"/>
            <a:chExt cx="1769010" cy="17690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6549" y="4123143"/>
              <a:ext cx="1769010" cy="1769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96955" y="4434967"/>
            <a:ext cx="1168199" cy="1168199"/>
            <a:chOff x="3496955" y="4434967"/>
            <a:chExt cx="1168199" cy="11681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955" y="4434967"/>
              <a:ext cx="1168199" cy="1168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62045" y="4447991"/>
            <a:ext cx="2313087" cy="1415609"/>
            <a:chOff x="5062045" y="4447991"/>
            <a:chExt cx="2313087" cy="14156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">
              <a:off x="5062045" y="4447991"/>
              <a:ext cx="2313087" cy="14156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0199" y="-2631394"/>
            <a:ext cx="2701702" cy="18382100"/>
            <a:chOff x="7840199" y="-2631394"/>
            <a:chExt cx="2701702" cy="183821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840199" y="-2631394"/>
              <a:ext cx="2701702" cy="183821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4072" y="-553752"/>
            <a:ext cx="4882727" cy="5294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2089" y="1279746"/>
            <a:ext cx="7555805" cy="27862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2563" y="8222448"/>
            <a:ext cx="5909511" cy="8495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16858" y="8222448"/>
            <a:ext cx="5804739" cy="8495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8279" y="6645403"/>
            <a:ext cx="3158542" cy="13071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42574" y="6645403"/>
            <a:ext cx="4617075" cy="13071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18282" y="5628255"/>
            <a:ext cx="803246" cy="14415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42612" y="5628255"/>
            <a:ext cx="805703" cy="1250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0" y="3591816"/>
            <a:ext cx="2517393" cy="29369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2" y="4000555"/>
            <a:ext cx="2975752" cy="10882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2" y="4791250"/>
            <a:ext cx="1689714" cy="1224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4070" y="-553750"/>
            <a:ext cx="4701770" cy="52944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089" y="1279746"/>
            <a:ext cx="8658396" cy="2795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0952" y="4913878"/>
            <a:ext cx="18283793" cy="9524"/>
            <a:chOff x="-130952" y="4913878"/>
            <a:chExt cx="18283793" cy="9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0952" y="4913878"/>
              <a:ext cx="18283793" cy="952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0686" y="5847530"/>
            <a:ext cx="1134358" cy="64088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1390" y="6471449"/>
            <a:ext cx="2420835" cy="86848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67724" y="5847530"/>
            <a:ext cx="978377" cy="6408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8428" y="6471449"/>
            <a:ext cx="2889425" cy="12606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4762" y="5847530"/>
            <a:ext cx="920501" cy="6408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45495" y="6471449"/>
            <a:ext cx="2837139" cy="1652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025359" y="4123440"/>
            <a:ext cx="1657066" cy="1657066"/>
            <a:chOff x="4025359" y="4123440"/>
            <a:chExt cx="1657066" cy="16570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5359" y="4123440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2395" y="4123440"/>
            <a:ext cx="1657066" cy="1657066"/>
            <a:chOff x="8182395" y="4123440"/>
            <a:chExt cx="1657066" cy="1657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82395" y="4123440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39430" y="4123440"/>
            <a:ext cx="1657066" cy="1657066"/>
            <a:chOff x="12339430" y="4123440"/>
            <a:chExt cx="1657066" cy="16570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39430" y="4123440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25361" y="4597738"/>
            <a:ext cx="1657066" cy="632279"/>
            <a:chOff x="4025361" y="4597738"/>
            <a:chExt cx="1657066" cy="6322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25361" y="4597738"/>
              <a:ext cx="1657066" cy="632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54312" y="4014505"/>
            <a:ext cx="1803508" cy="1803508"/>
            <a:chOff x="12254312" y="4014505"/>
            <a:chExt cx="1803508" cy="18035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54312" y="4014505"/>
              <a:ext cx="1803508" cy="18035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84064" y="4212925"/>
            <a:ext cx="1453737" cy="1453737"/>
            <a:chOff x="8284064" y="4212925"/>
            <a:chExt cx="1453737" cy="14537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4064" y="4212925"/>
              <a:ext cx="1453737" cy="1453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3</cp:revision>
  <dcterms:created xsi:type="dcterms:W3CDTF">2022-06-15T03:02:15Z</dcterms:created>
  <dcterms:modified xsi:type="dcterms:W3CDTF">2022-06-16T22:56:08Z</dcterms:modified>
</cp:coreProperties>
</file>