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9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1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4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4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4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2022. 6. 21.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FFFD261-2491-D04F-F862-D2BA8947E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886" y="4335512"/>
            <a:ext cx="763857" cy="76385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340272" y="3338867"/>
            <a:ext cx="3256063" cy="36775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b="1" dirty="0" err="1">
                <a:solidFill>
                  <a:prstClr val="whit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Team_EmperorPenguin</a:t>
            </a:r>
            <a:endParaRPr lang="en-US" altLang="ko-KR" b="1" dirty="0">
              <a:solidFill>
                <a:prstClr val="white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20121" y="1983546"/>
            <a:ext cx="79592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200" dirty="0">
                <a:solidFill>
                  <a:srgbClr val="46ACA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SANGMYUNG BANK</a:t>
            </a:r>
            <a:endParaRPr lang="en-US" altLang="ko-KR" sz="7200" dirty="0">
              <a:solidFill>
                <a:prstClr val="black">
                  <a:lumMod val="75000"/>
                  <a:lumOff val="25000"/>
                </a:prst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3916304" y="5099370"/>
            <a:ext cx="410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그림 90">
            <a:extLst>
              <a:ext uri="{FF2B5EF4-FFF2-40B4-BE49-F238E27FC236}">
                <a16:creationId xmlns:a16="http://schemas.microsoft.com/office/drawing/2014/main" id="{F740AF64-80A3-25D9-7A23-7BBE50860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272" y="4335512"/>
            <a:ext cx="763857" cy="763857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3A397BE-F1BD-49E6-125A-E478157B9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67" y="4349316"/>
            <a:ext cx="763857" cy="763857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239213EB-02AE-B285-B30C-D5CB2506D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785" y="4349316"/>
            <a:ext cx="763857" cy="763857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6D68B59E-4470-72A2-6827-BF7D7B11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119" y="4349316"/>
            <a:ext cx="763857" cy="763857"/>
          </a:xfrm>
          <a:prstGeom prst="rect">
            <a:avLst/>
          </a:prstGeom>
        </p:spPr>
      </p:pic>
      <p:sp>
        <p:nvSpPr>
          <p:cNvPr id="12" name="모서리가 둥근 직사각형 6">
            <a:extLst>
              <a:ext uri="{FF2B5EF4-FFF2-40B4-BE49-F238E27FC236}">
                <a16:creationId xmlns:a16="http://schemas.microsoft.com/office/drawing/2014/main" id="{84499DAA-1791-B286-DFBF-D2049FEE3DF9}"/>
              </a:ext>
            </a:extLst>
          </p:cNvPr>
          <p:cNvSpPr/>
          <p:nvPr/>
        </p:nvSpPr>
        <p:spPr>
          <a:xfrm>
            <a:off x="10132330" y="5062673"/>
            <a:ext cx="1338263" cy="30188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prstClr val="whit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벡엔드</a:t>
            </a:r>
            <a:r>
              <a:rPr lang="en-US" altLang="ko-KR" sz="1100" b="1" dirty="0">
                <a:solidFill>
                  <a:prstClr val="whit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1100" b="1" dirty="0">
                <a:solidFill>
                  <a:prstClr val="whit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김도현 </a:t>
            </a:r>
            <a:endParaRPr lang="en-US" altLang="ko-KR" sz="1100" b="1" dirty="0">
              <a:solidFill>
                <a:prstClr val="white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id="{567BFC2E-4970-9F68-38F6-CBD1E677C347}"/>
              </a:ext>
            </a:extLst>
          </p:cNvPr>
          <p:cNvSpPr/>
          <p:nvPr/>
        </p:nvSpPr>
        <p:spPr>
          <a:xfrm>
            <a:off x="10132330" y="5488022"/>
            <a:ext cx="1338263" cy="30188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프론트 팀장</a:t>
            </a:r>
            <a:r>
              <a:rPr lang="en-US" altLang="ko-KR" sz="1100" b="1" dirty="0">
                <a:solidFill>
                  <a:prstClr val="whit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1100" b="1" dirty="0">
                <a:solidFill>
                  <a:prstClr val="whit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김성호</a:t>
            </a:r>
            <a:r>
              <a:rPr lang="ko-KR" altLang="en-US" sz="2000" b="1" dirty="0">
                <a:solidFill>
                  <a:prstClr val="whit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lang="en-US" altLang="ko-KR" b="1" dirty="0">
              <a:solidFill>
                <a:prstClr val="white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" name="모서리가 둥근 직사각형 6">
            <a:extLst>
              <a:ext uri="{FF2B5EF4-FFF2-40B4-BE49-F238E27FC236}">
                <a16:creationId xmlns:a16="http://schemas.microsoft.com/office/drawing/2014/main" id="{49EDA9A0-42F9-585E-8F97-193BE49BCD13}"/>
              </a:ext>
            </a:extLst>
          </p:cNvPr>
          <p:cNvSpPr/>
          <p:nvPr/>
        </p:nvSpPr>
        <p:spPr>
          <a:xfrm>
            <a:off x="10132330" y="4637324"/>
            <a:ext cx="1338263" cy="30188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prstClr val="whit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벡엔드</a:t>
            </a:r>
            <a:r>
              <a:rPr lang="ko-KR" altLang="en-US" sz="1100" b="1" dirty="0">
                <a:solidFill>
                  <a:prstClr val="whit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팀장</a:t>
            </a:r>
            <a:r>
              <a:rPr lang="en-US" altLang="ko-KR" sz="1100" b="1" dirty="0">
                <a:solidFill>
                  <a:prstClr val="whit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1100" b="1" dirty="0">
                <a:solidFill>
                  <a:prstClr val="whit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ko-KR" altLang="en-US" sz="1100" b="1" dirty="0" err="1">
                <a:solidFill>
                  <a:prstClr val="whit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이유민</a:t>
            </a:r>
            <a:r>
              <a:rPr lang="ko-KR" altLang="en-US" sz="1100" b="1" dirty="0">
                <a:solidFill>
                  <a:prstClr val="whit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lang="en-US" altLang="ko-KR" sz="1100" b="1" dirty="0">
              <a:solidFill>
                <a:prstClr val="white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6" name="모서리가 둥근 직사각형 6">
            <a:extLst>
              <a:ext uri="{FF2B5EF4-FFF2-40B4-BE49-F238E27FC236}">
                <a16:creationId xmlns:a16="http://schemas.microsoft.com/office/drawing/2014/main" id="{A34D6DD5-676A-6C4E-CDA2-4A851E45855E}"/>
              </a:ext>
            </a:extLst>
          </p:cNvPr>
          <p:cNvSpPr/>
          <p:nvPr/>
        </p:nvSpPr>
        <p:spPr>
          <a:xfrm>
            <a:off x="10132330" y="5913373"/>
            <a:ext cx="1338263" cy="30188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프론트</a:t>
            </a:r>
            <a:r>
              <a:rPr lang="en-US" altLang="ko-KR" sz="1200" b="1" dirty="0">
                <a:solidFill>
                  <a:prstClr val="whit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1200" b="1" dirty="0">
                <a:solidFill>
                  <a:prstClr val="whit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오원식</a:t>
            </a:r>
            <a:r>
              <a:rPr lang="ko-KR" altLang="en-US" sz="2400" b="1" dirty="0">
                <a:solidFill>
                  <a:prstClr val="whit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lang="en-US" altLang="ko-KR" sz="2000" b="1" dirty="0">
              <a:solidFill>
                <a:prstClr val="white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7" name="모서리가 둥근 직사각형 6">
            <a:extLst>
              <a:ext uri="{FF2B5EF4-FFF2-40B4-BE49-F238E27FC236}">
                <a16:creationId xmlns:a16="http://schemas.microsoft.com/office/drawing/2014/main" id="{5BC3C141-EC68-D32A-855A-EAC9DDFBD47F}"/>
              </a:ext>
            </a:extLst>
          </p:cNvPr>
          <p:cNvSpPr/>
          <p:nvPr/>
        </p:nvSpPr>
        <p:spPr>
          <a:xfrm>
            <a:off x="10114618" y="4184770"/>
            <a:ext cx="1355976" cy="32909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팀장</a:t>
            </a:r>
            <a:r>
              <a:rPr lang="en-US" altLang="ko-KR" sz="1100" b="1" dirty="0">
                <a:solidFill>
                  <a:prstClr val="whit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lang="ko-KR" altLang="en-US" sz="1100" b="1" dirty="0">
                <a:solidFill>
                  <a:prstClr val="white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정경재 </a:t>
            </a:r>
            <a:endParaRPr lang="en-US" altLang="ko-KR" sz="1100" b="1" dirty="0">
              <a:solidFill>
                <a:prstClr val="white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6540" y="506374"/>
            <a:ext cx="17027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dirty="0">
                <a:solidFill>
                  <a:srgbClr val="46ACA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INDEX</a:t>
            </a:r>
            <a:endParaRPr lang="en-US" altLang="ko-KR" sz="3600" dirty="0">
              <a:solidFill>
                <a:prstClr val="black">
                  <a:lumMod val="75000"/>
                  <a:lumOff val="25000"/>
                </a:prst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/>
          <p:cNvGrpSpPr/>
          <p:nvPr/>
        </p:nvGrpSpPr>
        <p:grpSpPr>
          <a:xfrm>
            <a:off x="3416392" y="2817408"/>
            <a:ext cx="5240681" cy="530270"/>
            <a:chOff x="6565900" y="241300"/>
            <a:chExt cx="1676400" cy="651255"/>
          </a:xfrm>
          <a:solidFill>
            <a:srgbClr val="46ACA1"/>
          </a:solidFill>
        </p:grpSpPr>
        <p:sp>
          <p:nvSpPr>
            <p:cNvPr id="106" name="순서도: 처리 105"/>
            <p:cNvSpPr/>
            <p:nvPr/>
          </p:nvSpPr>
          <p:spPr>
            <a:xfrm>
              <a:off x="6565900" y="241300"/>
              <a:ext cx="1676400" cy="381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2.</a:t>
              </a:r>
              <a:r>
                <a:rPr lang="ko-KR" altLang="en-US" sz="1200" dirty="0">
                  <a:solidFill>
                    <a:prstClr val="white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프로젝트 구조 설명</a:t>
              </a:r>
              <a:endParaRPr lang="ko-KR" altLang="en-US" sz="1200" b="1" dirty="0">
                <a:solidFill>
                  <a:prstClr val="white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07" name="이등변 삼각형 106"/>
            <p:cNvSpPr/>
            <p:nvPr/>
          </p:nvSpPr>
          <p:spPr>
            <a:xfrm rot="10800000">
              <a:off x="7350190" y="589087"/>
              <a:ext cx="107820" cy="30346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297EAD9-D802-A279-69D6-BC695C738220}"/>
              </a:ext>
            </a:extLst>
          </p:cNvPr>
          <p:cNvGrpSpPr/>
          <p:nvPr/>
        </p:nvGrpSpPr>
        <p:grpSpPr>
          <a:xfrm>
            <a:off x="3416392" y="2195465"/>
            <a:ext cx="5240681" cy="530270"/>
            <a:chOff x="6565899" y="241300"/>
            <a:chExt cx="1676400" cy="651255"/>
          </a:xfrm>
          <a:solidFill>
            <a:srgbClr val="46ACA1"/>
          </a:solidFill>
        </p:grpSpPr>
        <p:sp>
          <p:nvSpPr>
            <p:cNvPr id="28" name="순서도: 처리 27">
              <a:extLst>
                <a:ext uri="{FF2B5EF4-FFF2-40B4-BE49-F238E27FC236}">
                  <a16:creationId xmlns:a16="http://schemas.microsoft.com/office/drawing/2014/main" id="{2E785A31-78CE-FE0C-186F-4C3EA92C4582}"/>
                </a:ext>
              </a:extLst>
            </p:cNvPr>
            <p:cNvSpPr/>
            <p:nvPr/>
          </p:nvSpPr>
          <p:spPr>
            <a:xfrm>
              <a:off x="6565899" y="241300"/>
              <a:ext cx="1676400" cy="381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1.</a:t>
              </a:r>
              <a:r>
                <a:rPr lang="ko-KR" altLang="en-US" sz="1200" b="1" dirty="0">
                  <a:solidFill>
                    <a:prstClr val="white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프로젝트의 목적</a:t>
              </a:r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19ACB43C-4135-DC14-2E8F-4B46E623755A}"/>
                </a:ext>
              </a:extLst>
            </p:cNvPr>
            <p:cNvSpPr/>
            <p:nvPr/>
          </p:nvSpPr>
          <p:spPr>
            <a:xfrm rot="10800000">
              <a:off x="7350190" y="589087"/>
              <a:ext cx="107820" cy="30346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AF61E26-B1D9-1382-85E7-614946C627BC}"/>
              </a:ext>
            </a:extLst>
          </p:cNvPr>
          <p:cNvGrpSpPr/>
          <p:nvPr/>
        </p:nvGrpSpPr>
        <p:grpSpPr>
          <a:xfrm>
            <a:off x="3416390" y="4064805"/>
            <a:ext cx="5240681" cy="530270"/>
            <a:chOff x="6565900" y="241300"/>
            <a:chExt cx="1676400" cy="651255"/>
          </a:xfrm>
          <a:solidFill>
            <a:srgbClr val="46ACA1"/>
          </a:solidFill>
        </p:grpSpPr>
        <p:sp>
          <p:nvSpPr>
            <p:cNvPr id="31" name="순서도: 처리 30">
              <a:extLst>
                <a:ext uri="{FF2B5EF4-FFF2-40B4-BE49-F238E27FC236}">
                  <a16:creationId xmlns:a16="http://schemas.microsoft.com/office/drawing/2014/main" id="{997E23E6-D5C3-863D-EB63-265A813B7C86}"/>
                </a:ext>
              </a:extLst>
            </p:cNvPr>
            <p:cNvSpPr/>
            <p:nvPr/>
          </p:nvSpPr>
          <p:spPr>
            <a:xfrm>
              <a:off x="6565900" y="241300"/>
              <a:ext cx="1676400" cy="381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4.</a:t>
              </a:r>
              <a:r>
                <a:rPr lang="ko-KR" altLang="en-US" sz="1200" dirty="0">
                  <a:solidFill>
                    <a:prstClr val="white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사용했던 협업도구들</a:t>
              </a:r>
              <a:endParaRPr lang="ko-KR" altLang="en-US" sz="1200" b="1" dirty="0">
                <a:solidFill>
                  <a:prstClr val="white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DF78C210-1E34-CC7A-FE46-753A838750D2}"/>
                </a:ext>
              </a:extLst>
            </p:cNvPr>
            <p:cNvSpPr/>
            <p:nvPr/>
          </p:nvSpPr>
          <p:spPr>
            <a:xfrm rot="10800000">
              <a:off x="7350190" y="589087"/>
              <a:ext cx="107820" cy="30346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D79AFEC-C395-AB9C-74ED-3480D26B1EAF}"/>
              </a:ext>
            </a:extLst>
          </p:cNvPr>
          <p:cNvGrpSpPr/>
          <p:nvPr/>
        </p:nvGrpSpPr>
        <p:grpSpPr>
          <a:xfrm>
            <a:off x="3416391" y="3443148"/>
            <a:ext cx="5240681" cy="530270"/>
            <a:chOff x="6565900" y="241300"/>
            <a:chExt cx="1676400" cy="651255"/>
          </a:xfrm>
          <a:solidFill>
            <a:srgbClr val="46ACA1"/>
          </a:solidFill>
        </p:grpSpPr>
        <p:sp>
          <p:nvSpPr>
            <p:cNvPr id="40" name="순서도: 처리 39">
              <a:extLst>
                <a:ext uri="{FF2B5EF4-FFF2-40B4-BE49-F238E27FC236}">
                  <a16:creationId xmlns:a16="http://schemas.microsoft.com/office/drawing/2014/main" id="{EDEBD08F-42B6-4B65-AC7E-3F8F29514A50}"/>
                </a:ext>
              </a:extLst>
            </p:cNvPr>
            <p:cNvSpPr/>
            <p:nvPr/>
          </p:nvSpPr>
          <p:spPr>
            <a:xfrm>
              <a:off x="6565900" y="241300"/>
              <a:ext cx="1676400" cy="381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3.</a:t>
              </a:r>
              <a:r>
                <a:rPr lang="ko-KR" altLang="en-US" sz="1200" dirty="0">
                  <a:solidFill>
                    <a:prstClr val="white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프로젝트 시현</a:t>
              </a:r>
              <a:endParaRPr lang="ko-KR" altLang="en-US" sz="1200" b="1" dirty="0">
                <a:solidFill>
                  <a:prstClr val="white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5D9CA853-EF2B-CB26-63D4-07CD2877EC22}"/>
                </a:ext>
              </a:extLst>
            </p:cNvPr>
            <p:cNvSpPr/>
            <p:nvPr/>
          </p:nvSpPr>
          <p:spPr>
            <a:xfrm rot="10800000">
              <a:off x="7350190" y="589087"/>
              <a:ext cx="107820" cy="30346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ECBB024-DEA5-102F-E61F-1E1D63953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575" y="4986823"/>
            <a:ext cx="892841" cy="892841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7564844-F346-FAD9-23EA-17D086CECA49}"/>
              </a:ext>
            </a:extLst>
          </p:cNvPr>
          <p:cNvCxnSpPr>
            <a:cxnSpLocks/>
          </p:cNvCxnSpPr>
          <p:nvPr/>
        </p:nvCxnSpPr>
        <p:spPr>
          <a:xfrm>
            <a:off x="5460525" y="5762310"/>
            <a:ext cx="127095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81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97967" y="761973"/>
            <a:ext cx="218653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기본틀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696000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721470" y="2912405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-239258" y="3361704"/>
            <a:ext cx="6639810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내용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FAD657D7-672D-A4E5-F460-0A024D859F24}"/>
              </a:ext>
            </a:extLst>
          </p:cNvPr>
          <p:cNvSpPr/>
          <p:nvPr/>
        </p:nvSpPr>
        <p:spPr>
          <a:xfrm>
            <a:off x="5833714" y="1728156"/>
            <a:ext cx="5662286" cy="4137806"/>
          </a:xfrm>
          <a:prstGeom prst="flowChartProcess">
            <a:avLst/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prstClr val="white"/>
                </a:solidFill>
              </a:rPr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11994963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45</Words>
  <Application>Microsoft Macintosh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BM JUA OTF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정경재</cp:lastModifiedBy>
  <cp:revision>10</cp:revision>
  <dcterms:created xsi:type="dcterms:W3CDTF">2020-01-17T04:26:26Z</dcterms:created>
  <dcterms:modified xsi:type="dcterms:W3CDTF">2022-06-21T13:57:38Z</dcterms:modified>
</cp:coreProperties>
</file>