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68" r:id="rId6"/>
    <p:sldId id="269" r:id="rId7"/>
    <p:sldId id="261" r:id="rId8"/>
    <p:sldId id="277" r:id="rId9"/>
    <p:sldId id="272" r:id="rId10"/>
    <p:sldId id="275" r:id="rId11"/>
    <p:sldId id="260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21.1.2024.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Programsko inženjerstvo</a:t>
            </a: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ak.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CookBooked</a:t>
            </a:r>
            <a:br>
              <a:rPr lang="en-US" dirty="0"/>
            </a:br>
            <a:r>
              <a:rPr lang="en-US" sz="4400" dirty="0"/>
              <a:t>CodeCooks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8F27E-81A9-FA49-7520-4C48CC2D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pic>
        <p:nvPicPr>
          <p:cNvPr id="3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5C3F9E-8544-4B2C-0FFD-D390DD9FA5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13" y="79446"/>
            <a:ext cx="5182174" cy="66991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2ECB07-267C-762A-6C82-7192BD986A92}"/>
              </a:ext>
            </a:extLst>
          </p:cNvPr>
          <p:cNvSpPr txBox="1">
            <a:spLocks/>
          </p:cNvSpPr>
          <p:nvPr/>
        </p:nvSpPr>
        <p:spPr>
          <a:xfrm>
            <a:off x="3004271" y="3429001"/>
            <a:ext cx="4394905" cy="564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dirty="0"/>
              <a:t>UML dijagram komponenti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1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r-HR" sz="2000" dirty="0"/>
              <a:t>- frontend: React, Redux, axios, ( Node.js za deploy aplikacije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r-HR" sz="2000" dirty="0"/>
              <a:t>- backend: Java Spring Boot, ( Docker sa Mavenom za deploy 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(za izradu programske podrške, dokumentacije, komunikaciju i upravljanje)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za izradu dokumentacije: Latex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za komunikaciju: Microsoft Share Point Excel dokument</a:t>
            </a:r>
            <a:endParaRPr lang="hr-HR" sz="18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848C89F-1C3B-2E4B-D9E5-4C3B0E99F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93" y="1364030"/>
            <a:ext cx="7880613" cy="19875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1E31D3-9779-EFFC-1A41-9800C4DC05CE}"/>
              </a:ext>
            </a:extLst>
          </p:cNvPr>
          <p:cNvSpPr txBox="1"/>
          <p:nvPr/>
        </p:nvSpPr>
        <p:spPr>
          <a:xfrm>
            <a:off x="709127" y="3573624"/>
            <a:ext cx="780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Pošto imamo malo vraćanja na ponovne stavke i radili smo prvo dokumentaciju dok je nismo napravili pa tada tek programirali, smatramo da je ovaj model najsličniji </a:t>
            </a:r>
            <a:r>
              <a:rPr lang="hr-HR" dirty="0" err="1"/>
              <a:t>Vodopadnom</a:t>
            </a:r>
            <a:r>
              <a:rPr lang="hr-HR" dirty="0"/>
              <a:t> </a:t>
            </a:r>
            <a:r>
              <a:rPr lang="hr-HR" dirty="0" err="1"/>
              <a:t>SDLC</a:t>
            </a:r>
            <a:r>
              <a:rPr lang="hr-HR" dirty="0"/>
              <a:t> modelu.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Naučili smo kako rad u timu povećava efikasnost izrade programsko rješenja</a:t>
            </a:r>
          </a:p>
          <a:p>
            <a:r>
              <a:rPr lang="hr-HR" dirty="0"/>
              <a:t>Također na greškama smo naučili koristiti brojne tehnologije od kojih je jedna od </a:t>
            </a:r>
            <a:r>
              <a:rPr lang="hr-HR" dirty="0" err="1"/>
              <a:t>najznačajnihi</a:t>
            </a:r>
            <a:r>
              <a:rPr lang="hr-HR" dirty="0"/>
              <a:t> </a:t>
            </a:r>
            <a:r>
              <a:rPr lang="hr-HR" dirty="0" err="1"/>
              <a:t>Git</a:t>
            </a:r>
            <a:endParaRPr lang="hr-HR" dirty="0"/>
          </a:p>
          <a:p>
            <a:r>
              <a:rPr lang="hr-HR" dirty="0"/>
              <a:t>Ono što nije bilo dobro jest možda raspodjela zadataka pojedinim članovima</a:t>
            </a:r>
          </a:p>
          <a:p>
            <a:r>
              <a:rPr lang="hr-HR" dirty="0"/>
              <a:t>Pouku koju smo mogli izuzeti jest kako je lakše raditi sa članovima tima koje već poznajemo jer se povećava efikasnost izrade te olakšava dodjelu poslova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Članovi 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Antonio Hohnjec – voditelj tima</a:t>
            </a:r>
          </a:p>
          <a:p>
            <a:r>
              <a:rPr lang="en-US" sz="2400" dirty="0"/>
              <a:t>Marko Pavi</a:t>
            </a:r>
            <a:r>
              <a:rPr lang="hr-HR" sz="2400" dirty="0"/>
              <a:t>ć – izrada frontenda</a:t>
            </a:r>
          </a:p>
          <a:p>
            <a:r>
              <a:rPr lang="hr-HR" sz="2400" dirty="0"/>
              <a:t>Armis Kantarević – izrada backenda</a:t>
            </a:r>
          </a:p>
          <a:p>
            <a:r>
              <a:rPr lang="hr-HR" sz="2400" dirty="0"/>
              <a:t>Benjamin Zrakić – izrada frontenda</a:t>
            </a:r>
          </a:p>
          <a:p>
            <a:r>
              <a:rPr lang="hr-HR" sz="2400" dirty="0"/>
              <a:t>Luka Ivčević – izrada backenda</a:t>
            </a:r>
          </a:p>
          <a:p>
            <a:r>
              <a:rPr lang="hr-HR" sz="2400" dirty="0"/>
              <a:t>Filip Vrbić – izrada backenda</a:t>
            </a:r>
          </a:p>
          <a:p>
            <a:r>
              <a:rPr lang="hr-HR" sz="2400" dirty="0"/>
              <a:t>Antonio Zglavnik – izrada frontenda</a:t>
            </a:r>
          </a:p>
          <a:p>
            <a:r>
              <a:rPr lang="hr-HR" sz="2400" dirty="0"/>
              <a:t>Svi članovi sudjelovali u izradi dokumentacije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Ideja projekta je razviti web aplikaciju</a:t>
            </a:r>
            <a:r>
              <a:rPr lang="en-US" sz="2400" dirty="0"/>
              <a:t> koja nam omogu</a:t>
            </a:r>
            <a:r>
              <a:rPr lang="hr-HR" sz="2400" dirty="0"/>
              <a:t>ćava objavu i pregled recepata i korisnika koji su te recepte objavili.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Cilj aplikacije je poboljšati traženje korisnih recepata za svakog korisnika.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Na tržištu postoji nekoliko sličnih programskih proizvoda, no naš proizvod se upravo razlikuje po tome da: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2400" dirty="0"/>
              <a:t>	- ima bolji pregled korisnika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2400" dirty="0"/>
              <a:t>	- jednostavnije sučelje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z="2400" dirty="0"/>
              <a:t>	- dobro sortirane kategorije recepata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AFCC-2C38-53F3-712D-D6BDA347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UML dijagram obazaca uporabe</a:t>
            </a:r>
            <a:endParaRPr lang="en-GB" dirty="0"/>
          </a:p>
        </p:txBody>
      </p:sp>
      <p:pic>
        <p:nvPicPr>
          <p:cNvPr id="6" name="Content Placeholder 5" descr="A diagram of a person's work flow&#10;&#10;Description automatically generated">
            <a:extLst>
              <a:ext uri="{FF2B5EF4-FFF2-40B4-BE49-F238E27FC236}">
                <a16:creationId xmlns:a16="http://schemas.microsoft.com/office/drawing/2014/main" id="{9A45BFC2-B4FE-9FD7-507C-F84B6A21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57" y="1209965"/>
            <a:ext cx="6910485" cy="5214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B2241-F774-C226-3FC0-930DE42C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9997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F4F7-6488-B515-5D64-ABCB7FD1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Nefunkcionalni i zahtjevi domene primjene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50AF-1B6A-E4D9-2A83-D3EEB5B7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Sustav treba biti implementiran kao web aplikacija koristeći objektno-orijentirane paradigme i norme kako bi se omogućilo ponovno korištenje dijelova koda/modula.</a:t>
            </a:r>
            <a:endParaRPr lang="hr-HR" dirty="0"/>
          </a:p>
          <a:p>
            <a:r>
              <a:rPr lang="en-GB" dirty="0"/>
              <a:t>Nepravilno korištenje web aplikacije ne smije rezultirati padom sustava, odnosno potrebno je usmjeriti korisnika na pravilno korištenje informacionim obavještenjima.</a:t>
            </a:r>
            <a:endParaRPr lang="hr-HR" dirty="0"/>
          </a:p>
          <a:p>
            <a:r>
              <a:rPr lang="en-GB" dirty="0"/>
              <a:t>U sustavu treba biti omogućen rad i korištenje web aplikacije od strane više korisnika (cca. 50).</a:t>
            </a:r>
            <a:endParaRPr lang="hr-HR" dirty="0"/>
          </a:p>
          <a:p>
            <a:r>
              <a:rPr lang="en-GB" dirty="0"/>
              <a:t>Sustav treba omogućiti komuniciranje korisnika s ostalim korisnicima putem tekstualnog chat-a i video poziva.</a:t>
            </a:r>
            <a:endParaRPr lang="hr-HR" dirty="0"/>
          </a:p>
          <a:p>
            <a:r>
              <a:rPr lang="en-GB" dirty="0"/>
              <a:t>Sustav mora podržati dijakritičke znakove hrvatskoj jezika, dakle treba podržati hrvatsku abecedu. </a:t>
            </a:r>
            <a:endParaRPr lang="hr-HR" dirty="0"/>
          </a:p>
          <a:p>
            <a:r>
              <a:rPr lang="en-GB" dirty="0"/>
              <a:t>Hrvatski jezik je zadani jezik unutar web aplikacije.</a:t>
            </a:r>
            <a:endParaRPr lang="hr-HR" dirty="0"/>
          </a:p>
          <a:p>
            <a:r>
              <a:rPr lang="en-GB" dirty="0"/>
              <a:t>Sustav mora imati intuitivno sučelje koje neće stvarati nedoumice kod korisnika odnosno web-aplikacija treba biti jednostavna za korištenje</a:t>
            </a:r>
            <a:r>
              <a:rPr lang="hr-HR" dirty="0"/>
              <a:t>.</a:t>
            </a:r>
          </a:p>
          <a:p>
            <a:r>
              <a:rPr lang="en-GB" dirty="0"/>
              <a:t>Konekcija s bazom podataka mora imati brz odziv. Bilo kakav pokušaj neovlaštenog pristupa informacijama u bazi podataka potrebno je spriječiti i istu adekvatno zašititi.</a:t>
            </a:r>
            <a:endParaRPr lang="hr-HR" dirty="0"/>
          </a:p>
          <a:p>
            <a:r>
              <a:rPr lang="en-GB" dirty="0"/>
              <a:t>Web aplikacija koristi proces kripitiranja lozinki za prijavu korisnika koji se tako u hash-ovima spremaju u bazu podataka.</a:t>
            </a:r>
            <a:endParaRPr lang="hr-HR" dirty="0"/>
          </a:p>
          <a:p>
            <a:r>
              <a:rPr lang="en-GB" dirty="0"/>
              <a:t>Sustav mora omogućiti korištenje određenih funkcionalnosti samo prijavljenim/registriranim korisnicima.</a:t>
            </a:r>
            <a:endParaRPr lang="hr-HR" dirty="0"/>
          </a:p>
          <a:p>
            <a:r>
              <a:rPr lang="en-GB" dirty="0"/>
              <a:t>Učitavanje početne stranice web aplikacije ne smije trajati duže od 5 sekundi.</a:t>
            </a:r>
            <a:endParaRPr lang="hr-HR" dirty="0"/>
          </a:p>
          <a:p>
            <a:r>
              <a:rPr lang="en-GB" dirty="0"/>
              <a:t>Pristup sustavu i razmjena podataka se vrši HTTPS protokolom.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767AC-CEFF-5FCE-4A71-E307C94B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2379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Za izradu aplikacije koristili smo se REST </a:t>
            </a:r>
            <a:r>
              <a:rPr lang="hr-HR" sz="2400" dirty="0"/>
              <a:t>sustavom, tj. arhitekturom.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To znači da naša aplikacija se sastoji od dvije zasebno odijeljene aplikacije:</a:t>
            </a:r>
            <a:br>
              <a:rPr lang="hr-HR" sz="2400" dirty="0"/>
            </a:br>
            <a:r>
              <a:rPr lang="hr-HR" sz="2400" dirty="0"/>
              <a:t>	- backend napravljen u Java Spring Boot</a:t>
            </a:r>
            <a:br>
              <a:rPr lang="hr-HR" sz="2400" dirty="0"/>
            </a:br>
            <a:r>
              <a:rPr lang="hr-HR" sz="2400" dirty="0"/>
              <a:t>	- frontend napravljen u </a:t>
            </a:r>
            <a:r>
              <a:rPr lang="hr-HR" sz="2400" dirty="0" err="1"/>
              <a:t>React.js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 err="1"/>
              <a:t>React</a:t>
            </a:r>
            <a:r>
              <a:rPr lang="hr-HR" sz="2400" dirty="0"/>
              <a:t> šalje poziv na </a:t>
            </a:r>
            <a:r>
              <a:rPr lang="hr-HR" sz="2400" dirty="0" err="1"/>
              <a:t>backend</a:t>
            </a:r>
            <a:r>
              <a:rPr lang="hr-HR" sz="2400" dirty="0"/>
              <a:t>, dobiva odgovor ( potvrdan ili negativan ) te u skladu s time nastavlja izvršavati prikladne akcije s obzirom na dobiveni odgovor.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Naš </a:t>
            </a:r>
            <a:r>
              <a:rPr lang="hr-HR" sz="2400" dirty="0" err="1"/>
              <a:t>backend</a:t>
            </a:r>
            <a:r>
              <a:rPr lang="hr-HR" sz="2400" dirty="0"/>
              <a:t> spojen je na našu PostgreSQL bazu.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D9316-A602-6D6D-96AC-D2F7E52F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3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C1F5340-5B66-E0AF-3CAA-3D7BAC9F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7" y="516338"/>
            <a:ext cx="7343625" cy="582532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17F0735-6DF2-5B41-26EA-300442782135}"/>
              </a:ext>
            </a:extLst>
          </p:cNvPr>
          <p:cNvSpPr txBox="1">
            <a:spLocks/>
          </p:cNvSpPr>
          <p:nvPr/>
        </p:nvSpPr>
        <p:spPr>
          <a:xfrm>
            <a:off x="2733868" y="5756868"/>
            <a:ext cx="3676261" cy="660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dirty="0"/>
              <a:t>UML dijagram razreda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2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F914-7C28-20A8-7AE1-F16238BF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UML dijagram razmještaja</a:t>
            </a:r>
            <a:endParaRPr lang="en-GB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21116C8-90F9-7843-2342-C268EBD70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6756"/>
            <a:ext cx="7886700" cy="43880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C0AF-1E92-B96B-05F9-5311A1B2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53531239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4662</TotalTime>
  <Words>607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CookBooked CodeCooks</vt:lpstr>
      <vt:lpstr>Sadržaj</vt:lpstr>
      <vt:lpstr>Članovi tima</vt:lpstr>
      <vt:lpstr>Opis zadatka</vt:lpstr>
      <vt:lpstr>UML dijagram obazaca uporabe</vt:lpstr>
      <vt:lpstr>Nefunkcionalni i zahtjevi domene primjene</vt:lpstr>
      <vt:lpstr>Arhitektura sustava</vt:lpstr>
      <vt:lpstr>PowerPoint Presentation</vt:lpstr>
      <vt:lpstr>UML dijagram razmještaja</vt:lpstr>
      <vt:lpstr>PowerPoint Presentation</vt:lpstr>
      <vt:lpstr>Korišteni alati i tehnologije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Antonio Hohnjec</cp:lastModifiedBy>
  <cp:revision>42</cp:revision>
  <dcterms:created xsi:type="dcterms:W3CDTF">2016-01-18T13:10:52Z</dcterms:created>
  <dcterms:modified xsi:type="dcterms:W3CDTF">2024-01-21T08:15:42Z</dcterms:modified>
</cp:coreProperties>
</file>