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8"/>
  </p:notesMasterIdLst>
  <p:sldIdLst>
    <p:sldId id="256" r:id="rId2"/>
    <p:sldId id="258" r:id="rId3"/>
    <p:sldId id="269" r:id="rId4"/>
    <p:sldId id="301" r:id="rId5"/>
    <p:sldId id="264" r:id="rId6"/>
    <p:sldId id="319" r:id="rId7"/>
    <p:sldId id="320" r:id="rId8"/>
    <p:sldId id="265" r:id="rId9"/>
    <p:sldId id="267" r:id="rId10"/>
    <p:sldId id="313" r:id="rId11"/>
    <p:sldId id="314" r:id="rId12"/>
    <p:sldId id="318" r:id="rId13"/>
    <p:sldId id="274" r:id="rId14"/>
    <p:sldId id="316" r:id="rId15"/>
    <p:sldId id="317" r:id="rId16"/>
    <p:sldId id="279" r:id="rId17"/>
  </p:sldIdLst>
  <p:sldSz cx="9144000" cy="5143500" type="screen16x9"/>
  <p:notesSz cx="6858000" cy="9144000"/>
  <p:embeddedFontLst>
    <p:embeddedFont>
      <p:font typeface="Archivo"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Space Grotesk"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29B"/>
    <a:srgbClr val="D3D1D7"/>
    <a:srgbClr val="FFFC60"/>
    <a:srgbClr val="C15102"/>
    <a:srgbClr val="C24F02"/>
    <a:srgbClr val="6453C2"/>
    <a:srgbClr val="6B7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DBF28-5C92-416F-B001-8350A75D943D}">
  <a:tblStyle styleId="{BB3DBF28-5C92-416F-B001-8350A75D94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5" autoAdjust="0"/>
  </p:normalViewPr>
  <p:slideViewPr>
    <p:cSldViewPr snapToGrid="0">
      <p:cViewPr varScale="1">
        <p:scale>
          <a:sx n="97" d="100"/>
          <a:sy n="97" d="100"/>
        </p:scale>
        <p:origin x="1042" y="72"/>
      </p:cViewPr>
      <p:guideLst>
        <p:guide orient="horz" pos="1620"/>
        <p:guide pos="288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3e832b9ea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3e832b9ea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02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3e832b9ea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3e832b9ea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761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3e832b9ea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3e832b9ea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484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13e832b9eaa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e832b9eaa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91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3d163e72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3d163e72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309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3d163e72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3d163e72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097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Google Shape;2113;g13e832b9eaa_0_1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13e832b9eaa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d692eacab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d692eacab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56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13e832b9eaa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3e832b9eaa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3d163e72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3d163e72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538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3e832b9ea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3e832b9ea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3e832b9ea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3e832b9ea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31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13e832b9eaa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3e832b9eaa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270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13e832b9eaa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8" name="Google Shape;1308;g13e832b9eaa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13e832b9eaa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13e832b9eaa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63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55725" y="851775"/>
            <a:ext cx="4305300" cy="2823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000" b="1">
                <a:latin typeface="Space Grotesk"/>
                <a:ea typeface="Space Grotesk"/>
                <a:cs typeface="Space Grotesk"/>
                <a:sym typeface="Space Grotes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672986" y="3855929"/>
            <a:ext cx="3670800" cy="3249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atin typeface="Archivo"/>
                <a:ea typeface="Archivo"/>
                <a:cs typeface="Archivo"/>
                <a:sym typeface="Archiv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50"/>
        <p:cNvGrpSpPr/>
        <p:nvPr/>
      </p:nvGrpSpPr>
      <p:grpSpPr>
        <a:xfrm>
          <a:off x="0" y="0"/>
          <a:ext cx="0" cy="0"/>
          <a:chOff x="0" y="0"/>
          <a:chExt cx="0" cy="0"/>
        </a:xfrm>
      </p:grpSpPr>
      <p:sp>
        <p:nvSpPr>
          <p:cNvPr id="151" name="Google Shape;151;p24"/>
          <p:cNvSpPr/>
          <p:nvPr/>
        </p:nvSpPr>
        <p:spPr>
          <a:xfrm flipH="1">
            <a:off x="6813327" y="3625396"/>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flipH="1">
            <a:off x="133254" y="-98227"/>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flipH="1">
            <a:off x="4089902" y="-1887579"/>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txBox="1">
            <a:spLocks noGrp="1"/>
          </p:cNvSpPr>
          <p:nvPr>
            <p:ph type="title" hasCustomPrompt="1"/>
          </p:nvPr>
        </p:nvSpPr>
        <p:spPr>
          <a:xfrm>
            <a:off x="1055025" y="3011125"/>
            <a:ext cx="1893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5" name="Google Shape;155;p24"/>
          <p:cNvSpPr txBox="1">
            <a:spLocks noGrp="1"/>
          </p:cNvSpPr>
          <p:nvPr>
            <p:ph type="subTitle" idx="1"/>
          </p:nvPr>
        </p:nvSpPr>
        <p:spPr>
          <a:xfrm>
            <a:off x="1055037" y="3555324"/>
            <a:ext cx="1893600" cy="67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4"/>
          <p:cNvSpPr txBox="1">
            <a:spLocks noGrp="1"/>
          </p:cNvSpPr>
          <p:nvPr>
            <p:ph type="title" idx="2" hasCustomPrompt="1"/>
          </p:nvPr>
        </p:nvSpPr>
        <p:spPr>
          <a:xfrm>
            <a:off x="3625076" y="3011125"/>
            <a:ext cx="1893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24"/>
          <p:cNvSpPr txBox="1">
            <a:spLocks noGrp="1"/>
          </p:cNvSpPr>
          <p:nvPr>
            <p:ph type="subTitle" idx="3"/>
          </p:nvPr>
        </p:nvSpPr>
        <p:spPr>
          <a:xfrm>
            <a:off x="3625161" y="3555230"/>
            <a:ext cx="1893600" cy="67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4"/>
          <p:cNvSpPr txBox="1">
            <a:spLocks noGrp="1"/>
          </p:cNvSpPr>
          <p:nvPr>
            <p:ph type="title" idx="4" hasCustomPrompt="1"/>
          </p:nvPr>
        </p:nvSpPr>
        <p:spPr>
          <a:xfrm>
            <a:off x="6195272" y="3011125"/>
            <a:ext cx="1893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9" name="Google Shape;159;p24"/>
          <p:cNvSpPr txBox="1">
            <a:spLocks noGrp="1"/>
          </p:cNvSpPr>
          <p:nvPr>
            <p:ph type="subTitle" idx="5"/>
          </p:nvPr>
        </p:nvSpPr>
        <p:spPr>
          <a:xfrm>
            <a:off x="6195284" y="3555249"/>
            <a:ext cx="1893600" cy="67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6210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
        <p:cNvGrpSpPr/>
        <p:nvPr/>
      </p:nvGrpSpPr>
      <p:grpSpPr>
        <a:xfrm>
          <a:off x="0" y="0"/>
          <a:ext cx="0" cy="0"/>
          <a:chOff x="0" y="0"/>
          <a:chExt cx="0" cy="0"/>
        </a:xfrm>
      </p:grpSpPr>
      <p:sp>
        <p:nvSpPr>
          <p:cNvPr id="39" name="Google Shape;39;p8"/>
          <p:cNvSpPr/>
          <p:nvPr/>
        </p:nvSpPr>
        <p:spPr>
          <a:xfrm>
            <a:off x="133254" y="3491346"/>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p:nvPr/>
        </p:nvSpPr>
        <p:spPr>
          <a:xfrm>
            <a:off x="8185652" y="-98227"/>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713100" y="798325"/>
            <a:ext cx="5079600" cy="2121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169918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77725" y="1024163"/>
            <a:ext cx="3794400" cy="18291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777575" y="3458513"/>
            <a:ext cx="3794400" cy="929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p:nvPr/>
        </p:nvSpPr>
        <p:spPr>
          <a:xfrm>
            <a:off x="6659629" y="3420771"/>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8185652" y="-98227"/>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436223" y="3958723"/>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26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a:off x="713100" y="419700"/>
            <a:ext cx="7717800" cy="638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713100" y="426151"/>
            <a:ext cx="7717800" cy="51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sz="30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 name="Google Shape;30;p6"/>
          <p:cNvSpPr/>
          <p:nvPr/>
        </p:nvSpPr>
        <p:spPr>
          <a:xfrm>
            <a:off x="-1447196" y="3660671"/>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8347927" y="459173"/>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9"/>
        <p:cNvGrpSpPr/>
        <p:nvPr/>
      </p:nvGrpSpPr>
      <p:grpSpPr>
        <a:xfrm>
          <a:off x="0" y="0"/>
          <a:ext cx="0" cy="0"/>
          <a:chOff x="0" y="0"/>
          <a:chExt cx="0" cy="0"/>
        </a:xfrm>
      </p:grpSpPr>
      <p:sp>
        <p:nvSpPr>
          <p:cNvPr id="110" name="Google Shape;110;p21"/>
          <p:cNvSpPr/>
          <p:nvPr/>
        </p:nvSpPr>
        <p:spPr>
          <a:xfrm>
            <a:off x="8157427" y="-274602"/>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836848" y="2689648"/>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713100" y="419700"/>
            <a:ext cx="7717800" cy="638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txBox="1">
            <a:spLocks noGrp="1"/>
          </p:cNvSpPr>
          <p:nvPr>
            <p:ph type="subTitle" idx="1"/>
          </p:nvPr>
        </p:nvSpPr>
        <p:spPr>
          <a:xfrm>
            <a:off x="1863457" y="1341773"/>
            <a:ext cx="3298800" cy="384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Space Grotesk"/>
                <a:ea typeface="Space Grotesk"/>
                <a:cs typeface="Space Grotesk"/>
                <a:sym typeface="Space Grotesk"/>
              </a:defRPr>
            </a:lvl1pPr>
            <a:lvl2pPr lvl="1" rtl="0">
              <a:spcBef>
                <a:spcPts val="1200"/>
              </a:spcBef>
              <a:spcAft>
                <a:spcPts val="0"/>
              </a:spcAft>
              <a:buNone/>
              <a:defRPr sz="2000" b="1">
                <a:latin typeface="Space Grotesk"/>
                <a:ea typeface="Space Grotesk"/>
                <a:cs typeface="Space Grotesk"/>
                <a:sym typeface="Space Grotesk"/>
              </a:defRPr>
            </a:lvl2pPr>
            <a:lvl3pPr lvl="2" rtl="0">
              <a:spcBef>
                <a:spcPts val="1200"/>
              </a:spcBef>
              <a:spcAft>
                <a:spcPts val="0"/>
              </a:spcAft>
              <a:buNone/>
              <a:defRPr sz="2000" b="1">
                <a:latin typeface="Space Grotesk"/>
                <a:ea typeface="Space Grotesk"/>
                <a:cs typeface="Space Grotesk"/>
                <a:sym typeface="Space Grotesk"/>
              </a:defRPr>
            </a:lvl3pPr>
            <a:lvl4pPr lvl="3" rtl="0">
              <a:spcBef>
                <a:spcPts val="1200"/>
              </a:spcBef>
              <a:spcAft>
                <a:spcPts val="0"/>
              </a:spcAft>
              <a:buNone/>
              <a:defRPr sz="2000" b="1">
                <a:latin typeface="Space Grotesk"/>
                <a:ea typeface="Space Grotesk"/>
                <a:cs typeface="Space Grotesk"/>
                <a:sym typeface="Space Grotesk"/>
              </a:defRPr>
            </a:lvl4pPr>
            <a:lvl5pPr lvl="4" rtl="0">
              <a:spcBef>
                <a:spcPts val="1200"/>
              </a:spcBef>
              <a:spcAft>
                <a:spcPts val="0"/>
              </a:spcAft>
              <a:buNone/>
              <a:defRPr sz="2000" b="1">
                <a:latin typeface="Space Grotesk"/>
                <a:ea typeface="Space Grotesk"/>
                <a:cs typeface="Space Grotesk"/>
                <a:sym typeface="Space Grotesk"/>
              </a:defRPr>
            </a:lvl5pPr>
            <a:lvl6pPr lvl="5" rtl="0">
              <a:spcBef>
                <a:spcPts val="1200"/>
              </a:spcBef>
              <a:spcAft>
                <a:spcPts val="0"/>
              </a:spcAft>
              <a:buNone/>
              <a:defRPr sz="2000" b="1">
                <a:latin typeface="Space Grotesk"/>
                <a:ea typeface="Space Grotesk"/>
                <a:cs typeface="Space Grotesk"/>
                <a:sym typeface="Space Grotesk"/>
              </a:defRPr>
            </a:lvl6pPr>
            <a:lvl7pPr lvl="6" rtl="0">
              <a:spcBef>
                <a:spcPts val="1200"/>
              </a:spcBef>
              <a:spcAft>
                <a:spcPts val="0"/>
              </a:spcAft>
              <a:buNone/>
              <a:defRPr sz="2000" b="1">
                <a:latin typeface="Space Grotesk"/>
                <a:ea typeface="Space Grotesk"/>
                <a:cs typeface="Space Grotesk"/>
                <a:sym typeface="Space Grotesk"/>
              </a:defRPr>
            </a:lvl7pPr>
            <a:lvl8pPr lvl="7" rtl="0">
              <a:spcBef>
                <a:spcPts val="1200"/>
              </a:spcBef>
              <a:spcAft>
                <a:spcPts val="0"/>
              </a:spcAft>
              <a:buNone/>
              <a:defRPr sz="2000" b="1">
                <a:latin typeface="Space Grotesk"/>
                <a:ea typeface="Space Grotesk"/>
                <a:cs typeface="Space Grotesk"/>
                <a:sym typeface="Space Grotesk"/>
              </a:defRPr>
            </a:lvl8pPr>
            <a:lvl9pPr lvl="8" rtl="0">
              <a:spcBef>
                <a:spcPts val="1200"/>
              </a:spcBef>
              <a:spcAft>
                <a:spcPts val="1200"/>
              </a:spcAft>
              <a:buNone/>
              <a:defRPr sz="2000" b="1">
                <a:latin typeface="Space Grotesk"/>
                <a:ea typeface="Space Grotesk"/>
                <a:cs typeface="Space Grotesk"/>
                <a:sym typeface="Space Grotesk"/>
              </a:defRPr>
            </a:lvl9pPr>
          </a:lstStyle>
          <a:p>
            <a:endParaRPr/>
          </a:p>
        </p:txBody>
      </p:sp>
      <p:sp>
        <p:nvSpPr>
          <p:cNvPr id="114" name="Google Shape;114;p21"/>
          <p:cNvSpPr txBox="1">
            <a:spLocks noGrp="1"/>
          </p:cNvSpPr>
          <p:nvPr>
            <p:ph type="subTitle" idx="2"/>
          </p:nvPr>
        </p:nvSpPr>
        <p:spPr>
          <a:xfrm>
            <a:off x="1863457" y="1678535"/>
            <a:ext cx="32988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Archivo"/>
                <a:ea typeface="Archivo"/>
                <a:cs typeface="Archivo"/>
                <a:sym typeface="Archivo"/>
              </a:defRPr>
            </a:lvl1pPr>
            <a:lvl2pPr lvl="1" rtl="0">
              <a:spcBef>
                <a:spcPts val="1200"/>
              </a:spcBef>
              <a:spcAft>
                <a:spcPts val="0"/>
              </a:spcAft>
              <a:buNone/>
              <a:defRPr sz="1400">
                <a:latin typeface="Archivo"/>
                <a:ea typeface="Archivo"/>
                <a:cs typeface="Archivo"/>
                <a:sym typeface="Archivo"/>
              </a:defRPr>
            </a:lvl2pPr>
            <a:lvl3pPr lvl="2" rtl="0">
              <a:spcBef>
                <a:spcPts val="1200"/>
              </a:spcBef>
              <a:spcAft>
                <a:spcPts val="0"/>
              </a:spcAft>
              <a:buNone/>
              <a:defRPr sz="1400">
                <a:latin typeface="Archivo"/>
                <a:ea typeface="Archivo"/>
                <a:cs typeface="Archivo"/>
                <a:sym typeface="Archivo"/>
              </a:defRPr>
            </a:lvl3pPr>
            <a:lvl4pPr lvl="3" rtl="0">
              <a:spcBef>
                <a:spcPts val="1200"/>
              </a:spcBef>
              <a:spcAft>
                <a:spcPts val="0"/>
              </a:spcAft>
              <a:buNone/>
              <a:defRPr sz="1400">
                <a:latin typeface="Archivo"/>
                <a:ea typeface="Archivo"/>
                <a:cs typeface="Archivo"/>
                <a:sym typeface="Archivo"/>
              </a:defRPr>
            </a:lvl4pPr>
            <a:lvl5pPr lvl="4" rtl="0">
              <a:spcBef>
                <a:spcPts val="1200"/>
              </a:spcBef>
              <a:spcAft>
                <a:spcPts val="0"/>
              </a:spcAft>
              <a:buNone/>
              <a:defRPr sz="1400">
                <a:latin typeface="Archivo"/>
                <a:ea typeface="Archivo"/>
                <a:cs typeface="Archivo"/>
                <a:sym typeface="Archivo"/>
              </a:defRPr>
            </a:lvl5pPr>
            <a:lvl6pPr lvl="5" rtl="0">
              <a:spcBef>
                <a:spcPts val="1200"/>
              </a:spcBef>
              <a:spcAft>
                <a:spcPts val="0"/>
              </a:spcAft>
              <a:buNone/>
              <a:defRPr sz="1400">
                <a:latin typeface="Archivo"/>
                <a:ea typeface="Archivo"/>
                <a:cs typeface="Archivo"/>
                <a:sym typeface="Archivo"/>
              </a:defRPr>
            </a:lvl6pPr>
            <a:lvl7pPr lvl="6" rtl="0">
              <a:spcBef>
                <a:spcPts val="1200"/>
              </a:spcBef>
              <a:spcAft>
                <a:spcPts val="0"/>
              </a:spcAft>
              <a:buNone/>
              <a:defRPr sz="1400">
                <a:latin typeface="Archivo"/>
                <a:ea typeface="Archivo"/>
                <a:cs typeface="Archivo"/>
                <a:sym typeface="Archivo"/>
              </a:defRPr>
            </a:lvl7pPr>
            <a:lvl8pPr lvl="7" rtl="0">
              <a:spcBef>
                <a:spcPts val="1200"/>
              </a:spcBef>
              <a:spcAft>
                <a:spcPts val="0"/>
              </a:spcAft>
              <a:buNone/>
              <a:defRPr sz="1400">
                <a:latin typeface="Archivo"/>
                <a:ea typeface="Archivo"/>
                <a:cs typeface="Archivo"/>
                <a:sym typeface="Archivo"/>
              </a:defRPr>
            </a:lvl8pPr>
            <a:lvl9pPr lvl="8" rtl="0">
              <a:spcBef>
                <a:spcPts val="1200"/>
              </a:spcBef>
              <a:spcAft>
                <a:spcPts val="1200"/>
              </a:spcAft>
              <a:buNone/>
              <a:defRPr sz="1400">
                <a:latin typeface="Archivo"/>
                <a:ea typeface="Archivo"/>
                <a:cs typeface="Archivo"/>
                <a:sym typeface="Archivo"/>
              </a:defRPr>
            </a:lvl9pPr>
          </a:lstStyle>
          <a:p>
            <a:endParaRPr/>
          </a:p>
        </p:txBody>
      </p:sp>
      <p:sp>
        <p:nvSpPr>
          <p:cNvPr id="115" name="Google Shape;115;p21"/>
          <p:cNvSpPr txBox="1">
            <a:spLocks noGrp="1"/>
          </p:cNvSpPr>
          <p:nvPr>
            <p:ph type="title"/>
          </p:nvPr>
        </p:nvSpPr>
        <p:spPr>
          <a:xfrm>
            <a:off x="713100" y="426151"/>
            <a:ext cx="7717800" cy="51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21"/>
          <p:cNvSpPr txBox="1">
            <a:spLocks noGrp="1"/>
          </p:cNvSpPr>
          <p:nvPr>
            <p:ph type="subTitle" idx="3"/>
          </p:nvPr>
        </p:nvSpPr>
        <p:spPr>
          <a:xfrm>
            <a:off x="1863457" y="2518685"/>
            <a:ext cx="3298800" cy="384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Space Grotesk"/>
                <a:ea typeface="Space Grotesk"/>
                <a:cs typeface="Space Grotesk"/>
                <a:sym typeface="Space Grotesk"/>
              </a:defRPr>
            </a:lvl1pPr>
            <a:lvl2pPr lvl="1" rtl="0">
              <a:spcBef>
                <a:spcPts val="1200"/>
              </a:spcBef>
              <a:spcAft>
                <a:spcPts val="0"/>
              </a:spcAft>
              <a:buNone/>
              <a:defRPr sz="2000" b="1">
                <a:latin typeface="Space Grotesk"/>
                <a:ea typeface="Space Grotesk"/>
                <a:cs typeface="Space Grotesk"/>
                <a:sym typeface="Space Grotesk"/>
              </a:defRPr>
            </a:lvl2pPr>
            <a:lvl3pPr lvl="2" rtl="0">
              <a:spcBef>
                <a:spcPts val="1200"/>
              </a:spcBef>
              <a:spcAft>
                <a:spcPts val="0"/>
              </a:spcAft>
              <a:buNone/>
              <a:defRPr sz="2000" b="1">
                <a:latin typeface="Space Grotesk"/>
                <a:ea typeface="Space Grotesk"/>
                <a:cs typeface="Space Grotesk"/>
                <a:sym typeface="Space Grotesk"/>
              </a:defRPr>
            </a:lvl3pPr>
            <a:lvl4pPr lvl="3" rtl="0">
              <a:spcBef>
                <a:spcPts val="1200"/>
              </a:spcBef>
              <a:spcAft>
                <a:spcPts val="0"/>
              </a:spcAft>
              <a:buNone/>
              <a:defRPr sz="2000" b="1">
                <a:latin typeface="Space Grotesk"/>
                <a:ea typeface="Space Grotesk"/>
                <a:cs typeface="Space Grotesk"/>
                <a:sym typeface="Space Grotesk"/>
              </a:defRPr>
            </a:lvl4pPr>
            <a:lvl5pPr lvl="4" rtl="0">
              <a:spcBef>
                <a:spcPts val="1200"/>
              </a:spcBef>
              <a:spcAft>
                <a:spcPts val="0"/>
              </a:spcAft>
              <a:buNone/>
              <a:defRPr sz="2000" b="1">
                <a:latin typeface="Space Grotesk"/>
                <a:ea typeface="Space Grotesk"/>
                <a:cs typeface="Space Grotesk"/>
                <a:sym typeface="Space Grotesk"/>
              </a:defRPr>
            </a:lvl5pPr>
            <a:lvl6pPr lvl="5" rtl="0">
              <a:spcBef>
                <a:spcPts val="1200"/>
              </a:spcBef>
              <a:spcAft>
                <a:spcPts val="0"/>
              </a:spcAft>
              <a:buNone/>
              <a:defRPr sz="2000" b="1">
                <a:latin typeface="Space Grotesk"/>
                <a:ea typeface="Space Grotesk"/>
                <a:cs typeface="Space Grotesk"/>
                <a:sym typeface="Space Grotesk"/>
              </a:defRPr>
            </a:lvl6pPr>
            <a:lvl7pPr lvl="6" rtl="0">
              <a:spcBef>
                <a:spcPts val="1200"/>
              </a:spcBef>
              <a:spcAft>
                <a:spcPts val="0"/>
              </a:spcAft>
              <a:buNone/>
              <a:defRPr sz="2000" b="1">
                <a:latin typeface="Space Grotesk"/>
                <a:ea typeface="Space Grotesk"/>
                <a:cs typeface="Space Grotesk"/>
                <a:sym typeface="Space Grotesk"/>
              </a:defRPr>
            </a:lvl7pPr>
            <a:lvl8pPr lvl="7" rtl="0">
              <a:spcBef>
                <a:spcPts val="1200"/>
              </a:spcBef>
              <a:spcAft>
                <a:spcPts val="0"/>
              </a:spcAft>
              <a:buNone/>
              <a:defRPr sz="2000" b="1">
                <a:latin typeface="Space Grotesk"/>
                <a:ea typeface="Space Grotesk"/>
                <a:cs typeface="Space Grotesk"/>
                <a:sym typeface="Space Grotesk"/>
              </a:defRPr>
            </a:lvl8pPr>
            <a:lvl9pPr lvl="8" rtl="0">
              <a:spcBef>
                <a:spcPts val="1200"/>
              </a:spcBef>
              <a:spcAft>
                <a:spcPts val="1200"/>
              </a:spcAft>
              <a:buNone/>
              <a:defRPr sz="2000" b="1">
                <a:latin typeface="Space Grotesk"/>
                <a:ea typeface="Space Grotesk"/>
                <a:cs typeface="Space Grotesk"/>
                <a:sym typeface="Space Grotesk"/>
              </a:defRPr>
            </a:lvl9pPr>
          </a:lstStyle>
          <a:p>
            <a:endParaRPr/>
          </a:p>
        </p:txBody>
      </p:sp>
      <p:sp>
        <p:nvSpPr>
          <p:cNvPr id="117" name="Google Shape;117;p21"/>
          <p:cNvSpPr txBox="1">
            <a:spLocks noGrp="1"/>
          </p:cNvSpPr>
          <p:nvPr>
            <p:ph type="subTitle" idx="4"/>
          </p:nvPr>
        </p:nvSpPr>
        <p:spPr>
          <a:xfrm>
            <a:off x="1863457" y="2855448"/>
            <a:ext cx="32988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Archivo"/>
                <a:ea typeface="Archivo"/>
                <a:cs typeface="Archivo"/>
                <a:sym typeface="Archivo"/>
              </a:defRPr>
            </a:lvl1pPr>
            <a:lvl2pPr lvl="1" rtl="0">
              <a:spcBef>
                <a:spcPts val="1200"/>
              </a:spcBef>
              <a:spcAft>
                <a:spcPts val="0"/>
              </a:spcAft>
              <a:buNone/>
              <a:defRPr sz="1400">
                <a:latin typeface="Archivo"/>
                <a:ea typeface="Archivo"/>
                <a:cs typeface="Archivo"/>
                <a:sym typeface="Archivo"/>
              </a:defRPr>
            </a:lvl2pPr>
            <a:lvl3pPr lvl="2" rtl="0">
              <a:spcBef>
                <a:spcPts val="1200"/>
              </a:spcBef>
              <a:spcAft>
                <a:spcPts val="0"/>
              </a:spcAft>
              <a:buNone/>
              <a:defRPr sz="1400">
                <a:latin typeface="Archivo"/>
                <a:ea typeface="Archivo"/>
                <a:cs typeface="Archivo"/>
                <a:sym typeface="Archivo"/>
              </a:defRPr>
            </a:lvl3pPr>
            <a:lvl4pPr lvl="3" rtl="0">
              <a:spcBef>
                <a:spcPts val="1200"/>
              </a:spcBef>
              <a:spcAft>
                <a:spcPts val="0"/>
              </a:spcAft>
              <a:buNone/>
              <a:defRPr sz="1400">
                <a:latin typeface="Archivo"/>
                <a:ea typeface="Archivo"/>
                <a:cs typeface="Archivo"/>
                <a:sym typeface="Archivo"/>
              </a:defRPr>
            </a:lvl4pPr>
            <a:lvl5pPr lvl="4" rtl="0">
              <a:spcBef>
                <a:spcPts val="1200"/>
              </a:spcBef>
              <a:spcAft>
                <a:spcPts val="0"/>
              </a:spcAft>
              <a:buNone/>
              <a:defRPr sz="1400">
                <a:latin typeface="Archivo"/>
                <a:ea typeface="Archivo"/>
                <a:cs typeface="Archivo"/>
                <a:sym typeface="Archivo"/>
              </a:defRPr>
            </a:lvl5pPr>
            <a:lvl6pPr lvl="5" rtl="0">
              <a:spcBef>
                <a:spcPts val="1200"/>
              </a:spcBef>
              <a:spcAft>
                <a:spcPts val="0"/>
              </a:spcAft>
              <a:buNone/>
              <a:defRPr sz="1400">
                <a:latin typeface="Archivo"/>
                <a:ea typeface="Archivo"/>
                <a:cs typeface="Archivo"/>
                <a:sym typeface="Archivo"/>
              </a:defRPr>
            </a:lvl6pPr>
            <a:lvl7pPr lvl="6" rtl="0">
              <a:spcBef>
                <a:spcPts val="1200"/>
              </a:spcBef>
              <a:spcAft>
                <a:spcPts val="0"/>
              </a:spcAft>
              <a:buNone/>
              <a:defRPr sz="1400">
                <a:latin typeface="Archivo"/>
                <a:ea typeface="Archivo"/>
                <a:cs typeface="Archivo"/>
                <a:sym typeface="Archivo"/>
              </a:defRPr>
            </a:lvl7pPr>
            <a:lvl8pPr lvl="7" rtl="0">
              <a:spcBef>
                <a:spcPts val="1200"/>
              </a:spcBef>
              <a:spcAft>
                <a:spcPts val="0"/>
              </a:spcAft>
              <a:buNone/>
              <a:defRPr sz="1400">
                <a:latin typeface="Archivo"/>
                <a:ea typeface="Archivo"/>
                <a:cs typeface="Archivo"/>
                <a:sym typeface="Archivo"/>
              </a:defRPr>
            </a:lvl8pPr>
            <a:lvl9pPr lvl="8" rtl="0">
              <a:spcBef>
                <a:spcPts val="1200"/>
              </a:spcBef>
              <a:spcAft>
                <a:spcPts val="1200"/>
              </a:spcAft>
              <a:buNone/>
              <a:defRPr sz="1400">
                <a:latin typeface="Archivo"/>
                <a:ea typeface="Archivo"/>
                <a:cs typeface="Archivo"/>
                <a:sym typeface="Archivo"/>
              </a:defRPr>
            </a:lvl9pPr>
          </a:lstStyle>
          <a:p>
            <a:endParaRPr/>
          </a:p>
        </p:txBody>
      </p:sp>
      <p:sp>
        <p:nvSpPr>
          <p:cNvPr id="118" name="Google Shape;118;p21"/>
          <p:cNvSpPr txBox="1">
            <a:spLocks noGrp="1"/>
          </p:cNvSpPr>
          <p:nvPr>
            <p:ph type="subTitle" idx="5"/>
          </p:nvPr>
        </p:nvSpPr>
        <p:spPr>
          <a:xfrm>
            <a:off x="1863457" y="3695598"/>
            <a:ext cx="3298800" cy="384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Space Grotesk"/>
                <a:ea typeface="Space Grotesk"/>
                <a:cs typeface="Space Grotesk"/>
                <a:sym typeface="Space Grotesk"/>
              </a:defRPr>
            </a:lvl1pPr>
            <a:lvl2pPr lvl="1" rtl="0">
              <a:spcBef>
                <a:spcPts val="1200"/>
              </a:spcBef>
              <a:spcAft>
                <a:spcPts val="0"/>
              </a:spcAft>
              <a:buNone/>
              <a:defRPr sz="2000" b="1">
                <a:latin typeface="Space Grotesk"/>
                <a:ea typeface="Space Grotesk"/>
                <a:cs typeface="Space Grotesk"/>
                <a:sym typeface="Space Grotesk"/>
              </a:defRPr>
            </a:lvl2pPr>
            <a:lvl3pPr lvl="2" rtl="0">
              <a:spcBef>
                <a:spcPts val="1200"/>
              </a:spcBef>
              <a:spcAft>
                <a:spcPts val="0"/>
              </a:spcAft>
              <a:buNone/>
              <a:defRPr sz="2000" b="1">
                <a:latin typeface="Space Grotesk"/>
                <a:ea typeface="Space Grotesk"/>
                <a:cs typeface="Space Grotesk"/>
                <a:sym typeface="Space Grotesk"/>
              </a:defRPr>
            </a:lvl3pPr>
            <a:lvl4pPr lvl="3" rtl="0">
              <a:spcBef>
                <a:spcPts val="1200"/>
              </a:spcBef>
              <a:spcAft>
                <a:spcPts val="0"/>
              </a:spcAft>
              <a:buNone/>
              <a:defRPr sz="2000" b="1">
                <a:latin typeface="Space Grotesk"/>
                <a:ea typeface="Space Grotesk"/>
                <a:cs typeface="Space Grotesk"/>
                <a:sym typeface="Space Grotesk"/>
              </a:defRPr>
            </a:lvl4pPr>
            <a:lvl5pPr lvl="4" rtl="0">
              <a:spcBef>
                <a:spcPts val="1200"/>
              </a:spcBef>
              <a:spcAft>
                <a:spcPts val="0"/>
              </a:spcAft>
              <a:buNone/>
              <a:defRPr sz="2000" b="1">
                <a:latin typeface="Space Grotesk"/>
                <a:ea typeface="Space Grotesk"/>
                <a:cs typeface="Space Grotesk"/>
                <a:sym typeface="Space Grotesk"/>
              </a:defRPr>
            </a:lvl5pPr>
            <a:lvl6pPr lvl="5" rtl="0">
              <a:spcBef>
                <a:spcPts val="1200"/>
              </a:spcBef>
              <a:spcAft>
                <a:spcPts val="0"/>
              </a:spcAft>
              <a:buNone/>
              <a:defRPr sz="2000" b="1">
                <a:latin typeface="Space Grotesk"/>
                <a:ea typeface="Space Grotesk"/>
                <a:cs typeface="Space Grotesk"/>
                <a:sym typeface="Space Grotesk"/>
              </a:defRPr>
            </a:lvl6pPr>
            <a:lvl7pPr lvl="6" rtl="0">
              <a:spcBef>
                <a:spcPts val="1200"/>
              </a:spcBef>
              <a:spcAft>
                <a:spcPts val="0"/>
              </a:spcAft>
              <a:buNone/>
              <a:defRPr sz="2000" b="1">
                <a:latin typeface="Space Grotesk"/>
                <a:ea typeface="Space Grotesk"/>
                <a:cs typeface="Space Grotesk"/>
                <a:sym typeface="Space Grotesk"/>
              </a:defRPr>
            </a:lvl7pPr>
            <a:lvl8pPr lvl="7" rtl="0">
              <a:spcBef>
                <a:spcPts val="1200"/>
              </a:spcBef>
              <a:spcAft>
                <a:spcPts val="0"/>
              </a:spcAft>
              <a:buNone/>
              <a:defRPr sz="2000" b="1">
                <a:latin typeface="Space Grotesk"/>
                <a:ea typeface="Space Grotesk"/>
                <a:cs typeface="Space Grotesk"/>
                <a:sym typeface="Space Grotesk"/>
              </a:defRPr>
            </a:lvl8pPr>
            <a:lvl9pPr lvl="8" rtl="0">
              <a:spcBef>
                <a:spcPts val="1200"/>
              </a:spcBef>
              <a:spcAft>
                <a:spcPts val="1200"/>
              </a:spcAft>
              <a:buNone/>
              <a:defRPr sz="2000" b="1">
                <a:latin typeface="Space Grotesk"/>
                <a:ea typeface="Space Grotesk"/>
                <a:cs typeface="Space Grotesk"/>
                <a:sym typeface="Space Grotesk"/>
              </a:defRPr>
            </a:lvl9pPr>
          </a:lstStyle>
          <a:p>
            <a:endParaRPr/>
          </a:p>
        </p:txBody>
      </p:sp>
      <p:sp>
        <p:nvSpPr>
          <p:cNvPr id="119" name="Google Shape;119;p21"/>
          <p:cNvSpPr txBox="1">
            <a:spLocks noGrp="1"/>
          </p:cNvSpPr>
          <p:nvPr>
            <p:ph type="subTitle" idx="6"/>
          </p:nvPr>
        </p:nvSpPr>
        <p:spPr>
          <a:xfrm>
            <a:off x="1863457" y="4032360"/>
            <a:ext cx="32988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Archivo"/>
                <a:ea typeface="Archivo"/>
                <a:cs typeface="Archivo"/>
                <a:sym typeface="Archivo"/>
              </a:defRPr>
            </a:lvl1pPr>
            <a:lvl2pPr lvl="1" rtl="0">
              <a:spcBef>
                <a:spcPts val="1200"/>
              </a:spcBef>
              <a:spcAft>
                <a:spcPts val="0"/>
              </a:spcAft>
              <a:buNone/>
              <a:defRPr sz="1400">
                <a:latin typeface="Archivo"/>
                <a:ea typeface="Archivo"/>
                <a:cs typeface="Archivo"/>
                <a:sym typeface="Archivo"/>
              </a:defRPr>
            </a:lvl2pPr>
            <a:lvl3pPr lvl="2" rtl="0">
              <a:spcBef>
                <a:spcPts val="1200"/>
              </a:spcBef>
              <a:spcAft>
                <a:spcPts val="0"/>
              </a:spcAft>
              <a:buNone/>
              <a:defRPr sz="1400">
                <a:latin typeface="Archivo"/>
                <a:ea typeface="Archivo"/>
                <a:cs typeface="Archivo"/>
                <a:sym typeface="Archivo"/>
              </a:defRPr>
            </a:lvl3pPr>
            <a:lvl4pPr lvl="3" rtl="0">
              <a:spcBef>
                <a:spcPts val="1200"/>
              </a:spcBef>
              <a:spcAft>
                <a:spcPts val="0"/>
              </a:spcAft>
              <a:buNone/>
              <a:defRPr sz="1400">
                <a:latin typeface="Archivo"/>
                <a:ea typeface="Archivo"/>
                <a:cs typeface="Archivo"/>
                <a:sym typeface="Archivo"/>
              </a:defRPr>
            </a:lvl4pPr>
            <a:lvl5pPr lvl="4" rtl="0">
              <a:spcBef>
                <a:spcPts val="1200"/>
              </a:spcBef>
              <a:spcAft>
                <a:spcPts val="0"/>
              </a:spcAft>
              <a:buNone/>
              <a:defRPr sz="1400">
                <a:latin typeface="Archivo"/>
                <a:ea typeface="Archivo"/>
                <a:cs typeface="Archivo"/>
                <a:sym typeface="Archivo"/>
              </a:defRPr>
            </a:lvl5pPr>
            <a:lvl6pPr lvl="5" rtl="0">
              <a:spcBef>
                <a:spcPts val="1200"/>
              </a:spcBef>
              <a:spcAft>
                <a:spcPts val="0"/>
              </a:spcAft>
              <a:buNone/>
              <a:defRPr sz="1400">
                <a:latin typeface="Archivo"/>
                <a:ea typeface="Archivo"/>
                <a:cs typeface="Archivo"/>
                <a:sym typeface="Archivo"/>
              </a:defRPr>
            </a:lvl6pPr>
            <a:lvl7pPr lvl="6" rtl="0">
              <a:spcBef>
                <a:spcPts val="1200"/>
              </a:spcBef>
              <a:spcAft>
                <a:spcPts val="0"/>
              </a:spcAft>
              <a:buNone/>
              <a:defRPr sz="1400">
                <a:latin typeface="Archivo"/>
                <a:ea typeface="Archivo"/>
                <a:cs typeface="Archivo"/>
                <a:sym typeface="Archivo"/>
              </a:defRPr>
            </a:lvl7pPr>
            <a:lvl8pPr lvl="7" rtl="0">
              <a:spcBef>
                <a:spcPts val="1200"/>
              </a:spcBef>
              <a:spcAft>
                <a:spcPts val="0"/>
              </a:spcAft>
              <a:buNone/>
              <a:defRPr sz="1400">
                <a:latin typeface="Archivo"/>
                <a:ea typeface="Archivo"/>
                <a:cs typeface="Archivo"/>
                <a:sym typeface="Archivo"/>
              </a:defRPr>
            </a:lvl8pPr>
            <a:lvl9pPr lvl="8" rtl="0">
              <a:spcBef>
                <a:spcPts val="1200"/>
              </a:spcBef>
              <a:spcAft>
                <a:spcPts val="1200"/>
              </a:spcAft>
              <a:buNone/>
              <a:defRPr sz="1400">
                <a:latin typeface="Archivo"/>
                <a:ea typeface="Archivo"/>
                <a:cs typeface="Archivo"/>
                <a:sym typeface="Archiv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6"/>
        <p:cNvGrpSpPr/>
        <p:nvPr/>
      </p:nvGrpSpPr>
      <p:grpSpPr>
        <a:xfrm>
          <a:off x="0" y="0"/>
          <a:ext cx="0" cy="0"/>
          <a:chOff x="0" y="0"/>
          <a:chExt cx="0" cy="0"/>
        </a:xfrm>
      </p:grpSpPr>
      <p:sp>
        <p:nvSpPr>
          <p:cNvPr id="167" name="Google Shape;167;p26"/>
          <p:cNvSpPr/>
          <p:nvPr/>
        </p:nvSpPr>
        <p:spPr>
          <a:xfrm flipH="1">
            <a:off x="7141402" y="3371446"/>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flipH="1">
            <a:off x="5252679" y="-289727"/>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flipH="1">
            <a:off x="-544921" y="1575898"/>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70"/>
        <p:cNvGrpSpPr/>
        <p:nvPr/>
      </p:nvGrpSpPr>
      <p:grpSpPr>
        <a:xfrm>
          <a:off x="0" y="0"/>
          <a:ext cx="0" cy="0"/>
          <a:chOff x="0" y="0"/>
          <a:chExt cx="0" cy="0"/>
        </a:xfrm>
      </p:grpSpPr>
      <p:sp>
        <p:nvSpPr>
          <p:cNvPr id="171" name="Google Shape;171;p27"/>
          <p:cNvSpPr/>
          <p:nvPr/>
        </p:nvSpPr>
        <p:spPr>
          <a:xfrm>
            <a:off x="-544921" y="3371446"/>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2751402" y="-289727"/>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8549002" y="1575898"/>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5"/>
        <p:cNvGrpSpPr/>
        <p:nvPr/>
      </p:nvGrpSpPr>
      <p:grpSpPr>
        <a:xfrm>
          <a:off x="0" y="0"/>
          <a:ext cx="0" cy="0"/>
          <a:chOff x="0" y="0"/>
          <a:chExt cx="0" cy="0"/>
        </a:xfrm>
      </p:grpSpPr>
      <p:sp>
        <p:nvSpPr>
          <p:cNvPr id="86" name="Google Shape;86;p17"/>
          <p:cNvSpPr/>
          <p:nvPr/>
        </p:nvSpPr>
        <p:spPr>
          <a:xfrm flipH="1">
            <a:off x="2396552" y="3639521"/>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flipH="1">
            <a:off x="133254" y="-98227"/>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txBox="1">
            <a:spLocks noGrp="1"/>
          </p:cNvSpPr>
          <p:nvPr>
            <p:ph type="title"/>
          </p:nvPr>
        </p:nvSpPr>
        <p:spPr>
          <a:xfrm flipH="1">
            <a:off x="849113" y="1767700"/>
            <a:ext cx="34386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89" name="Google Shape;89;p17"/>
          <p:cNvSpPr txBox="1">
            <a:spLocks noGrp="1"/>
          </p:cNvSpPr>
          <p:nvPr>
            <p:ph type="subTitle" idx="1"/>
          </p:nvPr>
        </p:nvSpPr>
        <p:spPr>
          <a:xfrm flipH="1">
            <a:off x="848875" y="2381300"/>
            <a:ext cx="3438600" cy="10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34349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4"/>
        <p:cNvGrpSpPr/>
        <p:nvPr/>
      </p:nvGrpSpPr>
      <p:grpSpPr>
        <a:xfrm>
          <a:off x="0" y="0"/>
          <a:ext cx="0" cy="0"/>
          <a:chOff x="0" y="0"/>
          <a:chExt cx="0" cy="0"/>
        </a:xfrm>
      </p:grpSpPr>
      <p:sp>
        <p:nvSpPr>
          <p:cNvPr id="55" name="Google Shape;55;p13"/>
          <p:cNvSpPr/>
          <p:nvPr/>
        </p:nvSpPr>
        <p:spPr>
          <a:xfrm>
            <a:off x="-917671" y="3144746"/>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7294104" y="-1291304"/>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713100" y="419700"/>
            <a:ext cx="7717800" cy="638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title"/>
          </p:nvPr>
        </p:nvSpPr>
        <p:spPr>
          <a:xfrm>
            <a:off x="1985813" y="1799525"/>
            <a:ext cx="2424000" cy="358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9" name="Google Shape;59;p13"/>
          <p:cNvSpPr txBox="1">
            <a:spLocks noGrp="1"/>
          </p:cNvSpPr>
          <p:nvPr>
            <p:ph type="subTitle" idx="1"/>
          </p:nvPr>
        </p:nvSpPr>
        <p:spPr>
          <a:xfrm>
            <a:off x="1985823" y="2126646"/>
            <a:ext cx="2424000" cy="6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2" hasCustomPrompt="1"/>
          </p:nvPr>
        </p:nvSpPr>
        <p:spPr>
          <a:xfrm>
            <a:off x="877838" y="1912775"/>
            <a:ext cx="783600" cy="47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 name="Google Shape;61;p13"/>
          <p:cNvSpPr txBox="1">
            <a:spLocks noGrp="1"/>
          </p:cNvSpPr>
          <p:nvPr>
            <p:ph type="title" idx="3"/>
          </p:nvPr>
        </p:nvSpPr>
        <p:spPr>
          <a:xfrm>
            <a:off x="713100" y="426151"/>
            <a:ext cx="7717800" cy="51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3"/>
          <p:cNvSpPr txBox="1">
            <a:spLocks noGrp="1"/>
          </p:cNvSpPr>
          <p:nvPr>
            <p:ph type="title" idx="4"/>
          </p:nvPr>
        </p:nvSpPr>
        <p:spPr>
          <a:xfrm>
            <a:off x="5942063" y="1799525"/>
            <a:ext cx="2424000" cy="358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13"/>
          <p:cNvSpPr txBox="1">
            <a:spLocks noGrp="1"/>
          </p:cNvSpPr>
          <p:nvPr>
            <p:ph type="subTitle" idx="5"/>
          </p:nvPr>
        </p:nvSpPr>
        <p:spPr>
          <a:xfrm>
            <a:off x="5942073" y="2126646"/>
            <a:ext cx="2424000" cy="6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6" hasCustomPrompt="1"/>
          </p:nvPr>
        </p:nvSpPr>
        <p:spPr>
          <a:xfrm>
            <a:off x="4834088" y="1912775"/>
            <a:ext cx="783600" cy="47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title" idx="7"/>
          </p:nvPr>
        </p:nvSpPr>
        <p:spPr>
          <a:xfrm>
            <a:off x="1985813" y="3235775"/>
            <a:ext cx="2424000" cy="358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6" name="Google Shape;66;p13"/>
          <p:cNvSpPr txBox="1">
            <a:spLocks noGrp="1"/>
          </p:cNvSpPr>
          <p:nvPr>
            <p:ph type="subTitle" idx="8"/>
          </p:nvPr>
        </p:nvSpPr>
        <p:spPr>
          <a:xfrm>
            <a:off x="1943085" y="3562896"/>
            <a:ext cx="2424000" cy="6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9" hasCustomPrompt="1"/>
          </p:nvPr>
        </p:nvSpPr>
        <p:spPr>
          <a:xfrm>
            <a:off x="877838" y="3349025"/>
            <a:ext cx="783600" cy="47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title" idx="13"/>
          </p:nvPr>
        </p:nvSpPr>
        <p:spPr>
          <a:xfrm>
            <a:off x="5942063" y="3235775"/>
            <a:ext cx="2424000" cy="358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9" name="Google Shape;69;p13"/>
          <p:cNvSpPr txBox="1">
            <a:spLocks noGrp="1"/>
          </p:cNvSpPr>
          <p:nvPr>
            <p:ph type="subTitle" idx="14"/>
          </p:nvPr>
        </p:nvSpPr>
        <p:spPr>
          <a:xfrm>
            <a:off x="5942073" y="3562896"/>
            <a:ext cx="2424000" cy="6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a:ea typeface="Archivo"/>
                <a:cs typeface="Archivo"/>
                <a:sym typeface="Archiv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0" name="Google Shape;70;p13"/>
          <p:cNvSpPr txBox="1">
            <a:spLocks noGrp="1"/>
          </p:cNvSpPr>
          <p:nvPr>
            <p:ph type="title" idx="15" hasCustomPrompt="1"/>
          </p:nvPr>
        </p:nvSpPr>
        <p:spPr>
          <a:xfrm>
            <a:off x="4834088" y="3349025"/>
            <a:ext cx="783600" cy="47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377798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4"/>
        <p:cNvGrpSpPr/>
        <p:nvPr/>
      </p:nvGrpSpPr>
      <p:grpSpPr>
        <a:xfrm>
          <a:off x="0" y="0"/>
          <a:ext cx="0" cy="0"/>
          <a:chOff x="0" y="0"/>
          <a:chExt cx="0" cy="0"/>
        </a:xfrm>
      </p:grpSpPr>
      <p:sp>
        <p:nvSpPr>
          <p:cNvPr id="75" name="Google Shape;75;p15"/>
          <p:cNvSpPr/>
          <p:nvPr/>
        </p:nvSpPr>
        <p:spPr>
          <a:xfrm>
            <a:off x="713100" y="419700"/>
            <a:ext cx="7717800" cy="638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title"/>
          </p:nvPr>
        </p:nvSpPr>
        <p:spPr>
          <a:xfrm>
            <a:off x="713100" y="426151"/>
            <a:ext cx="7717800" cy="51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sz="30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7" name="Google Shape;77;p15"/>
          <p:cNvSpPr/>
          <p:nvPr/>
        </p:nvSpPr>
        <p:spPr>
          <a:xfrm flipH="1">
            <a:off x="7626527" y="3285646"/>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flipH="1">
            <a:off x="-760996" y="1058098"/>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98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2800"/>
              <a:buFont typeface="Space Grotesk"/>
              <a:buNone/>
              <a:defRPr sz="28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7" r:id="rId4"/>
    <p:sldLayoutId id="2147483672" r:id="rId5"/>
    <p:sldLayoutId id="2147483673" r:id="rId6"/>
    <p:sldLayoutId id="2147483678" r:id="rId7"/>
    <p:sldLayoutId id="2147483680" r:id="rId8"/>
    <p:sldLayoutId id="2147483681"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orient="horz" pos="340">
          <p15:clr>
            <a:srgbClr val="EA4335"/>
          </p15:clr>
        </p15:guide>
        <p15:guide id="3" orient="horz" pos="2899">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p:nvPr/>
        </p:nvSpPr>
        <p:spPr>
          <a:xfrm>
            <a:off x="7454546" y="3428395"/>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1"/>
          <p:cNvSpPr/>
          <p:nvPr/>
        </p:nvSpPr>
        <p:spPr>
          <a:xfrm>
            <a:off x="4653186" y="3822907"/>
            <a:ext cx="37104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7696779" y="-1678479"/>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1"/>
          <p:cNvSpPr/>
          <p:nvPr/>
        </p:nvSpPr>
        <p:spPr>
          <a:xfrm>
            <a:off x="3818252" y="-803777"/>
            <a:ext cx="1507500" cy="15075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0A305BE9-DABB-821E-9D34-F72BAC40FDBF}"/>
              </a:ext>
            </a:extLst>
          </p:cNvPr>
          <p:cNvPicPr>
            <a:picLocks noChangeAspect="1"/>
          </p:cNvPicPr>
          <p:nvPr/>
        </p:nvPicPr>
        <p:blipFill>
          <a:blip r:embed="rId3"/>
          <a:stretch>
            <a:fillRect/>
          </a:stretch>
        </p:blipFill>
        <p:spPr>
          <a:xfrm>
            <a:off x="333549" y="242951"/>
            <a:ext cx="921543" cy="921543"/>
          </a:xfrm>
          <a:prstGeom prst="rect">
            <a:avLst/>
          </a:prstGeom>
        </p:spPr>
      </p:pic>
      <p:sp>
        <p:nvSpPr>
          <p:cNvPr id="8" name="TextBox 7">
            <a:extLst>
              <a:ext uri="{FF2B5EF4-FFF2-40B4-BE49-F238E27FC236}">
                <a16:creationId xmlns:a16="http://schemas.microsoft.com/office/drawing/2014/main" id="{BC511D12-8D7F-905F-DE01-4E233DC06A39}"/>
              </a:ext>
            </a:extLst>
          </p:cNvPr>
          <p:cNvSpPr txBox="1"/>
          <p:nvPr/>
        </p:nvSpPr>
        <p:spPr>
          <a:xfrm>
            <a:off x="2655656" y="312364"/>
            <a:ext cx="4079081" cy="584775"/>
          </a:xfrm>
          <a:prstGeom prst="rect">
            <a:avLst/>
          </a:prstGeom>
          <a:noFill/>
        </p:spPr>
        <p:txBody>
          <a:bodyPr wrap="square" rtlCol="0">
            <a:spAutoFit/>
          </a:bodyPr>
          <a:lstStyle/>
          <a:p>
            <a:pPr algn="ctr"/>
            <a:r>
              <a:rPr lang="en-US" sz="1600" b="1" dirty="0">
                <a:latin typeface="Roboto" panose="02000000000000000000" pitchFamily="2" charset="0"/>
                <a:ea typeface="Roboto" panose="02000000000000000000" pitchFamily="2" charset="0"/>
                <a:cs typeface="Roboto" panose="02000000000000000000" pitchFamily="2" charset="0"/>
              </a:rPr>
              <a:t>TRƯỜNG ĐẠI HỌC VINH</a:t>
            </a:r>
          </a:p>
          <a:p>
            <a:pPr algn="ctr"/>
            <a:r>
              <a:rPr lang="en-US" sz="1600" b="1" dirty="0">
                <a:latin typeface="Roboto" panose="02000000000000000000" pitchFamily="2" charset="0"/>
                <a:ea typeface="Roboto" panose="02000000000000000000" pitchFamily="2" charset="0"/>
                <a:cs typeface="Roboto" panose="02000000000000000000" pitchFamily="2" charset="0"/>
              </a:rPr>
              <a:t>VIỆN KỸ THUẬT VÀ CÔNG NGHỆ</a:t>
            </a:r>
          </a:p>
        </p:txBody>
      </p:sp>
      <p:sp>
        <p:nvSpPr>
          <p:cNvPr id="9" name="Minus Sign 8">
            <a:extLst>
              <a:ext uri="{FF2B5EF4-FFF2-40B4-BE49-F238E27FC236}">
                <a16:creationId xmlns:a16="http://schemas.microsoft.com/office/drawing/2014/main" id="{F280A94A-401A-C713-0FC8-ACF693B6A2C1}"/>
              </a:ext>
            </a:extLst>
          </p:cNvPr>
          <p:cNvSpPr/>
          <p:nvPr/>
        </p:nvSpPr>
        <p:spPr>
          <a:xfrm>
            <a:off x="3075592" y="890116"/>
            <a:ext cx="3239207" cy="6083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24F02"/>
              </a:solidFill>
            </a:endParaRPr>
          </a:p>
        </p:txBody>
      </p:sp>
      <p:sp>
        <p:nvSpPr>
          <p:cNvPr id="12" name="TextBox 11">
            <a:extLst>
              <a:ext uri="{FF2B5EF4-FFF2-40B4-BE49-F238E27FC236}">
                <a16:creationId xmlns:a16="http://schemas.microsoft.com/office/drawing/2014/main" id="{9964D8E4-58F1-46F1-F4D0-730F42BAC1B1}"/>
              </a:ext>
            </a:extLst>
          </p:cNvPr>
          <p:cNvSpPr txBox="1"/>
          <p:nvPr/>
        </p:nvSpPr>
        <p:spPr>
          <a:xfrm>
            <a:off x="0" y="1436942"/>
            <a:ext cx="9144000" cy="292388"/>
          </a:xfrm>
          <a:prstGeom prst="rect">
            <a:avLst/>
          </a:prstGeom>
          <a:noFill/>
        </p:spPr>
        <p:txBody>
          <a:bodyPr wrap="square" rtlCol="0">
            <a:spAutoFit/>
          </a:bodyPr>
          <a:lstStyle/>
          <a:p>
            <a:pPr algn="ctr"/>
            <a:r>
              <a:rPr lang="en-US" sz="1300" b="1" dirty="0">
                <a:latin typeface="Roboto" panose="02000000000000000000" pitchFamily="2" charset="0"/>
                <a:ea typeface="Roboto" panose="02000000000000000000" pitchFamily="2" charset="0"/>
                <a:cs typeface="Roboto" panose="02000000000000000000" pitchFamily="2" charset="0"/>
              </a:rPr>
              <a:t>BÁO CÁO ĐỒ </a:t>
            </a:r>
            <a:r>
              <a:rPr lang="en-US" sz="1300" b="1">
                <a:latin typeface="Roboto" panose="02000000000000000000" pitchFamily="2" charset="0"/>
                <a:ea typeface="Roboto" panose="02000000000000000000" pitchFamily="2" charset="0"/>
                <a:cs typeface="Roboto" panose="02000000000000000000" pitchFamily="2" charset="0"/>
              </a:rPr>
              <a:t>ÁN CHUYÊN NGÀNH CÔNG NGHỆ THÔNG TIN</a:t>
            </a:r>
            <a:endParaRPr lang="en-US" sz="1300" b="1" dirty="0">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3F6CCFBF-B8C5-4623-7B1E-19231E9600AF}"/>
              </a:ext>
            </a:extLst>
          </p:cNvPr>
          <p:cNvSpPr txBox="1"/>
          <p:nvPr/>
        </p:nvSpPr>
        <p:spPr>
          <a:xfrm>
            <a:off x="1093113" y="1927269"/>
            <a:ext cx="7116076" cy="810478"/>
          </a:xfrm>
          <a:prstGeom prst="rect">
            <a:avLst/>
          </a:prstGeom>
          <a:noFill/>
        </p:spPr>
        <p:txBody>
          <a:bodyPr wrap="square" rtlCol="0">
            <a:spAutoFit/>
          </a:bodyPr>
          <a:lstStyle/>
          <a:p>
            <a:pPr algn="ctr"/>
            <a:r>
              <a:rPr lang="en-US" sz="2000" b="1">
                <a:latin typeface="Roboto" panose="02000000000000000000" pitchFamily="2" charset="0"/>
                <a:ea typeface="Roboto" panose="02000000000000000000" pitchFamily="2" charset="0"/>
                <a:cs typeface="Roboto" panose="02000000000000000000" pitchFamily="2" charset="0"/>
              </a:rPr>
              <a:t>XÂY DỰNG ỨNG DỤNG WEB QUẢN LÝ NHÀ HÀNG</a:t>
            </a:r>
          </a:p>
          <a:p>
            <a:pPr algn="ctr">
              <a:lnSpc>
                <a:spcPct val="150000"/>
              </a:lnSpc>
            </a:pPr>
            <a:r>
              <a:rPr lang="en-US" sz="2000" b="1">
                <a:latin typeface="Roboto" panose="02000000000000000000" pitchFamily="2" charset="0"/>
                <a:ea typeface="Roboto" panose="02000000000000000000" pitchFamily="2" charset="0"/>
                <a:cs typeface="Roboto" panose="02000000000000000000" pitchFamily="2" charset="0"/>
              </a:rPr>
              <a:t>BẰNG LARAVEL FRAMEWORK</a:t>
            </a:r>
            <a:endParaRPr lang="en-US" sz="2000" b="1" dirty="0">
              <a:latin typeface="Roboto" panose="02000000000000000000" pitchFamily="2" charset="0"/>
              <a:ea typeface="Roboto" panose="02000000000000000000" pitchFamily="2" charset="0"/>
              <a:cs typeface="Roboto" panose="02000000000000000000" pitchFamily="2" charset="0"/>
            </a:endParaRPr>
          </a:p>
        </p:txBody>
      </p:sp>
      <p:sp>
        <p:nvSpPr>
          <p:cNvPr id="15" name="Minus Sign 14">
            <a:extLst>
              <a:ext uri="{FF2B5EF4-FFF2-40B4-BE49-F238E27FC236}">
                <a16:creationId xmlns:a16="http://schemas.microsoft.com/office/drawing/2014/main" id="{A795C63F-083A-3982-77A1-55986DB15A65}"/>
              </a:ext>
            </a:extLst>
          </p:cNvPr>
          <p:cNvSpPr/>
          <p:nvPr/>
        </p:nvSpPr>
        <p:spPr>
          <a:xfrm rot="5400000">
            <a:off x="7235283" y="3971346"/>
            <a:ext cx="2850356" cy="6162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inus Sign 15">
            <a:extLst>
              <a:ext uri="{FF2B5EF4-FFF2-40B4-BE49-F238E27FC236}">
                <a16:creationId xmlns:a16="http://schemas.microsoft.com/office/drawing/2014/main" id="{ED6F5B46-1FCC-99B4-0D20-895331853C06}"/>
              </a:ext>
            </a:extLst>
          </p:cNvPr>
          <p:cNvSpPr/>
          <p:nvPr/>
        </p:nvSpPr>
        <p:spPr>
          <a:xfrm>
            <a:off x="6212214" y="4808124"/>
            <a:ext cx="3274686" cy="8722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F98C018-8E9F-7408-9D93-00F5BB3DEE35}"/>
              </a:ext>
            </a:extLst>
          </p:cNvPr>
          <p:cNvSpPr txBox="1"/>
          <p:nvPr/>
        </p:nvSpPr>
        <p:spPr>
          <a:xfrm>
            <a:off x="0" y="4698596"/>
            <a:ext cx="9144000" cy="307777"/>
          </a:xfrm>
          <a:prstGeom prst="rect">
            <a:avLst/>
          </a:prstGeom>
          <a:noFill/>
        </p:spPr>
        <p:txBody>
          <a:bodyPr wrap="square" rtlCol="0">
            <a:spAutoFit/>
          </a:bodyPr>
          <a:lstStyle/>
          <a:p>
            <a:pPr algn="ctr"/>
            <a:r>
              <a:rPr lang="en-US" i="1" dirty="0" err="1">
                <a:latin typeface="Roboto" panose="02000000000000000000" pitchFamily="2" charset="0"/>
                <a:ea typeface="Roboto" panose="02000000000000000000" pitchFamily="2" charset="0"/>
                <a:cs typeface="Roboto" panose="02000000000000000000" pitchFamily="2" charset="0"/>
              </a:rPr>
              <a:t>Nghệ</a:t>
            </a:r>
            <a:r>
              <a:rPr lang="en-US" i="1" dirty="0">
                <a:latin typeface="Roboto" panose="02000000000000000000" pitchFamily="2" charset="0"/>
                <a:ea typeface="Roboto" panose="02000000000000000000" pitchFamily="2" charset="0"/>
                <a:cs typeface="Roboto" panose="02000000000000000000" pitchFamily="2" charset="0"/>
              </a:rPr>
              <a:t> An</a:t>
            </a:r>
            <a:r>
              <a:rPr lang="en-US" i="1">
                <a:latin typeface="Roboto" panose="02000000000000000000" pitchFamily="2" charset="0"/>
                <a:ea typeface="Roboto" panose="02000000000000000000" pitchFamily="2" charset="0"/>
                <a:cs typeface="Roboto" panose="02000000000000000000" pitchFamily="2" charset="0"/>
              </a:rPr>
              <a:t>, 06/2023</a:t>
            </a:r>
            <a:endParaRPr lang="en-US" i="1"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2" name="Table 1">
            <a:extLst>
              <a:ext uri="{FF2B5EF4-FFF2-40B4-BE49-F238E27FC236}">
                <a16:creationId xmlns:a16="http://schemas.microsoft.com/office/drawing/2014/main" id="{86CFBAD5-D34A-3322-E10D-8EDC959C36D9}"/>
              </a:ext>
            </a:extLst>
          </p:cNvPr>
          <p:cNvGraphicFramePr>
            <a:graphicFrameLocks noGrp="1"/>
          </p:cNvGraphicFramePr>
          <p:nvPr>
            <p:extLst>
              <p:ext uri="{D42A27DB-BD31-4B8C-83A1-F6EECF244321}">
                <p14:modId xmlns:p14="http://schemas.microsoft.com/office/powerpoint/2010/main" val="454805750"/>
              </p:ext>
            </p:extLst>
          </p:nvPr>
        </p:nvGraphicFramePr>
        <p:xfrm>
          <a:off x="4327431" y="3351578"/>
          <a:ext cx="5159469" cy="988506"/>
        </p:xfrm>
        <a:graphic>
          <a:graphicData uri="http://schemas.openxmlformats.org/drawingml/2006/table">
            <a:tbl>
              <a:tblPr firstRow="1" firstCol="1" bandRow="1">
                <a:tableStyleId>{BB3DBF28-5C92-416F-B001-8350A75D943D}</a:tableStyleId>
              </a:tblPr>
              <a:tblGrid>
                <a:gridCol w="804328">
                  <a:extLst>
                    <a:ext uri="{9D8B030D-6E8A-4147-A177-3AD203B41FA5}">
                      <a16:colId xmlns:a16="http://schemas.microsoft.com/office/drawing/2014/main" val="722342005"/>
                    </a:ext>
                  </a:extLst>
                </a:gridCol>
                <a:gridCol w="208984">
                  <a:extLst>
                    <a:ext uri="{9D8B030D-6E8A-4147-A177-3AD203B41FA5}">
                      <a16:colId xmlns:a16="http://schemas.microsoft.com/office/drawing/2014/main" val="2707235811"/>
                    </a:ext>
                  </a:extLst>
                </a:gridCol>
                <a:gridCol w="1410139">
                  <a:extLst>
                    <a:ext uri="{9D8B030D-6E8A-4147-A177-3AD203B41FA5}">
                      <a16:colId xmlns:a16="http://schemas.microsoft.com/office/drawing/2014/main" val="208135504"/>
                    </a:ext>
                  </a:extLst>
                </a:gridCol>
                <a:gridCol w="2736018">
                  <a:extLst>
                    <a:ext uri="{9D8B030D-6E8A-4147-A177-3AD203B41FA5}">
                      <a16:colId xmlns:a16="http://schemas.microsoft.com/office/drawing/2014/main" val="1573161558"/>
                    </a:ext>
                  </a:extLst>
                </a:gridCol>
              </a:tblGrid>
              <a:tr h="0">
                <a:tc>
                  <a:txBody>
                    <a:bodyPr/>
                    <a:lstStyle/>
                    <a:p>
                      <a:pPr marL="71755" algn="l">
                        <a:lnSpc>
                          <a:spcPct val="180000"/>
                        </a:lnSpc>
                        <a:spcBef>
                          <a:spcPts val="300"/>
                        </a:spcBef>
                        <a:spcAft>
                          <a:spcPts val="300"/>
                        </a:spcAft>
                        <a:tabLst>
                          <a:tab pos="1130300" algn="l"/>
                        </a:tabLst>
                      </a:pPr>
                      <a:r>
                        <a:rPr lang="en-US" sz="1400" kern="100">
                          <a:effectLst/>
                        </a:rPr>
                        <a:t>GVHD</a:t>
                      </a:r>
                      <a:endParaRPr lang="en-US" sz="13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just">
                        <a:lnSpc>
                          <a:spcPct val="180000"/>
                        </a:lnSpc>
                        <a:spcBef>
                          <a:spcPts val="300"/>
                        </a:spcBef>
                        <a:spcAft>
                          <a:spcPts val="300"/>
                        </a:spcAft>
                        <a:tabLst>
                          <a:tab pos="1130300" algn="l"/>
                        </a:tabLst>
                      </a:pPr>
                      <a:r>
                        <a:rPr lang="en-US" sz="1400" kern="100">
                          <a:effectLst/>
                        </a:rPr>
                        <a:t>:</a:t>
                      </a:r>
                      <a:endParaRPr lang="en-US" sz="13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gridSpan="2">
                  <a:txBody>
                    <a:bodyPr/>
                    <a:lstStyle/>
                    <a:p>
                      <a:pPr algn="just">
                        <a:lnSpc>
                          <a:spcPct val="180000"/>
                        </a:lnSpc>
                        <a:spcBef>
                          <a:spcPts val="300"/>
                        </a:spcBef>
                        <a:spcAft>
                          <a:spcPts val="300"/>
                        </a:spcAft>
                        <a:tabLst>
                          <a:tab pos="1130300" algn="l"/>
                        </a:tabLst>
                      </a:pPr>
                      <a:r>
                        <a:rPr lang="en-US" sz="1400" kern="100">
                          <a:effectLst/>
                        </a:rPr>
                        <a:t>ThS. Nguyễn Thị Minh Tâm</a:t>
                      </a:r>
                      <a:endParaRPr lang="en-US" sz="13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4092378158"/>
                  </a:ext>
                </a:extLst>
              </a:tr>
              <a:tr h="0">
                <a:tc>
                  <a:txBody>
                    <a:bodyPr/>
                    <a:lstStyle/>
                    <a:p>
                      <a:pPr marL="71755" algn="l">
                        <a:lnSpc>
                          <a:spcPct val="180000"/>
                        </a:lnSpc>
                        <a:spcBef>
                          <a:spcPts val="300"/>
                        </a:spcBef>
                        <a:spcAft>
                          <a:spcPts val="300"/>
                        </a:spcAft>
                        <a:tabLst>
                          <a:tab pos="1130300" algn="l"/>
                        </a:tabLst>
                      </a:pPr>
                      <a:r>
                        <a:rPr lang="en-US" sz="1400" kern="100">
                          <a:effectLst/>
                        </a:rPr>
                        <a:t>SVTH</a:t>
                      </a:r>
                      <a:endParaRPr lang="en-US" sz="13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just">
                        <a:lnSpc>
                          <a:spcPct val="180000"/>
                        </a:lnSpc>
                        <a:spcBef>
                          <a:spcPts val="300"/>
                        </a:spcBef>
                        <a:spcAft>
                          <a:spcPts val="300"/>
                        </a:spcAft>
                        <a:tabLst>
                          <a:tab pos="1130300" algn="l"/>
                        </a:tabLst>
                      </a:pPr>
                      <a:r>
                        <a:rPr lang="en-US" sz="1400" kern="100">
                          <a:effectLst/>
                        </a:rPr>
                        <a:t>:</a:t>
                      </a:r>
                      <a:endParaRPr lang="en-US" sz="13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gridSpan="2">
                  <a:txBody>
                    <a:bodyPr/>
                    <a:lstStyle/>
                    <a:p>
                      <a:pPr algn="just">
                        <a:lnSpc>
                          <a:spcPct val="180000"/>
                        </a:lnSpc>
                        <a:spcBef>
                          <a:spcPts val="300"/>
                        </a:spcBef>
                        <a:spcAft>
                          <a:spcPts val="300"/>
                        </a:spcAft>
                        <a:tabLst>
                          <a:tab pos="1130300" algn="l"/>
                        </a:tabLst>
                      </a:pPr>
                      <a:r>
                        <a:rPr lang="en-US" sz="1400" kern="100">
                          <a:effectLst/>
                        </a:rPr>
                        <a:t>Hồ Anh Hòa</a:t>
                      </a:r>
                      <a:endParaRPr lang="en-US" sz="13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531099426"/>
                  </a:ext>
                </a:extLst>
              </a:tr>
              <a:tr h="0">
                <a:tc gridSpan="3">
                  <a:txBody>
                    <a:bodyPr/>
                    <a:lstStyle/>
                    <a:p>
                      <a:pPr marL="71755" algn="l">
                        <a:lnSpc>
                          <a:spcPct val="180000"/>
                        </a:lnSpc>
                        <a:spcBef>
                          <a:spcPts val="300"/>
                        </a:spcBef>
                        <a:spcAft>
                          <a:spcPts val="300"/>
                        </a:spcAft>
                        <a:tabLst>
                          <a:tab pos="1130300" algn="l"/>
                        </a:tabLst>
                      </a:pPr>
                      <a:r>
                        <a:rPr lang="en-US" sz="1400" kern="100">
                          <a:effectLst/>
                        </a:rPr>
                        <a:t>MSSV: 205748020110041</a:t>
                      </a:r>
                      <a:endParaRPr lang="en-US" sz="13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algn="just">
                        <a:lnSpc>
                          <a:spcPct val="180000"/>
                        </a:lnSpc>
                        <a:spcBef>
                          <a:spcPts val="300"/>
                        </a:spcBef>
                        <a:spcAft>
                          <a:spcPts val="300"/>
                        </a:spcAft>
                        <a:tabLst>
                          <a:tab pos="1130300" algn="l"/>
                        </a:tabLst>
                      </a:pPr>
                      <a:r>
                        <a:rPr lang="en-US" sz="1400" kern="100">
                          <a:effectLst/>
                        </a:rPr>
                        <a:t>Lớp: 61K2 - CNTT</a:t>
                      </a:r>
                      <a:endParaRPr lang="en-US" sz="13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164422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9" name="Google Shape;1299;p39"/>
          <p:cNvSpPr txBox="1">
            <a:spLocks noGrp="1"/>
          </p:cNvSpPr>
          <p:nvPr>
            <p:ph type="title"/>
          </p:nvPr>
        </p:nvSpPr>
        <p:spPr>
          <a:xfrm>
            <a:off x="713100" y="426151"/>
            <a:ext cx="7717800" cy="5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Phân</a:t>
            </a:r>
            <a:r>
              <a:rPr lang="en-US" sz="2800" dirty="0"/>
              <a:t> </a:t>
            </a:r>
            <a:r>
              <a:rPr lang="en-US" sz="2800" dirty="0" err="1"/>
              <a:t>tích</a:t>
            </a:r>
            <a:endParaRPr sz="2800" dirty="0"/>
          </a:p>
        </p:txBody>
      </p:sp>
      <p:sp>
        <p:nvSpPr>
          <p:cNvPr id="1369" name="Google Shape;747;p35">
            <a:extLst>
              <a:ext uri="{FF2B5EF4-FFF2-40B4-BE49-F238E27FC236}">
                <a16:creationId xmlns:a16="http://schemas.microsoft.com/office/drawing/2014/main" id="{5CFEB27F-B01D-811A-2879-1FD331A1323F}"/>
              </a:ext>
            </a:extLst>
          </p:cNvPr>
          <p:cNvSpPr/>
          <p:nvPr/>
        </p:nvSpPr>
        <p:spPr>
          <a:xfrm>
            <a:off x="713099" y="1382024"/>
            <a:ext cx="7717801" cy="3395716"/>
          </a:xfrm>
          <a:prstGeom prst="roundRect">
            <a:avLst>
              <a:gd name="adj" fmla="val 5275"/>
            </a:avLst>
          </a:prstGeom>
          <a:noFill/>
          <a:ln w="9525" cap="flat" cmpd="sng">
            <a:solidFill>
              <a:srgbClr val="6453C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0" name="Google Shape;773;p36">
            <a:extLst>
              <a:ext uri="{FF2B5EF4-FFF2-40B4-BE49-F238E27FC236}">
                <a16:creationId xmlns:a16="http://schemas.microsoft.com/office/drawing/2014/main" id="{1DD1D7EB-0375-D296-DBC6-F2BBFC93158C}"/>
              </a:ext>
            </a:extLst>
          </p:cNvPr>
          <p:cNvSpPr txBox="1">
            <a:spLocks/>
          </p:cNvSpPr>
          <p:nvPr/>
        </p:nvSpPr>
        <p:spPr>
          <a:xfrm>
            <a:off x="1178265" y="1961476"/>
            <a:ext cx="6862490" cy="234796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spcAft>
                <a:spcPts val="600"/>
              </a:spcAft>
              <a:buFont typeface="Wingdings" panose="05000000000000000000" pitchFamily="2" charset="2"/>
              <a:buChar char="ü"/>
            </a:pPr>
            <a:r>
              <a:rPr lang="en-US" sz="1200">
                <a:latin typeface="Roboto" panose="02000000000000000000" pitchFamily="2" charset="0"/>
                <a:ea typeface="Roboto" panose="02000000000000000000" pitchFamily="2" charset="0"/>
              </a:rPr>
              <a:t>Phân </a:t>
            </a:r>
            <a:r>
              <a:rPr lang="en-US" sz="1200" dirty="0" err="1">
                <a:latin typeface="Roboto" panose="02000000000000000000" pitchFamily="2" charset="0"/>
                <a:ea typeface="Roboto" panose="02000000000000000000" pitchFamily="2" charset="0"/>
              </a:rPr>
              <a:t>tích</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khách</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hàng</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và</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người</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sử</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dụng</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hệ</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thống</a:t>
            </a:r>
            <a:r>
              <a:rPr lang="en-US" sz="1200" dirty="0">
                <a:latin typeface="Roboto" panose="02000000000000000000" pitchFamily="2" charset="0"/>
                <a:ea typeface="Roboto" panose="02000000000000000000" pitchFamily="2" charset="0"/>
              </a:rPr>
              <a:t> (</a:t>
            </a:r>
            <a:r>
              <a:rPr lang="en-US" sz="1200" err="1">
                <a:latin typeface="Roboto" panose="02000000000000000000" pitchFamily="2" charset="0"/>
                <a:ea typeface="Roboto" panose="02000000000000000000" pitchFamily="2" charset="0"/>
              </a:rPr>
              <a:t>nhu</a:t>
            </a:r>
            <a:r>
              <a:rPr lang="en-US" sz="1200">
                <a:latin typeface="Roboto" panose="02000000000000000000" pitchFamily="2" charset="0"/>
                <a:ea typeface="Roboto" panose="02000000000000000000" pitchFamily="2" charset="0"/>
              </a:rPr>
              <a:t> cầu sử dụng, </a:t>
            </a:r>
            <a:r>
              <a:rPr lang="en-US" sz="1200" dirty="0" err="1">
                <a:latin typeface="Roboto" panose="02000000000000000000" pitchFamily="2" charset="0"/>
                <a:ea typeface="Roboto" panose="02000000000000000000" pitchFamily="2" charset="0"/>
              </a:rPr>
              <a:t>sở</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thích</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thói</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quen</a:t>
            </a:r>
            <a:r>
              <a:rPr lang="en-US" sz="1200" dirty="0">
                <a:latin typeface="Roboto" panose="02000000000000000000" pitchFamily="2" charset="0"/>
                <a:ea typeface="Roboto" panose="02000000000000000000" pitchFamily="2" charset="0"/>
              </a:rPr>
              <a:t>, ….).</a:t>
            </a:r>
          </a:p>
          <a:p>
            <a:pPr marL="285750" indent="-285750" algn="just">
              <a:lnSpc>
                <a:spcPct val="150000"/>
              </a:lnSpc>
              <a:spcAft>
                <a:spcPts val="600"/>
              </a:spcAft>
              <a:buFont typeface="Wingdings" panose="05000000000000000000" pitchFamily="2" charset="2"/>
              <a:buChar char="ü"/>
            </a:pPr>
            <a:r>
              <a:rPr lang="en-US" sz="1200" dirty="0" err="1">
                <a:latin typeface="Roboto" panose="02000000000000000000" pitchFamily="2" charset="0"/>
                <a:ea typeface="Roboto" panose="02000000000000000000" pitchFamily="2" charset="0"/>
              </a:rPr>
              <a:t>Phân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tích</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các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hệ</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thống</a:t>
            </a:r>
            <a:r>
              <a:rPr lang="en-US" sz="1200" dirty="0">
                <a:latin typeface="Roboto" panose="02000000000000000000" pitchFamily="2" charset="0"/>
                <a:ea typeface="Roboto" panose="02000000000000000000" pitchFamily="2" charset="0"/>
              </a:rPr>
              <a:t> website </a:t>
            </a:r>
            <a:r>
              <a:rPr lang="en-US" sz="1200" dirty="0" err="1">
                <a:latin typeface="Roboto" panose="02000000000000000000" pitchFamily="2" charset="0"/>
                <a:ea typeface="Roboto" panose="02000000000000000000" pitchFamily="2" charset="0"/>
              </a:rPr>
              <a:t>của</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các</a:t>
            </a:r>
            <a:r>
              <a:rPr lang="en-US" sz="1200" dirty="0">
                <a:latin typeface="Roboto" panose="02000000000000000000" pitchFamily="2" charset="0"/>
                <a:ea typeface="Roboto" panose="02000000000000000000" pitchFamily="2" charset="0"/>
              </a:rPr>
              <a:t> </a:t>
            </a:r>
            <a:r>
              <a:rPr lang="en-US" sz="1200" err="1">
                <a:latin typeface="Roboto" panose="02000000000000000000" pitchFamily="2" charset="0"/>
                <a:ea typeface="Roboto" panose="02000000000000000000" pitchFamily="2" charset="0"/>
              </a:rPr>
              <a:t>đối</a:t>
            </a:r>
            <a:r>
              <a:rPr lang="en-US" sz="1200">
                <a:latin typeface="Roboto" panose="02000000000000000000" pitchFamily="2" charset="0"/>
                <a:ea typeface="Roboto" panose="02000000000000000000" pitchFamily="2" charset="0"/>
              </a:rPr>
              <a:t> thủ.</a:t>
            </a:r>
            <a:endParaRPr lang="en-US" sz="1200" dirty="0">
              <a:latin typeface="Roboto" panose="02000000000000000000" pitchFamily="2" charset="0"/>
              <a:ea typeface="Roboto" panose="02000000000000000000" pitchFamily="2" charset="0"/>
            </a:endParaRPr>
          </a:p>
          <a:p>
            <a:pPr marL="285750" indent="-285750" algn="just">
              <a:lnSpc>
                <a:spcPct val="150000"/>
              </a:lnSpc>
              <a:spcAft>
                <a:spcPts val="600"/>
              </a:spcAft>
              <a:buFont typeface="Wingdings" panose="05000000000000000000" pitchFamily="2" charset="2"/>
              <a:buChar char="ü"/>
            </a:pPr>
            <a:r>
              <a:rPr lang="en-US" sz="1200">
                <a:latin typeface="Roboto" panose="02000000000000000000" pitchFamily="2" charset="0"/>
                <a:ea typeface="Roboto" panose="02000000000000000000" pitchFamily="2" charset="0"/>
              </a:rPr>
              <a:t>Phân tích các </a:t>
            </a:r>
            <a:r>
              <a:rPr lang="en-US" sz="1200" dirty="0" err="1">
                <a:latin typeface="Roboto" panose="02000000000000000000" pitchFamily="2" charset="0"/>
                <a:ea typeface="Roboto" panose="02000000000000000000" pitchFamily="2" charset="0"/>
              </a:rPr>
              <a:t>tác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nhân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của</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hệ</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thống</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biểu</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đồ</a:t>
            </a:r>
            <a:r>
              <a:rPr lang="en-US" sz="1200" dirty="0">
                <a:latin typeface="Roboto" panose="02000000000000000000" pitchFamily="2" charset="0"/>
                <a:ea typeface="Roboto" panose="02000000000000000000" pitchFamily="2" charset="0"/>
              </a:rPr>
              <a:t> </a:t>
            </a:r>
            <a:r>
              <a:rPr lang="en-US" sz="1200" err="1">
                <a:latin typeface="Roboto" panose="02000000000000000000" pitchFamily="2" charset="0"/>
                <a:ea typeface="Roboto" panose="02000000000000000000" pitchFamily="2" charset="0"/>
              </a:rPr>
              <a:t>UseCase</a:t>
            </a:r>
            <a:r>
              <a:rPr lang="en-US" sz="1200">
                <a:latin typeface="Roboto" panose="02000000000000000000" pitchFamily="2" charset="0"/>
                <a:ea typeface="Roboto" panose="02000000000000000000" pitchFamily="2" charset="0"/>
              </a:rPr>
              <a:t>).</a:t>
            </a:r>
            <a:endParaRPr lang="en-US" sz="1200" dirty="0">
              <a:latin typeface="Roboto" panose="02000000000000000000" pitchFamily="2" charset="0"/>
              <a:ea typeface="Roboto" panose="02000000000000000000" pitchFamily="2" charset="0"/>
            </a:endParaRPr>
          </a:p>
          <a:p>
            <a:pPr marL="285750" indent="-285750" algn="just">
              <a:lnSpc>
                <a:spcPct val="150000"/>
              </a:lnSpc>
              <a:spcAft>
                <a:spcPts val="600"/>
              </a:spcAft>
              <a:buFont typeface="Wingdings" panose="05000000000000000000" pitchFamily="2" charset="2"/>
              <a:buChar char="ü"/>
            </a:pPr>
            <a:r>
              <a:rPr lang="en-US" sz="1200" dirty="0" err="1">
                <a:latin typeface="Roboto" panose="02000000000000000000" pitchFamily="2" charset="0"/>
                <a:ea typeface="Roboto" panose="02000000000000000000" pitchFamily="2" charset="0"/>
              </a:rPr>
              <a:t>Phân</a:t>
            </a:r>
            <a:r>
              <a:rPr lang="en-US" sz="1200" dirty="0">
                <a:latin typeface="Roboto" panose="02000000000000000000" pitchFamily="2" charset="0"/>
                <a:ea typeface="Roboto" panose="02000000000000000000" pitchFamily="2" charset="0"/>
              </a:rPr>
              <a:t> </a:t>
            </a:r>
            <a:r>
              <a:rPr lang="en-US" sz="1200" err="1">
                <a:latin typeface="Roboto" panose="02000000000000000000" pitchFamily="2" charset="0"/>
                <a:ea typeface="Roboto" panose="02000000000000000000" pitchFamily="2" charset="0"/>
              </a:rPr>
              <a:t>tích</a:t>
            </a:r>
            <a:r>
              <a:rPr lang="en-US" sz="1200">
                <a:latin typeface="Roboto" panose="02000000000000000000" pitchFamily="2" charset="0"/>
                <a:ea typeface="Roboto" panose="02000000000000000000" pitchFamily="2" charset="0"/>
              </a:rPr>
              <a:t> cơ sở dữ liệu cho hệ thống.</a:t>
            </a:r>
            <a:endParaRPr lang="en-US" sz="1200" dirty="0">
              <a:latin typeface="Roboto" panose="02000000000000000000" pitchFamily="2" charset="0"/>
              <a:ea typeface="Roboto" panose="02000000000000000000" pitchFamily="2" charset="0"/>
            </a:endParaRPr>
          </a:p>
          <a:p>
            <a:pPr marL="285750" indent="-285750" algn="just">
              <a:lnSpc>
                <a:spcPct val="150000"/>
              </a:lnSpc>
              <a:spcAft>
                <a:spcPts val="600"/>
              </a:spcAft>
              <a:buFont typeface="Wingdings" panose="05000000000000000000" pitchFamily="2" charset="2"/>
              <a:buChar char="ü"/>
            </a:pPr>
            <a:r>
              <a:rPr lang="en-US" sz="1200" dirty="0" err="1">
                <a:latin typeface="Roboto" panose="02000000000000000000" pitchFamily="2" charset="0"/>
                <a:ea typeface="Roboto" panose="02000000000000000000" pitchFamily="2" charset="0"/>
              </a:rPr>
              <a:t>Phân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tích</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các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chức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năng</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của</a:t>
            </a:r>
            <a:r>
              <a:rPr lang="en-US" sz="1200" dirty="0">
                <a:latin typeface="Roboto" panose="02000000000000000000" pitchFamily="2" charset="0"/>
                <a:ea typeface="Roboto" panose="02000000000000000000" pitchFamily="2" charset="0"/>
              </a:rPr>
              <a:t> </a:t>
            </a:r>
            <a:r>
              <a:rPr lang="en-US" sz="1200" err="1">
                <a:latin typeface="Roboto" panose="02000000000000000000" pitchFamily="2" charset="0"/>
                <a:ea typeface="Roboto" panose="02000000000000000000" pitchFamily="2" charset="0"/>
              </a:rPr>
              <a:t>hệ</a:t>
            </a:r>
            <a:r>
              <a:rPr lang="en-US" sz="1200">
                <a:latin typeface="Roboto" panose="02000000000000000000" pitchFamily="2" charset="0"/>
                <a:ea typeface="Roboto" panose="02000000000000000000" pitchFamily="2" charset="0"/>
              </a:rPr>
              <a:t> thống.</a:t>
            </a:r>
            <a:endParaRPr lang="en-US" sz="1200" dirty="0">
              <a:latin typeface="Roboto" panose="02000000000000000000" pitchFamily="2" charset="0"/>
              <a:ea typeface="Roboto" panose="02000000000000000000" pitchFamily="2" charset="0"/>
            </a:endParaRPr>
          </a:p>
          <a:p>
            <a:pPr marL="285750" indent="-285750" algn="just">
              <a:lnSpc>
                <a:spcPct val="150000"/>
              </a:lnSpc>
              <a:spcAft>
                <a:spcPts val="600"/>
              </a:spcAft>
              <a:buFont typeface="Wingdings" panose="05000000000000000000" pitchFamily="2" charset="2"/>
              <a:buChar char="ü"/>
            </a:pPr>
            <a:r>
              <a:rPr lang="en-US" sz="1200" err="1">
                <a:latin typeface="Roboto" panose="02000000000000000000" pitchFamily="2" charset="0"/>
                <a:ea typeface="Roboto" panose="02000000000000000000" pitchFamily="2" charset="0"/>
              </a:rPr>
              <a:t>Công</a:t>
            </a:r>
            <a:r>
              <a:rPr lang="en-US" sz="1200">
                <a:latin typeface="Roboto" panose="02000000000000000000" pitchFamily="2" charset="0"/>
                <a:ea typeface="Roboto" panose="02000000000000000000" pitchFamily="2" charset="0"/>
              </a:rPr>
              <a:t> cụ sử dụng: </a:t>
            </a:r>
            <a:r>
              <a:rPr lang="en-US" sz="1200" dirty="0">
                <a:latin typeface="Roboto" panose="02000000000000000000" pitchFamily="2" charset="0"/>
                <a:ea typeface="Roboto" panose="02000000000000000000" pitchFamily="2" charset="0"/>
              </a:rPr>
              <a:t>SQL Server 2019, Office 365</a:t>
            </a:r>
            <a:r>
              <a:rPr lang="en-US" sz="1200">
                <a:latin typeface="Roboto" panose="02000000000000000000" pitchFamily="2" charset="0"/>
                <a:ea typeface="Roboto" panose="02000000000000000000" pitchFamily="2" charset="0"/>
              </a:rPr>
              <a:t>, …</a:t>
            </a:r>
            <a:endParaRPr lang="en-US" sz="1200" dirty="0">
              <a:latin typeface="Roboto" panose="02000000000000000000" pitchFamily="2" charset="0"/>
              <a:ea typeface="Roboto" panose="02000000000000000000" pitchFamily="2" charset="0"/>
            </a:endParaRPr>
          </a:p>
        </p:txBody>
      </p:sp>
      <p:grpSp>
        <p:nvGrpSpPr>
          <p:cNvPr id="1324" name="Google Shape;349;p34">
            <a:extLst>
              <a:ext uri="{FF2B5EF4-FFF2-40B4-BE49-F238E27FC236}">
                <a16:creationId xmlns:a16="http://schemas.microsoft.com/office/drawing/2014/main" id="{22D28EB3-5BEF-DB62-68E7-7FA3AF19562D}"/>
              </a:ext>
            </a:extLst>
          </p:cNvPr>
          <p:cNvGrpSpPr/>
          <p:nvPr/>
        </p:nvGrpSpPr>
        <p:grpSpPr>
          <a:xfrm>
            <a:off x="5839082" y="2642602"/>
            <a:ext cx="2591818" cy="2009636"/>
            <a:chOff x="331625" y="813925"/>
            <a:chExt cx="4148663" cy="3774837"/>
          </a:xfrm>
        </p:grpSpPr>
        <p:sp>
          <p:nvSpPr>
            <p:cNvPr id="1325" name="Google Shape;350;p34">
              <a:extLst>
                <a:ext uri="{FF2B5EF4-FFF2-40B4-BE49-F238E27FC236}">
                  <a16:creationId xmlns:a16="http://schemas.microsoft.com/office/drawing/2014/main" id="{A1A7202A-B546-7A04-81D2-3F0F7C9B5C2C}"/>
                </a:ext>
              </a:extLst>
            </p:cNvPr>
            <p:cNvSpPr/>
            <p:nvPr/>
          </p:nvSpPr>
          <p:spPr>
            <a:xfrm>
              <a:off x="526460" y="813925"/>
              <a:ext cx="3953828" cy="3487606"/>
            </a:xfrm>
            <a:custGeom>
              <a:avLst/>
              <a:gdLst/>
              <a:ahLst/>
              <a:cxnLst/>
              <a:rect l="l" t="t" r="r" b="b"/>
              <a:pathLst>
                <a:path w="47364" h="41779" extrusionOk="0">
                  <a:moveTo>
                    <a:pt x="20569" y="1"/>
                  </a:moveTo>
                  <a:cubicBezTo>
                    <a:pt x="17904" y="1"/>
                    <a:pt x="15311" y="462"/>
                    <a:pt x="13002" y="1595"/>
                  </a:cubicBezTo>
                  <a:cubicBezTo>
                    <a:pt x="4024" y="6012"/>
                    <a:pt x="369" y="16811"/>
                    <a:pt x="191" y="23752"/>
                  </a:cubicBezTo>
                  <a:cubicBezTo>
                    <a:pt x="0" y="30968"/>
                    <a:pt x="1286" y="37087"/>
                    <a:pt x="4846" y="39897"/>
                  </a:cubicBezTo>
                  <a:cubicBezTo>
                    <a:pt x="6287" y="41039"/>
                    <a:pt x="8557" y="41779"/>
                    <a:pt x="11128" y="41779"/>
                  </a:cubicBezTo>
                  <a:cubicBezTo>
                    <a:pt x="15202" y="41779"/>
                    <a:pt x="20032" y="39920"/>
                    <a:pt x="23515" y="34861"/>
                  </a:cubicBezTo>
                  <a:cubicBezTo>
                    <a:pt x="26670" y="30289"/>
                    <a:pt x="23955" y="25014"/>
                    <a:pt x="26063" y="23217"/>
                  </a:cubicBezTo>
                  <a:cubicBezTo>
                    <a:pt x="29182" y="20550"/>
                    <a:pt x="37421" y="23455"/>
                    <a:pt x="43005" y="17204"/>
                  </a:cubicBezTo>
                  <a:cubicBezTo>
                    <a:pt x="47363" y="12322"/>
                    <a:pt x="42565" y="7858"/>
                    <a:pt x="39255" y="5786"/>
                  </a:cubicBezTo>
                  <a:cubicBezTo>
                    <a:pt x="35216" y="3252"/>
                    <a:pt x="27645" y="1"/>
                    <a:pt x="20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51;p34">
              <a:extLst>
                <a:ext uri="{FF2B5EF4-FFF2-40B4-BE49-F238E27FC236}">
                  <a16:creationId xmlns:a16="http://schemas.microsoft.com/office/drawing/2014/main" id="{6FC7361F-3121-2330-3FF4-D15761835467}"/>
                </a:ext>
              </a:extLst>
            </p:cNvPr>
            <p:cNvSpPr/>
            <p:nvPr/>
          </p:nvSpPr>
          <p:spPr>
            <a:xfrm>
              <a:off x="2622567" y="3524170"/>
              <a:ext cx="69620" cy="350939"/>
            </a:xfrm>
            <a:custGeom>
              <a:avLst/>
              <a:gdLst/>
              <a:ahLst/>
              <a:cxnLst/>
              <a:rect l="l" t="t" r="r" b="b"/>
              <a:pathLst>
                <a:path w="834" h="4204" extrusionOk="0">
                  <a:moveTo>
                    <a:pt x="0" y="1"/>
                  </a:moveTo>
                  <a:lnTo>
                    <a:pt x="0" y="4085"/>
                  </a:lnTo>
                  <a:lnTo>
                    <a:pt x="834" y="4204"/>
                  </a:lnTo>
                  <a:lnTo>
                    <a:pt x="834" y="84"/>
                  </a:lnTo>
                  <a:lnTo>
                    <a:pt x="0" y="1"/>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52;p34">
              <a:extLst>
                <a:ext uri="{FF2B5EF4-FFF2-40B4-BE49-F238E27FC236}">
                  <a16:creationId xmlns:a16="http://schemas.microsoft.com/office/drawing/2014/main" id="{58116623-EED7-EAAF-9E94-586BB0D7B847}"/>
                </a:ext>
              </a:extLst>
            </p:cNvPr>
            <p:cNvSpPr/>
            <p:nvPr/>
          </p:nvSpPr>
          <p:spPr>
            <a:xfrm>
              <a:off x="1059127" y="1007674"/>
              <a:ext cx="3196520" cy="2689562"/>
            </a:xfrm>
            <a:custGeom>
              <a:avLst/>
              <a:gdLst/>
              <a:ahLst/>
              <a:cxnLst/>
              <a:rect l="l" t="t" r="r" b="b"/>
              <a:pathLst>
                <a:path w="38292" h="32219" extrusionOk="0">
                  <a:moveTo>
                    <a:pt x="38291" y="0"/>
                  </a:moveTo>
                  <a:lnTo>
                    <a:pt x="1" y="4941"/>
                  </a:lnTo>
                  <a:lnTo>
                    <a:pt x="1" y="28158"/>
                  </a:lnTo>
                  <a:lnTo>
                    <a:pt x="38291" y="32218"/>
                  </a:lnTo>
                  <a:lnTo>
                    <a:pt x="38291" y="0"/>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53;p34">
              <a:extLst>
                <a:ext uri="{FF2B5EF4-FFF2-40B4-BE49-F238E27FC236}">
                  <a16:creationId xmlns:a16="http://schemas.microsoft.com/office/drawing/2014/main" id="{6E5B8FB5-29AD-B45B-1FE9-47B8B3B4736C}"/>
                </a:ext>
              </a:extLst>
            </p:cNvPr>
            <p:cNvSpPr/>
            <p:nvPr/>
          </p:nvSpPr>
          <p:spPr>
            <a:xfrm>
              <a:off x="991594" y="871190"/>
              <a:ext cx="3331587" cy="553456"/>
            </a:xfrm>
            <a:custGeom>
              <a:avLst/>
              <a:gdLst/>
              <a:ahLst/>
              <a:cxnLst/>
              <a:rect l="l" t="t" r="r" b="b"/>
              <a:pathLst>
                <a:path w="39910" h="6630" extrusionOk="0">
                  <a:moveTo>
                    <a:pt x="39481" y="0"/>
                  </a:moveTo>
                  <a:cubicBezTo>
                    <a:pt x="39462" y="0"/>
                    <a:pt x="39442" y="1"/>
                    <a:pt x="39422" y="4"/>
                  </a:cubicBezTo>
                  <a:lnTo>
                    <a:pt x="488" y="5493"/>
                  </a:lnTo>
                  <a:cubicBezTo>
                    <a:pt x="214" y="5529"/>
                    <a:pt x="0" y="5743"/>
                    <a:pt x="0" y="5945"/>
                  </a:cubicBezTo>
                  <a:lnTo>
                    <a:pt x="0" y="6302"/>
                  </a:lnTo>
                  <a:cubicBezTo>
                    <a:pt x="0" y="6495"/>
                    <a:pt x="172" y="6629"/>
                    <a:pt x="406" y="6629"/>
                  </a:cubicBezTo>
                  <a:cubicBezTo>
                    <a:pt x="432" y="6629"/>
                    <a:pt x="460" y="6628"/>
                    <a:pt x="488" y="6624"/>
                  </a:cubicBezTo>
                  <a:lnTo>
                    <a:pt x="39422" y="1588"/>
                  </a:lnTo>
                  <a:cubicBezTo>
                    <a:pt x="39707" y="1528"/>
                    <a:pt x="39910" y="1278"/>
                    <a:pt x="39910" y="980"/>
                  </a:cubicBezTo>
                  <a:lnTo>
                    <a:pt x="39910" y="480"/>
                  </a:lnTo>
                  <a:cubicBezTo>
                    <a:pt x="39910" y="204"/>
                    <a:pt x="39726" y="0"/>
                    <a:pt x="39481"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54;p34">
              <a:extLst>
                <a:ext uri="{FF2B5EF4-FFF2-40B4-BE49-F238E27FC236}">
                  <a16:creationId xmlns:a16="http://schemas.microsoft.com/office/drawing/2014/main" id="{2290B849-A3FA-C314-59CA-AB5E8B7E0912}"/>
                </a:ext>
              </a:extLst>
            </p:cNvPr>
            <p:cNvSpPr/>
            <p:nvPr/>
          </p:nvSpPr>
          <p:spPr>
            <a:xfrm>
              <a:off x="4195858" y="911259"/>
              <a:ext cx="56765" cy="8014"/>
            </a:xfrm>
            <a:custGeom>
              <a:avLst/>
              <a:gdLst/>
              <a:ahLst/>
              <a:cxnLst/>
              <a:rect l="l" t="t" r="r" b="b"/>
              <a:pathLst>
                <a:path w="680" h="96" fill="none" extrusionOk="0">
                  <a:moveTo>
                    <a:pt x="1" y="96"/>
                  </a:moveTo>
                  <a:lnTo>
                    <a:pt x="680"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55;p34">
              <a:extLst>
                <a:ext uri="{FF2B5EF4-FFF2-40B4-BE49-F238E27FC236}">
                  <a16:creationId xmlns:a16="http://schemas.microsoft.com/office/drawing/2014/main" id="{81E0B406-C103-D605-CB1A-F7B1066E4BCE}"/>
                </a:ext>
              </a:extLst>
            </p:cNvPr>
            <p:cNvSpPr/>
            <p:nvPr/>
          </p:nvSpPr>
          <p:spPr>
            <a:xfrm>
              <a:off x="4042845" y="929123"/>
              <a:ext cx="87568" cy="12021"/>
            </a:xfrm>
            <a:custGeom>
              <a:avLst/>
              <a:gdLst/>
              <a:ahLst/>
              <a:cxnLst/>
              <a:rect l="l" t="t" r="r" b="b"/>
              <a:pathLst>
                <a:path w="1049" h="144" fill="none" extrusionOk="0">
                  <a:moveTo>
                    <a:pt x="0" y="144"/>
                  </a:moveTo>
                  <a:lnTo>
                    <a:pt x="1048"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56;p34">
              <a:extLst>
                <a:ext uri="{FF2B5EF4-FFF2-40B4-BE49-F238E27FC236}">
                  <a16:creationId xmlns:a16="http://schemas.microsoft.com/office/drawing/2014/main" id="{BFBA3160-3878-71CA-37B0-A68690A24F96}"/>
                </a:ext>
              </a:extLst>
            </p:cNvPr>
            <p:cNvSpPr/>
            <p:nvPr/>
          </p:nvSpPr>
          <p:spPr>
            <a:xfrm>
              <a:off x="1328507" y="947988"/>
              <a:ext cx="2663767" cy="380741"/>
            </a:xfrm>
            <a:custGeom>
              <a:avLst/>
              <a:gdLst/>
              <a:ahLst/>
              <a:cxnLst/>
              <a:rect l="l" t="t" r="r" b="b"/>
              <a:pathLst>
                <a:path w="31910" h="4561" fill="none" extrusionOk="0">
                  <a:moveTo>
                    <a:pt x="0" y="4561"/>
                  </a:moveTo>
                  <a:lnTo>
                    <a:pt x="3190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57;p34">
              <a:extLst>
                <a:ext uri="{FF2B5EF4-FFF2-40B4-BE49-F238E27FC236}">
                  <a16:creationId xmlns:a16="http://schemas.microsoft.com/office/drawing/2014/main" id="{38E65294-BD46-F620-0684-559870DEAA4D}"/>
                </a:ext>
              </a:extLst>
            </p:cNvPr>
            <p:cNvSpPr/>
            <p:nvPr/>
          </p:nvSpPr>
          <p:spPr>
            <a:xfrm>
              <a:off x="1062132" y="1338577"/>
              <a:ext cx="197842" cy="27965"/>
            </a:xfrm>
            <a:custGeom>
              <a:avLst/>
              <a:gdLst/>
              <a:ahLst/>
              <a:cxnLst/>
              <a:rect l="l" t="t" r="r" b="b"/>
              <a:pathLst>
                <a:path w="2370" h="335" fill="none" extrusionOk="0">
                  <a:moveTo>
                    <a:pt x="0" y="334"/>
                  </a:moveTo>
                  <a:lnTo>
                    <a:pt x="2370"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58;p34">
              <a:extLst>
                <a:ext uri="{FF2B5EF4-FFF2-40B4-BE49-F238E27FC236}">
                  <a16:creationId xmlns:a16="http://schemas.microsoft.com/office/drawing/2014/main" id="{EB4002D0-23C6-4998-8757-8D520D48CCE5}"/>
                </a:ext>
              </a:extLst>
            </p:cNvPr>
            <p:cNvSpPr/>
            <p:nvPr/>
          </p:nvSpPr>
          <p:spPr>
            <a:xfrm>
              <a:off x="2427732" y="2591900"/>
              <a:ext cx="543772" cy="818079"/>
            </a:xfrm>
            <a:custGeom>
              <a:avLst/>
              <a:gdLst/>
              <a:ahLst/>
              <a:cxnLst/>
              <a:rect l="l" t="t" r="r" b="b"/>
              <a:pathLst>
                <a:path w="6514" h="9800" extrusionOk="0">
                  <a:moveTo>
                    <a:pt x="6513" y="1"/>
                  </a:moveTo>
                  <a:lnTo>
                    <a:pt x="1" y="25"/>
                  </a:lnTo>
                  <a:lnTo>
                    <a:pt x="1" y="9216"/>
                  </a:lnTo>
                  <a:lnTo>
                    <a:pt x="6513" y="9800"/>
                  </a:lnTo>
                  <a:lnTo>
                    <a:pt x="6513"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59;p34">
              <a:extLst>
                <a:ext uri="{FF2B5EF4-FFF2-40B4-BE49-F238E27FC236}">
                  <a16:creationId xmlns:a16="http://schemas.microsoft.com/office/drawing/2014/main" id="{BB305AA9-A0D5-D189-D213-1DB14FA3ED49}"/>
                </a:ext>
              </a:extLst>
            </p:cNvPr>
            <p:cNvSpPr/>
            <p:nvPr/>
          </p:nvSpPr>
          <p:spPr>
            <a:xfrm>
              <a:off x="2427732" y="2591900"/>
              <a:ext cx="543772" cy="818079"/>
            </a:xfrm>
            <a:custGeom>
              <a:avLst/>
              <a:gdLst/>
              <a:ahLst/>
              <a:cxnLst/>
              <a:rect l="l" t="t" r="r" b="b"/>
              <a:pathLst>
                <a:path w="6514" h="9800" extrusionOk="0">
                  <a:moveTo>
                    <a:pt x="6513" y="1"/>
                  </a:moveTo>
                  <a:lnTo>
                    <a:pt x="1" y="25"/>
                  </a:lnTo>
                  <a:lnTo>
                    <a:pt x="1" y="9216"/>
                  </a:lnTo>
                  <a:lnTo>
                    <a:pt x="6513" y="9800"/>
                  </a:lnTo>
                  <a:lnTo>
                    <a:pt x="6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60;p34">
              <a:extLst>
                <a:ext uri="{FF2B5EF4-FFF2-40B4-BE49-F238E27FC236}">
                  <a16:creationId xmlns:a16="http://schemas.microsoft.com/office/drawing/2014/main" id="{FB93B70C-9EEC-56C4-93BF-937ED3B13728}"/>
                </a:ext>
              </a:extLst>
            </p:cNvPr>
            <p:cNvSpPr/>
            <p:nvPr/>
          </p:nvSpPr>
          <p:spPr>
            <a:xfrm>
              <a:off x="2971418" y="2591900"/>
              <a:ext cx="543772" cy="866747"/>
            </a:xfrm>
            <a:custGeom>
              <a:avLst/>
              <a:gdLst/>
              <a:ahLst/>
              <a:cxnLst/>
              <a:rect l="l" t="t" r="r" b="b"/>
              <a:pathLst>
                <a:path w="6514" h="10383" extrusionOk="0">
                  <a:moveTo>
                    <a:pt x="6513" y="1"/>
                  </a:moveTo>
                  <a:lnTo>
                    <a:pt x="0" y="13"/>
                  </a:lnTo>
                  <a:lnTo>
                    <a:pt x="0" y="9800"/>
                  </a:lnTo>
                  <a:lnTo>
                    <a:pt x="6513" y="10383"/>
                  </a:lnTo>
                  <a:lnTo>
                    <a:pt x="6513"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61;p34">
              <a:extLst>
                <a:ext uri="{FF2B5EF4-FFF2-40B4-BE49-F238E27FC236}">
                  <a16:creationId xmlns:a16="http://schemas.microsoft.com/office/drawing/2014/main" id="{CE5ED739-864D-C2FC-919F-4E0CB4A5FA32}"/>
                </a:ext>
              </a:extLst>
            </p:cNvPr>
            <p:cNvSpPr/>
            <p:nvPr/>
          </p:nvSpPr>
          <p:spPr>
            <a:xfrm>
              <a:off x="2971418" y="2591900"/>
              <a:ext cx="543772" cy="866747"/>
            </a:xfrm>
            <a:custGeom>
              <a:avLst/>
              <a:gdLst/>
              <a:ahLst/>
              <a:cxnLst/>
              <a:rect l="l" t="t" r="r" b="b"/>
              <a:pathLst>
                <a:path w="6514" h="10383" extrusionOk="0">
                  <a:moveTo>
                    <a:pt x="6513" y="1"/>
                  </a:moveTo>
                  <a:lnTo>
                    <a:pt x="0" y="13"/>
                  </a:lnTo>
                  <a:lnTo>
                    <a:pt x="0" y="9800"/>
                  </a:lnTo>
                  <a:lnTo>
                    <a:pt x="6513" y="10383"/>
                  </a:lnTo>
                  <a:lnTo>
                    <a:pt x="6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62;p34">
              <a:extLst>
                <a:ext uri="{FF2B5EF4-FFF2-40B4-BE49-F238E27FC236}">
                  <a16:creationId xmlns:a16="http://schemas.microsoft.com/office/drawing/2014/main" id="{E3A25EC1-3E56-89F6-AEC4-44FF885E1A9F}"/>
                </a:ext>
              </a:extLst>
            </p:cNvPr>
            <p:cNvSpPr/>
            <p:nvPr/>
          </p:nvSpPr>
          <p:spPr>
            <a:xfrm>
              <a:off x="3515103" y="2589896"/>
              <a:ext cx="543689" cy="918503"/>
            </a:xfrm>
            <a:custGeom>
              <a:avLst/>
              <a:gdLst/>
              <a:ahLst/>
              <a:cxnLst/>
              <a:rect l="l" t="t" r="r" b="b"/>
              <a:pathLst>
                <a:path w="6513" h="11003" extrusionOk="0">
                  <a:moveTo>
                    <a:pt x="6513" y="1"/>
                  </a:moveTo>
                  <a:lnTo>
                    <a:pt x="0" y="13"/>
                  </a:lnTo>
                  <a:lnTo>
                    <a:pt x="0" y="10407"/>
                  </a:lnTo>
                  <a:lnTo>
                    <a:pt x="6513" y="11002"/>
                  </a:lnTo>
                  <a:lnTo>
                    <a:pt x="6513"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63;p34">
              <a:extLst>
                <a:ext uri="{FF2B5EF4-FFF2-40B4-BE49-F238E27FC236}">
                  <a16:creationId xmlns:a16="http://schemas.microsoft.com/office/drawing/2014/main" id="{2F15D9F0-6328-3175-A40E-86ED923BCA85}"/>
                </a:ext>
              </a:extLst>
            </p:cNvPr>
            <p:cNvSpPr/>
            <p:nvPr/>
          </p:nvSpPr>
          <p:spPr>
            <a:xfrm>
              <a:off x="3515103" y="2589896"/>
              <a:ext cx="543689" cy="918503"/>
            </a:xfrm>
            <a:custGeom>
              <a:avLst/>
              <a:gdLst/>
              <a:ahLst/>
              <a:cxnLst/>
              <a:rect l="l" t="t" r="r" b="b"/>
              <a:pathLst>
                <a:path w="6513" h="11003" extrusionOk="0">
                  <a:moveTo>
                    <a:pt x="6513" y="1"/>
                  </a:moveTo>
                  <a:lnTo>
                    <a:pt x="0" y="13"/>
                  </a:lnTo>
                  <a:lnTo>
                    <a:pt x="0" y="10407"/>
                  </a:lnTo>
                  <a:lnTo>
                    <a:pt x="6513" y="11002"/>
                  </a:lnTo>
                  <a:lnTo>
                    <a:pt x="6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64;p34">
              <a:extLst>
                <a:ext uri="{FF2B5EF4-FFF2-40B4-BE49-F238E27FC236}">
                  <a16:creationId xmlns:a16="http://schemas.microsoft.com/office/drawing/2014/main" id="{EA4384B3-58DB-6EC1-7AF8-FC89AF5E7CC1}"/>
                </a:ext>
              </a:extLst>
            </p:cNvPr>
            <p:cNvSpPr/>
            <p:nvPr/>
          </p:nvSpPr>
          <p:spPr>
            <a:xfrm>
              <a:off x="2427732" y="2589896"/>
              <a:ext cx="1631067" cy="4090"/>
            </a:xfrm>
            <a:custGeom>
              <a:avLst/>
              <a:gdLst/>
              <a:ahLst/>
              <a:cxnLst/>
              <a:rect l="l" t="t" r="r" b="b"/>
              <a:pathLst>
                <a:path w="19539" h="49" fill="none" extrusionOk="0">
                  <a:moveTo>
                    <a:pt x="19539" y="1"/>
                  </a:moveTo>
                  <a:lnTo>
                    <a:pt x="1" y="49"/>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65;p34">
              <a:extLst>
                <a:ext uri="{FF2B5EF4-FFF2-40B4-BE49-F238E27FC236}">
                  <a16:creationId xmlns:a16="http://schemas.microsoft.com/office/drawing/2014/main" id="{67AE1C72-354D-425B-108E-F01E32062B46}"/>
                </a:ext>
              </a:extLst>
            </p:cNvPr>
            <p:cNvSpPr/>
            <p:nvPr/>
          </p:nvSpPr>
          <p:spPr>
            <a:xfrm>
              <a:off x="2427732" y="2703258"/>
              <a:ext cx="1631067" cy="17948"/>
            </a:xfrm>
            <a:custGeom>
              <a:avLst/>
              <a:gdLst/>
              <a:ahLst/>
              <a:cxnLst/>
              <a:rect l="l" t="t" r="r" b="b"/>
              <a:pathLst>
                <a:path w="19539" h="215" fill="none" extrusionOk="0">
                  <a:moveTo>
                    <a:pt x="1" y="0"/>
                  </a:moveTo>
                  <a:lnTo>
                    <a:pt x="19539" y="215"/>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66;p34">
              <a:extLst>
                <a:ext uri="{FF2B5EF4-FFF2-40B4-BE49-F238E27FC236}">
                  <a16:creationId xmlns:a16="http://schemas.microsoft.com/office/drawing/2014/main" id="{D7985422-9E3E-5524-E69E-88FF7D859E04}"/>
                </a:ext>
              </a:extLst>
            </p:cNvPr>
            <p:cNvSpPr/>
            <p:nvPr/>
          </p:nvSpPr>
          <p:spPr>
            <a:xfrm>
              <a:off x="2427732" y="2812529"/>
              <a:ext cx="1631067" cy="39902"/>
            </a:xfrm>
            <a:custGeom>
              <a:avLst/>
              <a:gdLst/>
              <a:ahLst/>
              <a:cxnLst/>
              <a:rect l="l" t="t" r="r" b="b"/>
              <a:pathLst>
                <a:path w="19539" h="478" fill="none" extrusionOk="0">
                  <a:moveTo>
                    <a:pt x="19539" y="477"/>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67;p34">
              <a:extLst>
                <a:ext uri="{FF2B5EF4-FFF2-40B4-BE49-F238E27FC236}">
                  <a16:creationId xmlns:a16="http://schemas.microsoft.com/office/drawing/2014/main" id="{36CFCB92-9229-E4AB-DC32-8DA74ABC647E}"/>
                </a:ext>
              </a:extLst>
            </p:cNvPr>
            <p:cNvSpPr/>
            <p:nvPr/>
          </p:nvSpPr>
          <p:spPr>
            <a:xfrm>
              <a:off x="2427732" y="2922886"/>
              <a:ext cx="1631067" cy="60688"/>
            </a:xfrm>
            <a:custGeom>
              <a:avLst/>
              <a:gdLst/>
              <a:ahLst/>
              <a:cxnLst/>
              <a:rect l="l" t="t" r="r" b="b"/>
              <a:pathLst>
                <a:path w="19539" h="727" fill="none" extrusionOk="0">
                  <a:moveTo>
                    <a:pt x="1" y="1"/>
                  </a:moveTo>
                  <a:lnTo>
                    <a:pt x="19539" y="72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68;p34">
              <a:extLst>
                <a:ext uri="{FF2B5EF4-FFF2-40B4-BE49-F238E27FC236}">
                  <a16:creationId xmlns:a16="http://schemas.microsoft.com/office/drawing/2014/main" id="{20D03E7B-2C15-51C0-A975-C7D24CB3B18A}"/>
                </a:ext>
              </a:extLst>
            </p:cNvPr>
            <p:cNvSpPr/>
            <p:nvPr/>
          </p:nvSpPr>
          <p:spPr>
            <a:xfrm>
              <a:off x="2427732" y="3032240"/>
              <a:ext cx="1631067" cy="82559"/>
            </a:xfrm>
            <a:custGeom>
              <a:avLst/>
              <a:gdLst/>
              <a:ahLst/>
              <a:cxnLst/>
              <a:rect l="l" t="t" r="r" b="b"/>
              <a:pathLst>
                <a:path w="19539" h="989" fill="none" extrusionOk="0">
                  <a:moveTo>
                    <a:pt x="19539" y="988"/>
                  </a:moveTo>
                  <a:lnTo>
                    <a:pt x="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69;p34">
              <a:extLst>
                <a:ext uri="{FF2B5EF4-FFF2-40B4-BE49-F238E27FC236}">
                  <a16:creationId xmlns:a16="http://schemas.microsoft.com/office/drawing/2014/main" id="{C8433552-9842-9CCD-0362-35ED71E6E995}"/>
                </a:ext>
              </a:extLst>
            </p:cNvPr>
            <p:cNvSpPr/>
            <p:nvPr/>
          </p:nvSpPr>
          <p:spPr>
            <a:xfrm>
              <a:off x="2427732" y="3141512"/>
              <a:ext cx="1631067" cy="104514"/>
            </a:xfrm>
            <a:custGeom>
              <a:avLst/>
              <a:gdLst/>
              <a:ahLst/>
              <a:cxnLst/>
              <a:rect l="l" t="t" r="r" b="b"/>
              <a:pathLst>
                <a:path w="19539" h="1252" fill="none" extrusionOk="0">
                  <a:moveTo>
                    <a:pt x="1" y="1"/>
                  </a:moveTo>
                  <a:lnTo>
                    <a:pt x="19539" y="125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70;p34">
              <a:extLst>
                <a:ext uri="{FF2B5EF4-FFF2-40B4-BE49-F238E27FC236}">
                  <a16:creationId xmlns:a16="http://schemas.microsoft.com/office/drawing/2014/main" id="{5B2676CE-EBBA-DAB0-3954-05C28F2CAE72}"/>
                </a:ext>
              </a:extLst>
            </p:cNvPr>
            <p:cNvSpPr/>
            <p:nvPr/>
          </p:nvSpPr>
          <p:spPr>
            <a:xfrm>
              <a:off x="2427732" y="3251868"/>
              <a:ext cx="1631067" cy="125300"/>
            </a:xfrm>
            <a:custGeom>
              <a:avLst/>
              <a:gdLst/>
              <a:ahLst/>
              <a:cxnLst/>
              <a:rect l="l" t="t" r="r" b="b"/>
              <a:pathLst>
                <a:path w="19539" h="1501" fill="none" extrusionOk="0">
                  <a:moveTo>
                    <a:pt x="19539" y="1501"/>
                  </a:moveTo>
                  <a:lnTo>
                    <a:pt x="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71;p34">
              <a:extLst>
                <a:ext uri="{FF2B5EF4-FFF2-40B4-BE49-F238E27FC236}">
                  <a16:creationId xmlns:a16="http://schemas.microsoft.com/office/drawing/2014/main" id="{6A202204-0012-8632-30CF-395323E2F9B4}"/>
                </a:ext>
              </a:extLst>
            </p:cNvPr>
            <p:cNvSpPr/>
            <p:nvPr/>
          </p:nvSpPr>
          <p:spPr>
            <a:xfrm>
              <a:off x="2427732" y="3361223"/>
              <a:ext cx="1631067" cy="147171"/>
            </a:xfrm>
            <a:custGeom>
              <a:avLst/>
              <a:gdLst/>
              <a:ahLst/>
              <a:cxnLst/>
              <a:rect l="l" t="t" r="r" b="b"/>
              <a:pathLst>
                <a:path w="19539" h="1763" fill="none" extrusionOk="0">
                  <a:moveTo>
                    <a:pt x="1" y="0"/>
                  </a:moveTo>
                  <a:lnTo>
                    <a:pt x="19539" y="176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72;p34">
              <a:extLst>
                <a:ext uri="{FF2B5EF4-FFF2-40B4-BE49-F238E27FC236}">
                  <a16:creationId xmlns:a16="http://schemas.microsoft.com/office/drawing/2014/main" id="{D17DC0EE-F1FD-5144-DC66-4F42AF1E44BC}"/>
                </a:ext>
              </a:extLst>
            </p:cNvPr>
            <p:cNvSpPr/>
            <p:nvPr/>
          </p:nvSpPr>
          <p:spPr>
            <a:xfrm>
              <a:off x="2562881" y="2592901"/>
              <a:ext cx="83" cy="780348"/>
            </a:xfrm>
            <a:custGeom>
              <a:avLst/>
              <a:gdLst/>
              <a:ahLst/>
              <a:cxnLst/>
              <a:rect l="l" t="t" r="r" b="b"/>
              <a:pathLst>
                <a:path w="1" h="9348" fill="none" extrusionOk="0">
                  <a:moveTo>
                    <a:pt x="1" y="9347"/>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73;p34">
              <a:extLst>
                <a:ext uri="{FF2B5EF4-FFF2-40B4-BE49-F238E27FC236}">
                  <a16:creationId xmlns:a16="http://schemas.microsoft.com/office/drawing/2014/main" id="{39DA8B0F-CD13-CAD3-DEF8-0137D6026C6F}"/>
                </a:ext>
              </a:extLst>
            </p:cNvPr>
            <p:cNvSpPr/>
            <p:nvPr/>
          </p:nvSpPr>
          <p:spPr>
            <a:xfrm>
              <a:off x="2427732" y="2593903"/>
              <a:ext cx="83" cy="767409"/>
            </a:xfrm>
            <a:custGeom>
              <a:avLst/>
              <a:gdLst/>
              <a:ahLst/>
              <a:cxnLst/>
              <a:rect l="l" t="t" r="r" b="b"/>
              <a:pathLst>
                <a:path w="1" h="9193" fill="none" extrusionOk="0">
                  <a:moveTo>
                    <a:pt x="1" y="1"/>
                  </a:moveTo>
                  <a:lnTo>
                    <a:pt x="1" y="919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74;p34">
              <a:extLst>
                <a:ext uri="{FF2B5EF4-FFF2-40B4-BE49-F238E27FC236}">
                  <a16:creationId xmlns:a16="http://schemas.microsoft.com/office/drawing/2014/main" id="{D8DC1730-7F05-C714-DDD9-50948E373127}"/>
                </a:ext>
              </a:extLst>
            </p:cNvPr>
            <p:cNvSpPr/>
            <p:nvPr/>
          </p:nvSpPr>
          <p:spPr>
            <a:xfrm>
              <a:off x="2835267" y="2592901"/>
              <a:ext cx="83" cy="805140"/>
            </a:xfrm>
            <a:custGeom>
              <a:avLst/>
              <a:gdLst/>
              <a:ahLst/>
              <a:cxnLst/>
              <a:rect l="l" t="t" r="r" b="b"/>
              <a:pathLst>
                <a:path w="1" h="9645" fill="none" extrusionOk="0">
                  <a:moveTo>
                    <a:pt x="0" y="9645"/>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75;p34">
              <a:extLst>
                <a:ext uri="{FF2B5EF4-FFF2-40B4-BE49-F238E27FC236}">
                  <a16:creationId xmlns:a16="http://schemas.microsoft.com/office/drawing/2014/main" id="{BEF39618-B306-7A82-AE17-FE4968B78F3B}"/>
                </a:ext>
              </a:extLst>
            </p:cNvPr>
            <p:cNvSpPr/>
            <p:nvPr/>
          </p:nvSpPr>
          <p:spPr>
            <a:xfrm>
              <a:off x="2699116" y="2592901"/>
              <a:ext cx="83" cy="792201"/>
            </a:xfrm>
            <a:custGeom>
              <a:avLst/>
              <a:gdLst/>
              <a:ahLst/>
              <a:cxnLst/>
              <a:rect l="l" t="t" r="r" b="b"/>
              <a:pathLst>
                <a:path w="1" h="9490" fill="none" extrusionOk="0">
                  <a:moveTo>
                    <a:pt x="0" y="1"/>
                  </a:moveTo>
                  <a:lnTo>
                    <a:pt x="0" y="949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76;p34">
              <a:extLst>
                <a:ext uri="{FF2B5EF4-FFF2-40B4-BE49-F238E27FC236}">
                  <a16:creationId xmlns:a16="http://schemas.microsoft.com/office/drawing/2014/main" id="{E98A4E94-3120-8E49-B3AF-2327B79B1FCD}"/>
                </a:ext>
              </a:extLst>
            </p:cNvPr>
            <p:cNvSpPr/>
            <p:nvPr/>
          </p:nvSpPr>
          <p:spPr>
            <a:xfrm>
              <a:off x="3106567" y="2591900"/>
              <a:ext cx="83" cy="831019"/>
            </a:xfrm>
            <a:custGeom>
              <a:avLst/>
              <a:gdLst/>
              <a:ahLst/>
              <a:cxnLst/>
              <a:rect l="l" t="t" r="r" b="b"/>
              <a:pathLst>
                <a:path w="1" h="9955" fill="none" extrusionOk="0">
                  <a:moveTo>
                    <a:pt x="1" y="9954"/>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77;p34">
              <a:extLst>
                <a:ext uri="{FF2B5EF4-FFF2-40B4-BE49-F238E27FC236}">
                  <a16:creationId xmlns:a16="http://schemas.microsoft.com/office/drawing/2014/main" id="{DEB28C52-F08C-48F8-D289-5CF904DC5529}"/>
                </a:ext>
              </a:extLst>
            </p:cNvPr>
            <p:cNvSpPr/>
            <p:nvPr/>
          </p:nvSpPr>
          <p:spPr>
            <a:xfrm>
              <a:off x="2971418" y="2592901"/>
              <a:ext cx="83" cy="818080"/>
            </a:xfrm>
            <a:custGeom>
              <a:avLst/>
              <a:gdLst/>
              <a:ahLst/>
              <a:cxnLst/>
              <a:rect l="l" t="t" r="r" b="b"/>
              <a:pathLst>
                <a:path w="1" h="9800" fill="none" extrusionOk="0">
                  <a:moveTo>
                    <a:pt x="0" y="1"/>
                  </a:moveTo>
                  <a:lnTo>
                    <a:pt x="0" y="9799"/>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78;p34">
              <a:extLst>
                <a:ext uri="{FF2B5EF4-FFF2-40B4-BE49-F238E27FC236}">
                  <a16:creationId xmlns:a16="http://schemas.microsoft.com/office/drawing/2014/main" id="{516BD4A3-F7DA-C08A-04A0-786885C221A1}"/>
                </a:ext>
              </a:extLst>
            </p:cNvPr>
            <p:cNvSpPr/>
            <p:nvPr/>
          </p:nvSpPr>
          <p:spPr>
            <a:xfrm>
              <a:off x="3378869" y="2591900"/>
              <a:ext cx="83" cy="854893"/>
            </a:xfrm>
            <a:custGeom>
              <a:avLst/>
              <a:gdLst/>
              <a:ahLst/>
              <a:cxnLst/>
              <a:rect l="l" t="t" r="r" b="b"/>
              <a:pathLst>
                <a:path w="1" h="10241" fill="none" extrusionOk="0">
                  <a:moveTo>
                    <a:pt x="1" y="10240"/>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79;p34">
              <a:extLst>
                <a:ext uri="{FF2B5EF4-FFF2-40B4-BE49-F238E27FC236}">
                  <a16:creationId xmlns:a16="http://schemas.microsoft.com/office/drawing/2014/main" id="{BDB98E07-B177-7F7F-9350-32F436F2E55D}"/>
                </a:ext>
              </a:extLst>
            </p:cNvPr>
            <p:cNvSpPr/>
            <p:nvPr/>
          </p:nvSpPr>
          <p:spPr>
            <a:xfrm>
              <a:off x="3242718" y="2591900"/>
              <a:ext cx="83" cy="842956"/>
            </a:xfrm>
            <a:custGeom>
              <a:avLst/>
              <a:gdLst/>
              <a:ahLst/>
              <a:cxnLst/>
              <a:rect l="l" t="t" r="r" b="b"/>
              <a:pathLst>
                <a:path w="1" h="10098" fill="none" extrusionOk="0">
                  <a:moveTo>
                    <a:pt x="1" y="1"/>
                  </a:moveTo>
                  <a:lnTo>
                    <a:pt x="1" y="1009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80;p34">
              <a:extLst>
                <a:ext uri="{FF2B5EF4-FFF2-40B4-BE49-F238E27FC236}">
                  <a16:creationId xmlns:a16="http://schemas.microsoft.com/office/drawing/2014/main" id="{C7D161E6-B081-AC0D-DA73-A212DE8C57A0}"/>
                </a:ext>
              </a:extLst>
            </p:cNvPr>
            <p:cNvSpPr/>
            <p:nvPr/>
          </p:nvSpPr>
          <p:spPr>
            <a:xfrm>
              <a:off x="3651254" y="2590898"/>
              <a:ext cx="83" cy="880688"/>
            </a:xfrm>
            <a:custGeom>
              <a:avLst/>
              <a:gdLst/>
              <a:ahLst/>
              <a:cxnLst/>
              <a:rect l="l" t="t" r="r" b="b"/>
              <a:pathLst>
                <a:path w="1" h="10550" fill="none" extrusionOk="0">
                  <a:moveTo>
                    <a:pt x="0" y="10550"/>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81;p34">
              <a:extLst>
                <a:ext uri="{FF2B5EF4-FFF2-40B4-BE49-F238E27FC236}">
                  <a16:creationId xmlns:a16="http://schemas.microsoft.com/office/drawing/2014/main" id="{101CFE6A-2BA7-0F4A-FD59-135559ECC93D}"/>
                </a:ext>
              </a:extLst>
            </p:cNvPr>
            <p:cNvSpPr/>
            <p:nvPr/>
          </p:nvSpPr>
          <p:spPr>
            <a:xfrm>
              <a:off x="3515103" y="2590898"/>
              <a:ext cx="83" cy="868750"/>
            </a:xfrm>
            <a:custGeom>
              <a:avLst/>
              <a:gdLst/>
              <a:ahLst/>
              <a:cxnLst/>
              <a:rect l="l" t="t" r="r" b="b"/>
              <a:pathLst>
                <a:path w="1" h="10407" fill="none" extrusionOk="0">
                  <a:moveTo>
                    <a:pt x="0" y="1"/>
                  </a:moveTo>
                  <a:lnTo>
                    <a:pt x="0" y="1040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82;p34">
              <a:extLst>
                <a:ext uri="{FF2B5EF4-FFF2-40B4-BE49-F238E27FC236}">
                  <a16:creationId xmlns:a16="http://schemas.microsoft.com/office/drawing/2014/main" id="{A5361BDC-5F77-D9EC-2953-132536E878DA}"/>
                </a:ext>
              </a:extLst>
            </p:cNvPr>
            <p:cNvSpPr/>
            <p:nvPr/>
          </p:nvSpPr>
          <p:spPr>
            <a:xfrm>
              <a:off x="3922555" y="2589896"/>
              <a:ext cx="83" cy="905564"/>
            </a:xfrm>
            <a:custGeom>
              <a:avLst/>
              <a:gdLst/>
              <a:ahLst/>
              <a:cxnLst/>
              <a:rect l="l" t="t" r="r" b="b"/>
              <a:pathLst>
                <a:path w="1" h="10848" fill="none" extrusionOk="0">
                  <a:moveTo>
                    <a:pt x="1" y="10848"/>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83;p34">
              <a:extLst>
                <a:ext uri="{FF2B5EF4-FFF2-40B4-BE49-F238E27FC236}">
                  <a16:creationId xmlns:a16="http://schemas.microsoft.com/office/drawing/2014/main" id="{57FD8C44-EDB9-CCA3-F695-941285BB224D}"/>
                </a:ext>
              </a:extLst>
            </p:cNvPr>
            <p:cNvSpPr/>
            <p:nvPr/>
          </p:nvSpPr>
          <p:spPr>
            <a:xfrm>
              <a:off x="3786404" y="2590898"/>
              <a:ext cx="83" cy="892625"/>
            </a:xfrm>
            <a:custGeom>
              <a:avLst/>
              <a:gdLst/>
              <a:ahLst/>
              <a:cxnLst/>
              <a:rect l="l" t="t" r="r" b="b"/>
              <a:pathLst>
                <a:path w="1" h="10693" fill="none" extrusionOk="0">
                  <a:moveTo>
                    <a:pt x="1" y="1"/>
                  </a:moveTo>
                  <a:lnTo>
                    <a:pt x="1" y="10693"/>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84;p34">
              <a:extLst>
                <a:ext uri="{FF2B5EF4-FFF2-40B4-BE49-F238E27FC236}">
                  <a16:creationId xmlns:a16="http://schemas.microsoft.com/office/drawing/2014/main" id="{36B11250-1E30-655E-DEAB-163349610FD2}"/>
                </a:ext>
              </a:extLst>
            </p:cNvPr>
            <p:cNvSpPr/>
            <p:nvPr/>
          </p:nvSpPr>
          <p:spPr>
            <a:xfrm>
              <a:off x="4058706" y="2589896"/>
              <a:ext cx="83" cy="918503"/>
            </a:xfrm>
            <a:custGeom>
              <a:avLst/>
              <a:gdLst/>
              <a:ahLst/>
              <a:cxnLst/>
              <a:rect l="l" t="t" r="r" b="b"/>
              <a:pathLst>
                <a:path w="1" h="11003" fill="none" extrusionOk="0">
                  <a:moveTo>
                    <a:pt x="1" y="1"/>
                  </a:moveTo>
                  <a:lnTo>
                    <a:pt x="1" y="1100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85;p34">
              <a:extLst>
                <a:ext uri="{FF2B5EF4-FFF2-40B4-BE49-F238E27FC236}">
                  <a16:creationId xmlns:a16="http://schemas.microsoft.com/office/drawing/2014/main" id="{38DC4322-11E5-2BB7-A2F2-EFC2AC8133D3}"/>
                </a:ext>
              </a:extLst>
            </p:cNvPr>
            <p:cNvSpPr/>
            <p:nvPr/>
          </p:nvSpPr>
          <p:spPr>
            <a:xfrm>
              <a:off x="2427732" y="2589896"/>
              <a:ext cx="1631067" cy="918503"/>
            </a:xfrm>
            <a:custGeom>
              <a:avLst/>
              <a:gdLst/>
              <a:ahLst/>
              <a:cxnLst/>
              <a:rect l="l" t="t" r="r" b="b"/>
              <a:pathLst>
                <a:path w="19539" h="11003" fill="none" extrusionOk="0">
                  <a:moveTo>
                    <a:pt x="1" y="49"/>
                  </a:moveTo>
                  <a:lnTo>
                    <a:pt x="1" y="9240"/>
                  </a:lnTo>
                  <a:lnTo>
                    <a:pt x="19539" y="11002"/>
                  </a:lnTo>
                  <a:lnTo>
                    <a:pt x="19539" y="1"/>
                  </a:lnTo>
                  <a:lnTo>
                    <a:pt x="1" y="49"/>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86;p34">
              <a:extLst>
                <a:ext uri="{FF2B5EF4-FFF2-40B4-BE49-F238E27FC236}">
                  <a16:creationId xmlns:a16="http://schemas.microsoft.com/office/drawing/2014/main" id="{CC0C8B7D-C655-38F9-65FF-97353FC09B4A}"/>
                </a:ext>
              </a:extLst>
            </p:cNvPr>
            <p:cNvSpPr/>
            <p:nvPr/>
          </p:nvSpPr>
          <p:spPr>
            <a:xfrm>
              <a:off x="2454612" y="3140510"/>
              <a:ext cx="40820" cy="223720"/>
            </a:xfrm>
            <a:custGeom>
              <a:avLst/>
              <a:gdLst/>
              <a:ahLst/>
              <a:cxnLst/>
              <a:rect l="l" t="t" r="r" b="b"/>
              <a:pathLst>
                <a:path w="489" h="2680" extrusionOk="0">
                  <a:moveTo>
                    <a:pt x="0" y="1"/>
                  </a:moveTo>
                  <a:lnTo>
                    <a:pt x="0" y="2632"/>
                  </a:lnTo>
                  <a:lnTo>
                    <a:pt x="488" y="2680"/>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87;p34">
              <a:extLst>
                <a:ext uri="{FF2B5EF4-FFF2-40B4-BE49-F238E27FC236}">
                  <a16:creationId xmlns:a16="http://schemas.microsoft.com/office/drawing/2014/main" id="{4DCC7F03-2A70-81AC-859B-AEB93EEB0631}"/>
                </a:ext>
              </a:extLst>
            </p:cNvPr>
            <p:cNvSpPr/>
            <p:nvPr/>
          </p:nvSpPr>
          <p:spPr>
            <a:xfrm>
              <a:off x="2495348" y="3032240"/>
              <a:ext cx="40820" cy="334995"/>
            </a:xfrm>
            <a:custGeom>
              <a:avLst/>
              <a:gdLst/>
              <a:ahLst/>
              <a:cxnLst/>
              <a:rect l="l" t="t" r="r" b="b"/>
              <a:pathLst>
                <a:path w="489" h="4013" extrusionOk="0">
                  <a:moveTo>
                    <a:pt x="0" y="0"/>
                  </a:moveTo>
                  <a:lnTo>
                    <a:pt x="0" y="3977"/>
                  </a:lnTo>
                  <a:lnTo>
                    <a:pt x="488" y="4013"/>
                  </a:lnTo>
                  <a:lnTo>
                    <a:pt x="488" y="24"/>
                  </a:lnTo>
                  <a:lnTo>
                    <a:pt x="0"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88;p34">
              <a:extLst>
                <a:ext uri="{FF2B5EF4-FFF2-40B4-BE49-F238E27FC236}">
                  <a16:creationId xmlns:a16="http://schemas.microsoft.com/office/drawing/2014/main" id="{0D267FB1-F971-F619-8705-832CA91EBBCF}"/>
                </a:ext>
              </a:extLst>
            </p:cNvPr>
            <p:cNvSpPr/>
            <p:nvPr/>
          </p:nvSpPr>
          <p:spPr>
            <a:xfrm>
              <a:off x="2590763" y="2981486"/>
              <a:ext cx="40820" cy="394682"/>
            </a:xfrm>
            <a:custGeom>
              <a:avLst/>
              <a:gdLst/>
              <a:ahLst/>
              <a:cxnLst/>
              <a:rect l="l" t="t" r="r" b="b"/>
              <a:pathLst>
                <a:path w="489" h="4728" extrusionOk="0">
                  <a:moveTo>
                    <a:pt x="0" y="1"/>
                  </a:moveTo>
                  <a:lnTo>
                    <a:pt x="0" y="4680"/>
                  </a:lnTo>
                  <a:lnTo>
                    <a:pt x="488" y="4728"/>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89;p34">
              <a:extLst>
                <a:ext uri="{FF2B5EF4-FFF2-40B4-BE49-F238E27FC236}">
                  <a16:creationId xmlns:a16="http://schemas.microsoft.com/office/drawing/2014/main" id="{0E686AD2-FDDF-2FDB-5255-A407002FEB92}"/>
                </a:ext>
              </a:extLst>
            </p:cNvPr>
            <p:cNvSpPr/>
            <p:nvPr/>
          </p:nvSpPr>
          <p:spPr>
            <a:xfrm>
              <a:off x="2630498" y="2926892"/>
              <a:ext cx="41822" cy="453283"/>
            </a:xfrm>
            <a:custGeom>
              <a:avLst/>
              <a:gdLst/>
              <a:ahLst/>
              <a:cxnLst/>
              <a:rect l="l" t="t" r="r" b="b"/>
              <a:pathLst>
                <a:path w="501" h="5430" extrusionOk="0">
                  <a:moveTo>
                    <a:pt x="1" y="0"/>
                  </a:moveTo>
                  <a:lnTo>
                    <a:pt x="1" y="5382"/>
                  </a:lnTo>
                  <a:lnTo>
                    <a:pt x="501" y="5429"/>
                  </a:lnTo>
                  <a:lnTo>
                    <a:pt x="501" y="12"/>
                  </a:lnTo>
                  <a:lnTo>
                    <a:pt x="1"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90;p34">
              <a:extLst>
                <a:ext uri="{FF2B5EF4-FFF2-40B4-BE49-F238E27FC236}">
                  <a16:creationId xmlns:a16="http://schemas.microsoft.com/office/drawing/2014/main" id="{F88EEB13-AACE-422E-01F7-ED68DA5486CA}"/>
                </a:ext>
              </a:extLst>
            </p:cNvPr>
            <p:cNvSpPr/>
            <p:nvPr/>
          </p:nvSpPr>
          <p:spPr>
            <a:xfrm>
              <a:off x="2725912" y="3044178"/>
              <a:ext cx="40820" cy="343927"/>
            </a:xfrm>
            <a:custGeom>
              <a:avLst/>
              <a:gdLst/>
              <a:ahLst/>
              <a:cxnLst/>
              <a:rect l="l" t="t" r="r" b="b"/>
              <a:pathLst>
                <a:path w="489" h="4120" extrusionOk="0">
                  <a:moveTo>
                    <a:pt x="1" y="0"/>
                  </a:moveTo>
                  <a:lnTo>
                    <a:pt x="1" y="4084"/>
                  </a:lnTo>
                  <a:lnTo>
                    <a:pt x="489" y="4120"/>
                  </a:lnTo>
                  <a:lnTo>
                    <a:pt x="489" y="2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91;p34">
              <a:extLst>
                <a:ext uri="{FF2B5EF4-FFF2-40B4-BE49-F238E27FC236}">
                  <a16:creationId xmlns:a16="http://schemas.microsoft.com/office/drawing/2014/main" id="{E530FD6A-E496-F805-181E-76FAD846EB0E}"/>
                </a:ext>
              </a:extLst>
            </p:cNvPr>
            <p:cNvSpPr/>
            <p:nvPr/>
          </p:nvSpPr>
          <p:spPr>
            <a:xfrm>
              <a:off x="2766649" y="2988498"/>
              <a:ext cx="40820" cy="403614"/>
            </a:xfrm>
            <a:custGeom>
              <a:avLst/>
              <a:gdLst/>
              <a:ahLst/>
              <a:cxnLst/>
              <a:rect l="l" t="t" r="r" b="b"/>
              <a:pathLst>
                <a:path w="489" h="4835" extrusionOk="0">
                  <a:moveTo>
                    <a:pt x="1" y="0"/>
                  </a:moveTo>
                  <a:lnTo>
                    <a:pt x="1" y="4799"/>
                  </a:lnTo>
                  <a:lnTo>
                    <a:pt x="489" y="4834"/>
                  </a:lnTo>
                  <a:lnTo>
                    <a:pt x="489" y="24"/>
                  </a:lnTo>
                  <a:lnTo>
                    <a:pt x="1"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92;p34">
              <a:extLst>
                <a:ext uri="{FF2B5EF4-FFF2-40B4-BE49-F238E27FC236}">
                  <a16:creationId xmlns:a16="http://schemas.microsoft.com/office/drawing/2014/main" id="{E3E9A483-08DE-D146-D8E8-22FBC3387CE3}"/>
                </a:ext>
              </a:extLst>
            </p:cNvPr>
            <p:cNvSpPr/>
            <p:nvPr/>
          </p:nvSpPr>
          <p:spPr>
            <a:xfrm>
              <a:off x="2862063" y="3166388"/>
              <a:ext cx="40820" cy="234655"/>
            </a:xfrm>
            <a:custGeom>
              <a:avLst/>
              <a:gdLst/>
              <a:ahLst/>
              <a:cxnLst/>
              <a:rect l="l" t="t" r="r" b="b"/>
              <a:pathLst>
                <a:path w="489" h="2811" extrusionOk="0">
                  <a:moveTo>
                    <a:pt x="1" y="1"/>
                  </a:moveTo>
                  <a:lnTo>
                    <a:pt x="1" y="2763"/>
                  </a:lnTo>
                  <a:lnTo>
                    <a:pt x="489" y="2810"/>
                  </a:lnTo>
                  <a:lnTo>
                    <a:pt x="489" y="24"/>
                  </a:lnTo>
                  <a:lnTo>
                    <a:pt x="1" y="1"/>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93;p34">
              <a:extLst>
                <a:ext uri="{FF2B5EF4-FFF2-40B4-BE49-F238E27FC236}">
                  <a16:creationId xmlns:a16="http://schemas.microsoft.com/office/drawing/2014/main" id="{3EE8ECA7-3480-4F9C-DE3F-3FF31CF732F6}"/>
                </a:ext>
              </a:extLst>
            </p:cNvPr>
            <p:cNvSpPr/>
            <p:nvPr/>
          </p:nvSpPr>
          <p:spPr>
            <a:xfrm>
              <a:off x="2902800" y="3122646"/>
              <a:ext cx="40820" cy="281403"/>
            </a:xfrm>
            <a:custGeom>
              <a:avLst/>
              <a:gdLst/>
              <a:ahLst/>
              <a:cxnLst/>
              <a:rect l="l" t="t" r="r" b="b"/>
              <a:pathLst>
                <a:path w="489" h="3371" extrusionOk="0">
                  <a:moveTo>
                    <a:pt x="1" y="1"/>
                  </a:moveTo>
                  <a:lnTo>
                    <a:pt x="1" y="3334"/>
                  </a:lnTo>
                  <a:lnTo>
                    <a:pt x="489" y="3370"/>
                  </a:lnTo>
                  <a:lnTo>
                    <a:pt x="489" y="24"/>
                  </a:lnTo>
                  <a:lnTo>
                    <a:pt x="1" y="1"/>
                  </a:lnTo>
                  <a:close/>
                </a:path>
              </a:pathLst>
            </a:custGeom>
            <a:solidFill>
              <a:srgbClr val="6453C2"/>
            </a:solidFill>
            <a:ln w="3875" cap="rnd" cmpd="sng">
              <a:solidFill>
                <a:srgbClr val="6453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94;p34">
              <a:extLst>
                <a:ext uri="{FF2B5EF4-FFF2-40B4-BE49-F238E27FC236}">
                  <a16:creationId xmlns:a16="http://schemas.microsoft.com/office/drawing/2014/main" id="{AB2D9FD2-AAA2-4721-25F9-FB9006B39F6F}"/>
                </a:ext>
              </a:extLst>
            </p:cNvPr>
            <p:cNvSpPr/>
            <p:nvPr/>
          </p:nvSpPr>
          <p:spPr>
            <a:xfrm>
              <a:off x="2998214" y="3013291"/>
              <a:ext cx="40820" cy="399690"/>
            </a:xfrm>
            <a:custGeom>
              <a:avLst/>
              <a:gdLst/>
              <a:ahLst/>
              <a:cxnLst/>
              <a:rect l="l" t="t" r="r" b="b"/>
              <a:pathLst>
                <a:path w="489" h="4788" extrusionOk="0">
                  <a:moveTo>
                    <a:pt x="1" y="1"/>
                  </a:moveTo>
                  <a:lnTo>
                    <a:pt x="1" y="4740"/>
                  </a:lnTo>
                  <a:lnTo>
                    <a:pt x="489" y="4787"/>
                  </a:lnTo>
                  <a:lnTo>
                    <a:pt x="489" y="2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95;p34">
              <a:extLst>
                <a:ext uri="{FF2B5EF4-FFF2-40B4-BE49-F238E27FC236}">
                  <a16:creationId xmlns:a16="http://schemas.microsoft.com/office/drawing/2014/main" id="{A371B6CF-5929-34A4-1CA2-F6ABD564CA46}"/>
                </a:ext>
              </a:extLst>
            </p:cNvPr>
            <p:cNvSpPr/>
            <p:nvPr/>
          </p:nvSpPr>
          <p:spPr>
            <a:xfrm>
              <a:off x="3039034" y="3089839"/>
              <a:ext cx="40820" cy="327065"/>
            </a:xfrm>
            <a:custGeom>
              <a:avLst/>
              <a:gdLst/>
              <a:ahLst/>
              <a:cxnLst/>
              <a:rect l="l" t="t" r="r" b="b"/>
              <a:pathLst>
                <a:path w="489" h="3918" extrusionOk="0">
                  <a:moveTo>
                    <a:pt x="0" y="1"/>
                  </a:moveTo>
                  <a:lnTo>
                    <a:pt x="0" y="3870"/>
                  </a:lnTo>
                  <a:lnTo>
                    <a:pt x="488" y="3918"/>
                  </a:lnTo>
                  <a:lnTo>
                    <a:pt x="488" y="25"/>
                  </a:lnTo>
                  <a:lnTo>
                    <a:pt x="0"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96;p34">
              <a:extLst>
                <a:ext uri="{FF2B5EF4-FFF2-40B4-BE49-F238E27FC236}">
                  <a16:creationId xmlns:a16="http://schemas.microsoft.com/office/drawing/2014/main" id="{758C1435-2E93-9CD7-BC5E-EB30FE361FA8}"/>
                </a:ext>
              </a:extLst>
            </p:cNvPr>
            <p:cNvSpPr/>
            <p:nvPr/>
          </p:nvSpPr>
          <p:spPr>
            <a:xfrm>
              <a:off x="3134448" y="3077902"/>
              <a:ext cx="40820" cy="347016"/>
            </a:xfrm>
            <a:custGeom>
              <a:avLst/>
              <a:gdLst/>
              <a:ahLst/>
              <a:cxnLst/>
              <a:rect l="l" t="t" r="r" b="b"/>
              <a:pathLst>
                <a:path w="489" h="4157" extrusionOk="0">
                  <a:moveTo>
                    <a:pt x="0" y="1"/>
                  </a:moveTo>
                  <a:lnTo>
                    <a:pt x="0" y="4109"/>
                  </a:lnTo>
                  <a:lnTo>
                    <a:pt x="488" y="4156"/>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97;p34">
              <a:extLst>
                <a:ext uri="{FF2B5EF4-FFF2-40B4-BE49-F238E27FC236}">
                  <a16:creationId xmlns:a16="http://schemas.microsoft.com/office/drawing/2014/main" id="{94C04F5D-81B1-C130-919E-D643083DA48D}"/>
                </a:ext>
              </a:extLst>
            </p:cNvPr>
            <p:cNvSpPr/>
            <p:nvPr/>
          </p:nvSpPr>
          <p:spPr>
            <a:xfrm>
              <a:off x="3175185" y="3021305"/>
              <a:ext cx="40820" cy="407537"/>
            </a:xfrm>
            <a:custGeom>
              <a:avLst/>
              <a:gdLst/>
              <a:ahLst/>
              <a:cxnLst/>
              <a:rect l="l" t="t" r="r" b="b"/>
              <a:pathLst>
                <a:path w="489" h="4882" extrusionOk="0">
                  <a:moveTo>
                    <a:pt x="0" y="0"/>
                  </a:moveTo>
                  <a:lnTo>
                    <a:pt x="0" y="4834"/>
                  </a:lnTo>
                  <a:lnTo>
                    <a:pt x="488" y="4882"/>
                  </a:lnTo>
                  <a:lnTo>
                    <a:pt x="488" y="24"/>
                  </a:lnTo>
                  <a:lnTo>
                    <a:pt x="0"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98;p34">
              <a:extLst>
                <a:ext uri="{FF2B5EF4-FFF2-40B4-BE49-F238E27FC236}">
                  <a16:creationId xmlns:a16="http://schemas.microsoft.com/office/drawing/2014/main" id="{E4249B75-5302-4920-59A7-BCCED50841D0}"/>
                </a:ext>
              </a:extLst>
            </p:cNvPr>
            <p:cNvSpPr/>
            <p:nvPr/>
          </p:nvSpPr>
          <p:spPr>
            <a:xfrm>
              <a:off x="3270599" y="3004359"/>
              <a:ext cx="40820" cy="432497"/>
            </a:xfrm>
            <a:custGeom>
              <a:avLst/>
              <a:gdLst/>
              <a:ahLst/>
              <a:cxnLst/>
              <a:rect l="l" t="t" r="r" b="b"/>
              <a:pathLst>
                <a:path w="489" h="5181" extrusionOk="0">
                  <a:moveTo>
                    <a:pt x="0" y="1"/>
                  </a:moveTo>
                  <a:lnTo>
                    <a:pt x="0" y="5144"/>
                  </a:lnTo>
                  <a:lnTo>
                    <a:pt x="488" y="5180"/>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99;p34">
              <a:extLst>
                <a:ext uri="{FF2B5EF4-FFF2-40B4-BE49-F238E27FC236}">
                  <a16:creationId xmlns:a16="http://schemas.microsoft.com/office/drawing/2014/main" id="{9BC00F4D-6BBA-F5E2-F1D6-EDBDB23026D9}"/>
                </a:ext>
              </a:extLst>
            </p:cNvPr>
            <p:cNvSpPr/>
            <p:nvPr/>
          </p:nvSpPr>
          <p:spPr>
            <a:xfrm>
              <a:off x="3311336" y="3038167"/>
              <a:ext cx="40820" cy="402612"/>
            </a:xfrm>
            <a:custGeom>
              <a:avLst/>
              <a:gdLst/>
              <a:ahLst/>
              <a:cxnLst/>
              <a:rect l="l" t="t" r="r" b="b"/>
              <a:pathLst>
                <a:path w="489" h="4823" extrusionOk="0">
                  <a:moveTo>
                    <a:pt x="0" y="1"/>
                  </a:moveTo>
                  <a:lnTo>
                    <a:pt x="0" y="4775"/>
                  </a:lnTo>
                  <a:lnTo>
                    <a:pt x="488" y="4823"/>
                  </a:lnTo>
                  <a:lnTo>
                    <a:pt x="488" y="24"/>
                  </a:lnTo>
                  <a:lnTo>
                    <a:pt x="0"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400;p34">
              <a:extLst>
                <a:ext uri="{FF2B5EF4-FFF2-40B4-BE49-F238E27FC236}">
                  <a16:creationId xmlns:a16="http://schemas.microsoft.com/office/drawing/2014/main" id="{FFA27E1B-60B4-9A62-FAE7-930C3B166A73}"/>
                </a:ext>
              </a:extLst>
            </p:cNvPr>
            <p:cNvSpPr/>
            <p:nvPr/>
          </p:nvSpPr>
          <p:spPr>
            <a:xfrm>
              <a:off x="3405748" y="2916959"/>
              <a:ext cx="40820" cy="532753"/>
            </a:xfrm>
            <a:custGeom>
              <a:avLst/>
              <a:gdLst/>
              <a:ahLst/>
              <a:cxnLst/>
              <a:rect l="l" t="t" r="r" b="b"/>
              <a:pathLst>
                <a:path w="489" h="6382" extrusionOk="0">
                  <a:moveTo>
                    <a:pt x="0" y="0"/>
                  </a:moveTo>
                  <a:lnTo>
                    <a:pt x="0" y="6334"/>
                  </a:lnTo>
                  <a:lnTo>
                    <a:pt x="489" y="6382"/>
                  </a:lnTo>
                  <a:lnTo>
                    <a:pt x="489" y="2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401;p34">
              <a:extLst>
                <a:ext uri="{FF2B5EF4-FFF2-40B4-BE49-F238E27FC236}">
                  <a16:creationId xmlns:a16="http://schemas.microsoft.com/office/drawing/2014/main" id="{65E1F6CC-077D-2EF3-B7D1-D9CE1E2410E3}"/>
                </a:ext>
              </a:extLst>
            </p:cNvPr>
            <p:cNvSpPr/>
            <p:nvPr/>
          </p:nvSpPr>
          <p:spPr>
            <a:xfrm>
              <a:off x="3446485" y="2855269"/>
              <a:ext cx="41822" cy="597448"/>
            </a:xfrm>
            <a:custGeom>
              <a:avLst/>
              <a:gdLst/>
              <a:ahLst/>
              <a:cxnLst/>
              <a:rect l="l" t="t" r="r" b="b"/>
              <a:pathLst>
                <a:path w="501" h="7157" extrusionOk="0">
                  <a:moveTo>
                    <a:pt x="1" y="1"/>
                  </a:moveTo>
                  <a:lnTo>
                    <a:pt x="1" y="7121"/>
                  </a:lnTo>
                  <a:lnTo>
                    <a:pt x="501" y="7157"/>
                  </a:lnTo>
                  <a:lnTo>
                    <a:pt x="501" y="13"/>
                  </a:lnTo>
                  <a:lnTo>
                    <a:pt x="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402;p34">
              <a:extLst>
                <a:ext uri="{FF2B5EF4-FFF2-40B4-BE49-F238E27FC236}">
                  <a16:creationId xmlns:a16="http://schemas.microsoft.com/office/drawing/2014/main" id="{146E3705-BCF9-18D7-71FA-F73975E6EACC}"/>
                </a:ext>
              </a:extLst>
            </p:cNvPr>
            <p:cNvSpPr/>
            <p:nvPr/>
          </p:nvSpPr>
          <p:spPr>
            <a:xfrm>
              <a:off x="3542901" y="2960617"/>
              <a:ext cx="40820" cy="501032"/>
            </a:xfrm>
            <a:custGeom>
              <a:avLst/>
              <a:gdLst/>
              <a:ahLst/>
              <a:cxnLst/>
              <a:rect l="l" t="t" r="r" b="b"/>
              <a:pathLst>
                <a:path w="489" h="6002" extrusionOk="0">
                  <a:moveTo>
                    <a:pt x="0" y="1"/>
                  </a:moveTo>
                  <a:lnTo>
                    <a:pt x="0" y="5954"/>
                  </a:lnTo>
                  <a:lnTo>
                    <a:pt x="489" y="6002"/>
                  </a:lnTo>
                  <a:lnTo>
                    <a:pt x="489" y="1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403;p34">
              <a:extLst>
                <a:ext uri="{FF2B5EF4-FFF2-40B4-BE49-F238E27FC236}">
                  <a16:creationId xmlns:a16="http://schemas.microsoft.com/office/drawing/2014/main" id="{5183B72C-AB8A-F071-182B-702A39D17702}"/>
                </a:ext>
              </a:extLst>
            </p:cNvPr>
            <p:cNvSpPr/>
            <p:nvPr/>
          </p:nvSpPr>
          <p:spPr>
            <a:xfrm>
              <a:off x="3583638" y="2931818"/>
              <a:ext cx="39819" cy="533839"/>
            </a:xfrm>
            <a:custGeom>
              <a:avLst/>
              <a:gdLst/>
              <a:ahLst/>
              <a:cxnLst/>
              <a:rect l="l" t="t" r="r" b="b"/>
              <a:pathLst>
                <a:path w="477" h="6395" extrusionOk="0">
                  <a:moveTo>
                    <a:pt x="1" y="1"/>
                  </a:moveTo>
                  <a:lnTo>
                    <a:pt x="1" y="6347"/>
                  </a:lnTo>
                  <a:lnTo>
                    <a:pt x="477" y="6394"/>
                  </a:lnTo>
                  <a:lnTo>
                    <a:pt x="477" y="13"/>
                  </a:lnTo>
                  <a:lnTo>
                    <a:pt x="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404;p34">
              <a:extLst>
                <a:ext uri="{FF2B5EF4-FFF2-40B4-BE49-F238E27FC236}">
                  <a16:creationId xmlns:a16="http://schemas.microsoft.com/office/drawing/2014/main" id="{40A39CE6-C78D-296D-9146-7E11EA577E78}"/>
                </a:ext>
              </a:extLst>
            </p:cNvPr>
            <p:cNvSpPr/>
            <p:nvPr/>
          </p:nvSpPr>
          <p:spPr>
            <a:xfrm>
              <a:off x="3678050" y="2898009"/>
              <a:ext cx="40820" cy="575577"/>
            </a:xfrm>
            <a:custGeom>
              <a:avLst/>
              <a:gdLst/>
              <a:ahLst/>
              <a:cxnLst/>
              <a:rect l="l" t="t" r="r" b="b"/>
              <a:pathLst>
                <a:path w="489" h="6895" extrusionOk="0">
                  <a:moveTo>
                    <a:pt x="1" y="1"/>
                  </a:moveTo>
                  <a:lnTo>
                    <a:pt x="1" y="6859"/>
                  </a:lnTo>
                  <a:lnTo>
                    <a:pt x="489" y="6895"/>
                  </a:lnTo>
                  <a:lnTo>
                    <a:pt x="489" y="13"/>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405;p34">
              <a:extLst>
                <a:ext uri="{FF2B5EF4-FFF2-40B4-BE49-F238E27FC236}">
                  <a16:creationId xmlns:a16="http://schemas.microsoft.com/office/drawing/2014/main" id="{13F1BCD2-A1A5-E139-4F37-FCB495DC3890}"/>
                </a:ext>
              </a:extLst>
            </p:cNvPr>
            <p:cNvSpPr/>
            <p:nvPr/>
          </p:nvSpPr>
          <p:spPr>
            <a:xfrm>
              <a:off x="3718787" y="2910948"/>
              <a:ext cx="40904" cy="566645"/>
            </a:xfrm>
            <a:custGeom>
              <a:avLst/>
              <a:gdLst/>
              <a:ahLst/>
              <a:cxnLst/>
              <a:rect l="l" t="t" r="r" b="b"/>
              <a:pathLst>
                <a:path w="490" h="6788" extrusionOk="0">
                  <a:moveTo>
                    <a:pt x="1" y="1"/>
                  </a:moveTo>
                  <a:lnTo>
                    <a:pt x="1" y="6740"/>
                  </a:lnTo>
                  <a:lnTo>
                    <a:pt x="489" y="6787"/>
                  </a:lnTo>
                  <a:lnTo>
                    <a:pt x="489" y="13"/>
                  </a:lnTo>
                  <a:lnTo>
                    <a:pt x="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406;p34">
              <a:extLst>
                <a:ext uri="{FF2B5EF4-FFF2-40B4-BE49-F238E27FC236}">
                  <a16:creationId xmlns:a16="http://schemas.microsoft.com/office/drawing/2014/main" id="{9E72294A-F039-0925-73EF-41FD1F9D731F}"/>
                </a:ext>
              </a:extLst>
            </p:cNvPr>
            <p:cNvSpPr/>
            <p:nvPr/>
          </p:nvSpPr>
          <p:spPr>
            <a:xfrm>
              <a:off x="3814201" y="2818539"/>
              <a:ext cx="40904" cy="666985"/>
            </a:xfrm>
            <a:custGeom>
              <a:avLst/>
              <a:gdLst/>
              <a:ahLst/>
              <a:cxnLst/>
              <a:rect l="l" t="t" r="r" b="b"/>
              <a:pathLst>
                <a:path w="490" h="7990" extrusionOk="0">
                  <a:moveTo>
                    <a:pt x="1" y="0"/>
                  </a:moveTo>
                  <a:lnTo>
                    <a:pt x="1" y="7954"/>
                  </a:lnTo>
                  <a:lnTo>
                    <a:pt x="489" y="7989"/>
                  </a:lnTo>
                  <a:lnTo>
                    <a:pt x="489" y="12"/>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407;p34">
              <a:extLst>
                <a:ext uri="{FF2B5EF4-FFF2-40B4-BE49-F238E27FC236}">
                  <a16:creationId xmlns:a16="http://schemas.microsoft.com/office/drawing/2014/main" id="{B27DFA75-C5F9-D79A-6AA5-3C02353C181B}"/>
                </a:ext>
              </a:extLst>
            </p:cNvPr>
            <p:cNvSpPr/>
            <p:nvPr/>
          </p:nvSpPr>
          <p:spPr>
            <a:xfrm>
              <a:off x="3855022" y="2782728"/>
              <a:ext cx="40820" cy="706804"/>
            </a:xfrm>
            <a:custGeom>
              <a:avLst/>
              <a:gdLst/>
              <a:ahLst/>
              <a:cxnLst/>
              <a:rect l="l" t="t" r="r" b="b"/>
              <a:pathLst>
                <a:path w="489" h="8467" extrusionOk="0">
                  <a:moveTo>
                    <a:pt x="0" y="1"/>
                  </a:moveTo>
                  <a:lnTo>
                    <a:pt x="0" y="8418"/>
                  </a:lnTo>
                  <a:lnTo>
                    <a:pt x="488" y="8466"/>
                  </a:lnTo>
                  <a:lnTo>
                    <a:pt x="488" y="13"/>
                  </a:lnTo>
                  <a:lnTo>
                    <a:pt x="0"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408;p34">
              <a:extLst>
                <a:ext uri="{FF2B5EF4-FFF2-40B4-BE49-F238E27FC236}">
                  <a16:creationId xmlns:a16="http://schemas.microsoft.com/office/drawing/2014/main" id="{1404D588-E225-4B1B-AEBF-1C4F94DF591F}"/>
                </a:ext>
              </a:extLst>
            </p:cNvPr>
            <p:cNvSpPr/>
            <p:nvPr/>
          </p:nvSpPr>
          <p:spPr>
            <a:xfrm>
              <a:off x="3949434" y="2716197"/>
              <a:ext cx="41822" cy="782268"/>
            </a:xfrm>
            <a:custGeom>
              <a:avLst/>
              <a:gdLst/>
              <a:ahLst/>
              <a:cxnLst/>
              <a:rect l="l" t="t" r="r" b="b"/>
              <a:pathLst>
                <a:path w="501" h="9371" extrusionOk="0">
                  <a:moveTo>
                    <a:pt x="0" y="0"/>
                  </a:moveTo>
                  <a:lnTo>
                    <a:pt x="0" y="9323"/>
                  </a:lnTo>
                  <a:lnTo>
                    <a:pt x="500" y="9370"/>
                  </a:lnTo>
                  <a:lnTo>
                    <a:pt x="5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409;p34">
              <a:extLst>
                <a:ext uri="{FF2B5EF4-FFF2-40B4-BE49-F238E27FC236}">
                  <a16:creationId xmlns:a16="http://schemas.microsoft.com/office/drawing/2014/main" id="{62D96F24-1CDB-C491-0FD6-BB0EFCC98206}"/>
                </a:ext>
              </a:extLst>
            </p:cNvPr>
            <p:cNvSpPr/>
            <p:nvPr/>
          </p:nvSpPr>
          <p:spPr>
            <a:xfrm>
              <a:off x="3991173" y="2683390"/>
              <a:ext cx="40820" cy="817996"/>
            </a:xfrm>
            <a:custGeom>
              <a:avLst/>
              <a:gdLst/>
              <a:ahLst/>
              <a:cxnLst/>
              <a:rect l="l" t="t" r="r" b="b"/>
              <a:pathLst>
                <a:path w="489" h="9799" extrusionOk="0">
                  <a:moveTo>
                    <a:pt x="0" y="0"/>
                  </a:moveTo>
                  <a:lnTo>
                    <a:pt x="0" y="9763"/>
                  </a:lnTo>
                  <a:lnTo>
                    <a:pt x="488" y="9799"/>
                  </a:lnTo>
                  <a:lnTo>
                    <a:pt x="488"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410;p34">
              <a:extLst>
                <a:ext uri="{FF2B5EF4-FFF2-40B4-BE49-F238E27FC236}">
                  <a16:creationId xmlns:a16="http://schemas.microsoft.com/office/drawing/2014/main" id="{49BE06F5-D7C6-88E1-627C-52F8D2BB1DEA}"/>
                </a:ext>
              </a:extLst>
            </p:cNvPr>
            <p:cNvSpPr/>
            <p:nvPr/>
          </p:nvSpPr>
          <p:spPr>
            <a:xfrm>
              <a:off x="2838188" y="2878893"/>
              <a:ext cx="170044" cy="125634"/>
            </a:xfrm>
            <a:custGeom>
              <a:avLst/>
              <a:gdLst/>
              <a:ahLst/>
              <a:cxnLst/>
              <a:rect l="l" t="t" r="r" b="b"/>
              <a:pathLst>
                <a:path w="2037" h="1505" extrusionOk="0">
                  <a:moveTo>
                    <a:pt x="271" y="1"/>
                  </a:moveTo>
                  <a:cubicBezTo>
                    <a:pt x="132" y="1"/>
                    <a:pt x="12" y="112"/>
                    <a:pt x="1" y="254"/>
                  </a:cubicBezTo>
                  <a:lnTo>
                    <a:pt x="1" y="1159"/>
                  </a:lnTo>
                  <a:cubicBezTo>
                    <a:pt x="13" y="1313"/>
                    <a:pt x="156" y="1444"/>
                    <a:pt x="311" y="1444"/>
                  </a:cubicBezTo>
                  <a:lnTo>
                    <a:pt x="1727" y="1504"/>
                  </a:lnTo>
                  <a:lnTo>
                    <a:pt x="1739" y="1504"/>
                  </a:lnTo>
                  <a:cubicBezTo>
                    <a:pt x="1746" y="1504"/>
                    <a:pt x="1754" y="1505"/>
                    <a:pt x="1761" y="1505"/>
                  </a:cubicBezTo>
                  <a:cubicBezTo>
                    <a:pt x="1906" y="1505"/>
                    <a:pt x="2026" y="1390"/>
                    <a:pt x="2037" y="1242"/>
                  </a:cubicBezTo>
                  <a:lnTo>
                    <a:pt x="2037" y="325"/>
                  </a:lnTo>
                  <a:cubicBezTo>
                    <a:pt x="2025" y="158"/>
                    <a:pt x="1894" y="39"/>
                    <a:pt x="1727" y="39"/>
                  </a:cubicBezTo>
                  <a:lnTo>
                    <a:pt x="311" y="4"/>
                  </a:lnTo>
                  <a:cubicBezTo>
                    <a:pt x="297" y="2"/>
                    <a:pt x="284" y="1"/>
                    <a:pt x="271"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411;p34">
              <a:extLst>
                <a:ext uri="{FF2B5EF4-FFF2-40B4-BE49-F238E27FC236}">
                  <a16:creationId xmlns:a16="http://schemas.microsoft.com/office/drawing/2014/main" id="{83C770CA-F735-EBF8-1C36-2DECD3D79A59}"/>
                </a:ext>
              </a:extLst>
            </p:cNvPr>
            <p:cNvSpPr/>
            <p:nvPr/>
          </p:nvSpPr>
          <p:spPr>
            <a:xfrm>
              <a:off x="2858139" y="2898009"/>
              <a:ext cx="38817" cy="79638"/>
            </a:xfrm>
            <a:custGeom>
              <a:avLst/>
              <a:gdLst/>
              <a:ahLst/>
              <a:cxnLst/>
              <a:rect l="l" t="t" r="r" b="b"/>
              <a:pathLst>
                <a:path w="465" h="954" extrusionOk="0">
                  <a:moveTo>
                    <a:pt x="167" y="1"/>
                  </a:moveTo>
                  <a:lnTo>
                    <a:pt x="167" y="72"/>
                  </a:lnTo>
                  <a:cubicBezTo>
                    <a:pt x="72" y="72"/>
                    <a:pt x="0" y="156"/>
                    <a:pt x="12" y="251"/>
                  </a:cubicBezTo>
                  <a:cubicBezTo>
                    <a:pt x="12" y="346"/>
                    <a:pt x="48" y="418"/>
                    <a:pt x="179" y="501"/>
                  </a:cubicBezTo>
                  <a:cubicBezTo>
                    <a:pt x="274" y="572"/>
                    <a:pt x="310" y="632"/>
                    <a:pt x="310" y="680"/>
                  </a:cubicBezTo>
                  <a:cubicBezTo>
                    <a:pt x="310" y="727"/>
                    <a:pt x="274" y="751"/>
                    <a:pt x="226" y="751"/>
                  </a:cubicBezTo>
                  <a:cubicBezTo>
                    <a:pt x="179" y="751"/>
                    <a:pt x="155" y="727"/>
                    <a:pt x="155" y="668"/>
                  </a:cubicBezTo>
                  <a:lnTo>
                    <a:pt x="155" y="608"/>
                  </a:lnTo>
                  <a:lnTo>
                    <a:pt x="0" y="608"/>
                  </a:lnTo>
                  <a:lnTo>
                    <a:pt x="0" y="668"/>
                  </a:lnTo>
                  <a:cubicBezTo>
                    <a:pt x="0" y="763"/>
                    <a:pt x="72" y="846"/>
                    <a:pt x="167" y="870"/>
                  </a:cubicBezTo>
                  <a:lnTo>
                    <a:pt x="167" y="953"/>
                  </a:lnTo>
                  <a:lnTo>
                    <a:pt x="298" y="953"/>
                  </a:lnTo>
                  <a:lnTo>
                    <a:pt x="298" y="870"/>
                  </a:lnTo>
                  <a:cubicBezTo>
                    <a:pt x="393" y="870"/>
                    <a:pt x="464" y="775"/>
                    <a:pt x="464" y="680"/>
                  </a:cubicBezTo>
                  <a:cubicBezTo>
                    <a:pt x="464" y="584"/>
                    <a:pt x="417" y="525"/>
                    <a:pt x="298" y="429"/>
                  </a:cubicBezTo>
                  <a:cubicBezTo>
                    <a:pt x="191" y="358"/>
                    <a:pt x="167" y="310"/>
                    <a:pt x="167" y="263"/>
                  </a:cubicBezTo>
                  <a:cubicBezTo>
                    <a:pt x="167" y="215"/>
                    <a:pt x="191" y="191"/>
                    <a:pt x="238" y="191"/>
                  </a:cubicBezTo>
                  <a:lnTo>
                    <a:pt x="250" y="191"/>
                  </a:lnTo>
                  <a:cubicBezTo>
                    <a:pt x="298" y="191"/>
                    <a:pt x="322" y="227"/>
                    <a:pt x="310" y="263"/>
                  </a:cubicBezTo>
                  <a:lnTo>
                    <a:pt x="310" y="299"/>
                  </a:lnTo>
                  <a:lnTo>
                    <a:pt x="464" y="299"/>
                  </a:lnTo>
                  <a:lnTo>
                    <a:pt x="464" y="275"/>
                  </a:lnTo>
                  <a:cubicBezTo>
                    <a:pt x="464" y="168"/>
                    <a:pt x="393" y="84"/>
                    <a:pt x="298" y="72"/>
                  </a:cubicBezTo>
                  <a:lnTo>
                    <a:pt x="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412;p34">
              <a:extLst>
                <a:ext uri="{FF2B5EF4-FFF2-40B4-BE49-F238E27FC236}">
                  <a16:creationId xmlns:a16="http://schemas.microsoft.com/office/drawing/2014/main" id="{E6A30A89-5A21-CD64-0172-FDFBDF110541}"/>
                </a:ext>
              </a:extLst>
            </p:cNvPr>
            <p:cNvSpPr/>
            <p:nvPr/>
          </p:nvSpPr>
          <p:spPr>
            <a:xfrm>
              <a:off x="2919745" y="2900013"/>
              <a:ext cx="69620" cy="83561"/>
            </a:xfrm>
            <a:custGeom>
              <a:avLst/>
              <a:gdLst/>
              <a:ahLst/>
              <a:cxnLst/>
              <a:rect l="l" t="t" r="r" b="b"/>
              <a:pathLst>
                <a:path w="834" h="1001" extrusionOk="0">
                  <a:moveTo>
                    <a:pt x="238" y="1"/>
                  </a:moveTo>
                  <a:lnTo>
                    <a:pt x="238" y="548"/>
                  </a:lnTo>
                  <a:lnTo>
                    <a:pt x="0" y="536"/>
                  </a:lnTo>
                  <a:lnTo>
                    <a:pt x="0" y="536"/>
                  </a:lnTo>
                  <a:cubicBezTo>
                    <a:pt x="167" y="727"/>
                    <a:pt x="250" y="822"/>
                    <a:pt x="417" y="1001"/>
                  </a:cubicBezTo>
                  <a:lnTo>
                    <a:pt x="834" y="560"/>
                  </a:lnTo>
                  <a:lnTo>
                    <a:pt x="584" y="560"/>
                  </a:lnTo>
                  <a:lnTo>
                    <a:pt x="584" y="13"/>
                  </a:lnTo>
                  <a:lnTo>
                    <a:pt x="238" y="1"/>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413;p34">
              <a:extLst>
                <a:ext uri="{FF2B5EF4-FFF2-40B4-BE49-F238E27FC236}">
                  <a16:creationId xmlns:a16="http://schemas.microsoft.com/office/drawing/2014/main" id="{5E579BEF-A11B-ABA9-CCCE-E372AF459AAE}"/>
                </a:ext>
              </a:extLst>
            </p:cNvPr>
            <p:cNvSpPr/>
            <p:nvPr/>
          </p:nvSpPr>
          <p:spPr>
            <a:xfrm>
              <a:off x="3592570" y="2694242"/>
              <a:ext cx="171045" cy="133314"/>
            </a:xfrm>
            <a:custGeom>
              <a:avLst/>
              <a:gdLst/>
              <a:ahLst/>
              <a:cxnLst/>
              <a:rect l="l" t="t" r="r" b="b"/>
              <a:pathLst>
                <a:path w="2049" h="1597" extrusionOk="0">
                  <a:moveTo>
                    <a:pt x="291" y="0"/>
                  </a:moveTo>
                  <a:cubicBezTo>
                    <a:pt x="144" y="0"/>
                    <a:pt x="12" y="127"/>
                    <a:pt x="1" y="287"/>
                  </a:cubicBezTo>
                  <a:lnTo>
                    <a:pt x="1" y="1263"/>
                  </a:lnTo>
                  <a:cubicBezTo>
                    <a:pt x="13" y="1430"/>
                    <a:pt x="144" y="1561"/>
                    <a:pt x="310" y="1561"/>
                  </a:cubicBezTo>
                  <a:lnTo>
                    <a:pt x="1739" y="1597"/>
                  </a:lnTo>
                  <a:cubicBezTo>
                    <a:pt x="1906" y="1597"/>
                    <a:pt x="2037" y="1466"/>
                    <a:pt x="2049" y="1299"/>
                  </a:cubicBezTo>
                  <a:lnTo>
                    <a:pt x="2049" y="299"/>
                  </a:lnTo>
                  <a:cubicBezTo>
                    <a:pt x="2037" y="144"/>
                    <a:pt x="1906" y="13"/>
                    <a:pt x="1739" y="13"/>
                  </a:cubicBezTo>
                  <a:lnTo>
                    <a:pt x="310" y="1"/>
                  </a:lnTo>
                  <a:cubicBezTo>
                    <a:pt x="304" y="1"/>
                    <a:pt x="297" y="0"/>
                    <a:pt x="291"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414;p34">
              <a:extLst>
                <a:ext uri="{FF2B5EF4-FFF2-40B4-BE49-F238E27FC236}">
                  <a16:creationId xmlns:a16="http://schemas.microsoft.com/office/drawing/2014/main" id="{52DF3894-A1BD-44F4-56A5-A88DF425C72E}"/>
                </a:ext>
              </a:extLst>
            </p:cNvPr>
            <p:cNvSpPr/>
            <p:nvPr/>
          </p:nvSpPr>
          <p:spPr>
            <a:xfrm>
              <a:off x="3612437" y="2714193"/>
              <a:ext cx="39902" cy="85564"/>
            </a:xfrm>
            <a:custGeom>
              <a:avLst/>
              <a:gdLst/>
              <a:ahLst/>
              <a:cxnLst/>
              <a:rect l="l" t="t" r="r" b="b"/>
              <a:pathLst>
                <a:path w="478" h="1025" extrusionOk="0">
                  <a:moveTo>
                    <a:pt x="168" y="0"/>
                  </a:moveTo>
                  <a:lnTo>
                    <a:pt x="168" y="84"/>
                  </a:lnTo>
                  <a:cubicBezTo>
                    <a:pt x="72" y="95"/>
                    <a:pt x="1" y="191"/>
                    <a:pt x="13" y="286"/>
                  </a:cubicBezTo>
                  <a:cubicBezTo>
                    <a:pt x="13" y="381"/>
                    <a:pt x="60" y="453"/>
                    <a:pt x="180" y="548"/>
                  </a:cubicBezTo>
                  <a:cubicBezTo>
                    <a:pt x="287" y="631"/>
                    <a:pt x="310" y="679"/>
                    <a:pt x="310" y="738"/>
                  </a:cubicBezTo>
                  <a:lnTo>
                    <a:pt x="310" y="762"/>
                  </a:lnTo>
                  <a:cubicBezTo>
                    <a:pt x="310" y="798"/>
                    <a:pt x="275" y="822"/>
                    <a:pt x="227" y="822"/>
                  </a:cubicBezTo>
                  <a:lnTo>
                    <a:pt x="215" y="822"/>
                  </a:lnTo>
                  <a:cubicBezTo>
                    <a:pt x="180" y="810"/>
                    <a:pt x="144" y="774"/>
                    <a:pt x="156" y="738"/>
                  </a:cubicBezTo>
                  <a:lnTo>
                    <a:pt x="156" y="667"/>
                  </a:lnTo>
                  <a:lnTo>
                    <a:pt x="13" y="667"/>
                  </a:lnTo>
                  <a:lnTo>
                    <a:pt x="13" y="726"/>
                  </a:lnTo>
                  <a:cubicBezTo>
                    <a:pt x="1" y="834"/>
                    <a:pt x="72" y="929"/>
                    <a:pt x="168" y="941"/>
                  </a:cubicBezTo>
                  <a:lnTo>
                    <a:pt x="168" y="1024"/>
                  </a:lnTo>
                  <a:lnTo>
                    <a:pt x="299" y="1024"/>
                  </a:lnTo>
                  <a:lnTo>
                    <a:pt x="299" y="941"/>
                  </a:lnTo>
                  <a:cubicBezTo>
                    <a:pt x="406" y="929"/>
                    <a:pt x="477" y="834"/>
                    <a:pt x="465" y="726"/>
                  </a:cubicBezTo>
                  <a:cubicBezTo>
                    <a:pt x="465" y="631"/>
                    <a:pt x="418" y="560"/>
                    <a:pt x="299" y="465"/>
                  </a:cubicBezTo>
                  <a:cubicBezTo>
                    <a:pt x="191" y="381"/>
                    <a:pt x="168" y="345"/>
                    <a:pt x="168" y="286"/>
                  </a:cubicBezTo>
                  <a:lnTo>
                    <a:pt x="168" y="262"/>
                  </a:lnTo>
                  <a:cubicBezTo>
                    <a:pt x="168" y="226"/>
                    <a:pt x="203" y="203"/>
                    <a:pt x="239" y="203"/>
                  </a:cubicBezTo>
                  <a:lnTo>
                    <a:pt x="263" y="203"/>
                  </a:lnTo>
                  <a:cubicBezTo>
                    <a:pt x="299" y="215"/>
                    <a:pt x="322" y="250"/>
                    <a:pt x="322" y="286"/>
                  </a:cubicBezTo>
                  <a:lnTo>
                    <a:pt x="322" y="322"/>
                  </a:lnTo>
                  <a:lnTo>
                    <a:pt x="465" y="322"/>
                  </a:lnTo>
                  <a:lnTo>
                    <a:pt x="465" y="298"/>
                  </a:lnTo>
                  <a:cubicBezTo>
                    <a:pt x="477" y="191"/>
                    <a:pt x="406" y="95"/>
                    <a:pt x="299" y="84"/>
                  </a:cubicBezTo>
                  <a:lnTo>
                    <a:pt x="2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415;p34">
              <a:extLst>
                <a:ext uri="{FF2B5EF4-FFF2-40B4-BE49-F238E27FC236}">
                  <a16:creationId xmlns:a16="http://schemas.microsoft.com/office/drawing/2014/main" id="{F375B9F0-F1B7-A7E6-3AF7-9C69958E6EAE}"/>
                </a:ext>
              </a:extLst>
            </p:cNvPr>
            <p:cNvSpPr/>
            <p:nvPr/>
          </p:nvSpPr>
          <p:spPr>
            <a:xfrm>
              <a:off x="3674127" y="2715195"/>
              <a:ext cx="68619" cy="91491"/>
            </a:xfrm>
            <a:custGeom>
              <a:avLst/>
              <a:gdLst/>
              <a:ahLst/>
              <a:cxnLst/>
              <a:rect l="l" t="t" r="r" b="b"/>
              <a:pathLst>
                <a:path w="822" h="1096" extrusionOk="0">
                  <a:moveTo>
                    <a:pt x="405" y="0"/>
                  </a:moveTo>
                  <a:lnTo>
                    <a:pt x="0" y="488"/>
                  </a:lnTo>
                  <a:lnTo>
                    <a:pt x="250" y="488"/>
                  </a:lnTo>
                  <a:lnTo>
                    <a:pt x="250" y="1084"/>
                  </a:lnTo>
                  <a:lnTo>
                    <a:pt x="584" y="1095"/>
                  </a:lnTo>
                  <a:lnTo>
                    <a:pt x="584" y="500"/>
                  </a:lnTo>
                  <a:lnTo>
                    <a:pt x="822" y="500"/>
                  </a:lnTo>
                  <a:lnTo>
                    <a:pt x="405" y="0"/>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416;p34">
              <a:extLst>
                <a:ext uri="{FF2B5EF4-FFF2-40B4-BE49-F238E27FC236}">
                  <a16:creationId xmlns:a16="http://schemas.microsoft.com/office/drawing/2014/main" id="{AC2F5904-2C4D-4FA0-2804-5FDF0BF00192}"/>
                </a:ext>
              </a:extLst>
            </p:cNvPr>
            <p:cNvSpPr/>
            <p:nvPr/>
          </p:nvSpPr>
          <p:spPr>
            <a:xfrm>
              <a:off x="3224854" y="1470220"/>
              <a:ext cx="510966" cy="688606"/>
            </a:xfrm>
            <a:custGeom>
              <a:avLst/>
              <a:gdLst/>
              <a:ahLst/>
              <a:cxnLst/>
              <a:rect l="l" t="t" r="r" b="b"/>
              <a:pathLst>
                <a:path w="6121" h="8249" extrusionOk="0">
                  <a:moveTo>
                    <a:pt x="1925" y="1"/>
                  </a:moveTo>
                  <a:cubicBezTo>
                    <a:pt x="1725" y="1"/>
                    <a:pt x="1524" y="15"/>
                    <a:pt x="1322" y="43"/>
                  </a:cubicBezTo>
                  <a:lnTo>
                    <a:pt x="1322" y="4151"/>
                  </a:lnTo>
                  <a:cubicBezTo>
                    <a:pt x="893" y="5484"/>
                    <a:pt x="441" y="6806"/>
                    <a:pt x="0" y="8128"/>
                  </a:cubicBezTo>
                  <a:cubicBezTo>
                    <a:pt x="387" y="8211"/>
                    <a:pt x="773" y="8249"/>
                    <a:pt x="1159" y="8249"/>
                  </a:cubicBezTo>
                  <a:cubicBezTo>
                    <a:pt x="1214" y="8249"/>
                    <a:pt x="1268" y="8248"/>
                    <a:pt x="1322" y="8247"/>
                  </a:cubicBezTo>
                  <a:cubicBezTo>
                    <a:pt x="3834" y="8187"/>
                    <a:pt x="6108" y="6306"/>
                    <a:pt x="6120" y="3841"/>
                  </a:cubicBezTo>
                  <a:cubicBezTo>
                    <a:pt x="6120" y="1691"/>
                    <a:pt x="4128" y="1"/>
                    <a:pt x="1925" y="1"/>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417;p34">
              <a:extLst>
                <a:ext uri="{FF2B5EF4-FFF2-40B4-BE49-F238E27FC236}">
                  <a16:creationId xmlns:a16="http://schemas.microsoft.com/office/drawing/2014/main" id="{B6B7968C-7BA5-647A-B24F-312E1CF76167}"/>
                </a:ext>
              </a:extLst>
            </p:cNvPr>
            <p:cNvSpPr/>
            <p:nvPr/>
          </p:nvSpPr>
          <p:spPr>
            <a:xfrm>
              <a:off x="2932684" y="1473810"/>
              <a:ext cx="402612" cy="674916"/>
            </a:xfrm>
            <a:custGeom>
              <a:avLst/>
              <a:gdLst/>
              <a:ahLst/>
              <a:cxnLst/>
              <a:rect l="l" t="t" r="r" b="b"/>
              <a:pathLst>
                <a:path w="4823" h="8085" extrusionOk="0">
                  <a:moveTo>
                    <a:pt x="4822" y="0"/>
                  </a:moveTo>
                  <a:cubicBezTo>
                    <a:pt x="2488" y="238"/>
                    <a:pt x="0" y="2072"/>
                    <a:pt x="36" y="4406"/>
                  </a:cubicBezTo>
                  <a:cubicBezTo>
                    <a:pt x="71" y="6168"/>
                    <a:pt x="1631" y="7763"/>
                    <a:pt x="3500" y="8085"/>
                  </a:cubicBezTo>
                  <a:cubicBezTo>
                    <a:pt x="3941" y="6763"/>
                    <a:pt x="4393" y="5429"/>
                    <a:pt x="4822" y="4108"/>
                  </a:cubicBezTo>
                  <a:lnTo>
                    <a:pt x="4822" y="0"/>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418;p34">
              <a:extLst>
                <a:ext uri="{FF2B5EF4-FFF2-40B4-BE49-F238E27FC236}">
                  <a16:creationId xmlns:a16="http://schemas.microsoft.com/office/drawing/2014/main" id="{F913CAAA-8206-1468-015F-B9882AB49F72}"/>
                </a:ext>
              </a:extLst>
            </p:cNvPr>
            <p:cNvSpPr/>
            <p:nvPr/>
          </p:nvSpPr>
          <p:spPr>
            <a:xfrm>
              <a:off x="3138372" y="1655706"/>
              <a:ext cx="52758" cy="60688"/>
            </a:xfrm>
            <a:custGeom>
              <a:avLst/>
              <a:gdLst/>
              <a:ahLst/>
              <a:cxnLst/>
              <a:rect l="l" t="t" r="r" b="b"/>
              <a:pathLst>
                <a:path w="632" h="727" fill="none" extrusionOk="0">
                  <a:moveTo>
                    <a:pt x="632" y="250"/>
                  </a:moveTo>
                  <a:cubicBezTo>
                    <a:pt x="620" y="107"/>
                    <a:pt x="489" y="0"/>
                    <a:pt x="346" y="12"/>
                  </a:cubicBezTo>
                  <a:cubicBezTo>
                    <a:pt x="334" y="12"/>
                    <a:pt x="322" y="12"/>
                    <a:pt x="310" y="12"/>
                  </a:cubicBezTo>
                  <a:cubicBezTo>
                    <a:pt x="155" y="12"/>
                    <a:pt x="13" y="143"/>
                    <a:pt x="1" y="298"/>
                  </a:cubicBezTo>
                  <a:lnTo>
                    <a:pt x="1" y="464"/>
                  </a:lnTo>
                  <a:cubicBezTo>
                    <a:pt x="13" y="607"/>
                    <a:pt x="144" y="726"/>
                    <a:pt x="286" y="703"/>
                  </a:cubicBezTo>
                  <a:cubicBezTo>
                    <a:pt x="298" y="703"/>
                    <a:pt x="310" y="703"/>
                    <a:pt x="310" y="703"/>
                  </a:cubicBezTo>
                  <a:cubicBezTo>
                    <a:pt x="477" y="703"/>
                    <a:pt x="608" y="583"/>
                    <a:pt x="632" y="41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419;p34">
              <a:extLst>
                <a:ext uri="{FF2B5EF4-FFF2-40B4-BE49-F238E27FC236}">
                  <a16:creationId xmlns:a16="http://schemas.microsoft.com/office/drawing/2014/main" id="{B444110C-A3B1-1CEA-7980-7145ADC7D5D2}"/>
                </a:ext>
              </a:extLst>
            </p:cNvPr>
            <p:cNvSpPr/>
            <p:nvPr/>
          </p:nvSpPr>
          <p:spPr>
            <a:xfrm>
              <a:off x="3118504" y="1859390"/>
              <a:ext cx="92493" cy="140242"/>
            </a:xfrm>
            <a:custGeom>
              <a:avLst/>
              <a:gdLst/>
              <a:ahLst/>
              <a:cxnLst/>
              <a:rect l="l" t="t" r="r" b="b"/>
              <a:pathLst>
                <a:path w="1108" h="1680" fill="none" extrusionOk="0">
                  <a:moveTo>
                    <a:pt x="1" y="977"/>
                  </a:moveTo>
                  <a:lnTo>
                    <a:pt x="1" y="1513"/>
                  </a:lnTo>
                  <a:cubicBezTo>
                    <a:pt x="1" y="1608"/>
                    <a:pt x="96" y="1680"/>
                    <a:pt x="191" y="1668"/>
                  </a:cubicBezTo>
                  <a:lnTo>
                    <a:pt x="203" y="1668"/>
                  </a:lnTo>
                  <a:lnTo>
                    <a:pt x="203" y="1668"/>
                  </a:lnTo>
                  <a:cubicBezTo>
                    <a:pt x="310" y="1668"/>
                    <a:pt x="393" y="1596"/>
                    <a:pt x="405" y="1489"/>
                  </a:cubicBezTo>
                  <a:lnTo>
                    <a:pt x="405" y="144"/>
                  </a:lnTo>
                  <a:cubicBezTo>
                    <a:pt x="417" y="72"/>
                    <a:pt x="477" y="25"/>
                    <a:pt x="548" y="13"/>
                  </a:cubicBezTo>
                  <a:cubicBezTo>
                    <a:pt x="608" y="1"/>
                    <a:pt x="679" y="48"/>
                    <a:pt x="691" y="108"/>
                  </a:cubicBezTo>
                  <a:cubicBezTo>
                    <a:pt x="691" y="120"/>
                    <a:pt x="691" y="120"/>
                    <a:pt x="691" y="120"/>
                  </a:cubicBezTo>
                  <a:lnTo>
                    <a:pt x="691" y="1477"/>
                  </a:lnTo>
                  <a:cubicBezTo>
                    <a:pt x="703" y="1584"/>
                    <a:pt x="786" y="1656"/>
                    <a:pt x="893" y="1644"/>
                  </a:cubicBezTo>
                  <a:lnTo>
                    <a:pt x="905" y="1644"/>
                  </a:lnTo>
                  <a:lnTo>
                    <a:pt x="905" y="1644"/>
                  </a:lnTo>
                  <a:cubicBezTo>
                    <a:pt x="1013" y="1644"/>
                    <a:pt x="1096" y="1561"/>
                    <a:pt x="1108" y="1453"/>
                  </a:cubicBezTo>
                  <a:lnTo>
                    <a:pt x="1108" y="15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420;p34">
              <a:extLst>
                <a:ext uri="{FF2B5EF4-FFF2-40B4-BE49-F238E27FC236}">
                  <a16:creationId xmlns:a16="http://schemas.microsoft.com/office/drawing/2014/main" id="{9FF70E52-AF67-231B-6C19-0F5D099A29A8}"/>
                </a:ext>
              </a:extLst>
            </p:cNvPr>
            <p:cNvSpPr/>
            <p:nvPr/>
          </p:nvSpPr>
          <p:spPr>
            <a:xfrm>
              <a:off x="3118504" y="1912063"/>
              <a:ext cx="83" cy="13022"/>
            </a:xfrm>
            <a:custGeom>
              <a:avLst/>
              <a:gdLst/>
              <a:ahLst/>
              <a:cxnLst/>
              <a:rect l="l" t="t" r="r" b="b"/>
              <a:pathLst>
                <a:path w="1" h="156" fill="none" extrusionOk="0">
                  <a:moveTo>
                    <a:pt x="1" y="1"/>
                  </a:moveTo>
                  <a:lnTo>
                    <a:pt x="1" y="15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421;p34">
              <a:extLst>
                <a:ext uri="{FF2B5EF4-FFF2-40B4-BE49-F238E27FC236}">
                  <a16:creationId xmlns:a16="http://schemas.microsoft.com/office/drawing/2014/main" id="{3F1F62F1-DDDD-8AA1-937C-747D7FE57DAC}"/>
                </a:ext>
              </a:extLst>
            </p:cNvPr>
            <p:cNvSpPr/>
            <p:nvPr/>
          </p:nvSpPr>
          <p:spPr>
            <a:xfrm>
              <a:off x="3079771" y="1727246"/>
              <a:ext cx="170044" cy="171045"/>
            </a:xfrm>
            <a:custGeom>
              <a:avLst/>
              <a:gdLst/>
              <a:ahLst/>
              <a:cxnLst/>
              <a:rect l="l" t="t" r="r" b="b"/>
              <a:pathLst>
                <a:path w="2037" h="2049" fill="none" extrusionOk="0">
                  <a:moveTo>
                    <a:pt x="1572" y="1548"/>
                  </a:moveTo>
                  <a:lnTo>
                    <a:pt x="1572" y="500"/>
                  </a:lnTo>
                  <a:cubicBezTo>
                    <a:pt x="1572" y="465"/>
                    <a:pt x="1608" y="441"/>
                    <a:pt x="1643" y="441"/>
                  </a:cubicBezTo>
                  <a:lnTo>
                    <a:pt x="1643" y="441"/>
                  </a:lnTo>
                  <a:cubicBezTo>
                    <a:pt x="1667" y="429"/>
                    <a:pt x="1703" y="453"/>
                    <a:pt x="1703" y="488"/>
                  </a:cubicBezTo>
                  <a:lnTo>
                    <a:pt x="1703" y="1108"/>
                  </a:lnTo>
                  <a:cubicBezTo>
                    <a:pt x="1703" y="1191"/>
                    <a:pt x="1774" y="1250"/>
                    <a:pt x="1858" y="1250"/>
                  </a:cubicBezTo>
                  <a:cubicBezTo>
                    <a:pt x="1953" y="1262"/>
                    <a:pt x="2024" y="1191"/>
                    <a:pt x="2036" y="1096"/>
                  </a:cubicBezTo>
                  <a:lnTo>
                    <a:pt x="2036" y="346"/>
                  </a:lnTo>
                  <a:cubicBezTo>
                    <a:pt x="2036" y="143"/>
                    <a:pt x="1846" y="0"/>
                    <a:pt x="1619" y="12"/>
                  </a:cubicBezTo>
                  <a:lnTo>
                    <a:pt x="417" y="107"/>
                  </a:lnTo>
                  <a:cubicBezTo>
                    <a:pt x="179" y="119"/>
                    <a:pt x="0" y="298"/>
                    <a:pt x="0" y="488"/>
                  </a:cubicBezTo>
                  <a:lnTo>
                    <a:pt x="0" y="1215"/>
                  </a:lnTo>
                  <a:cubicBezTo>
                    <a:pt x="0" y="1298"/>
                    <a:pt x="72" y="1358"/>
                    <a:pt x="143" y="1358"/>
                  </a:cubicBezTo>
                  <a:cubicBezTo>
                    <a:pt x="238" y="1358"/>
                    <a:pt x="322" y="1298"/>
                    <a:pt x="322" y="1203"/>
                  </a:cubicBezTo>
                  <a:lnTo>
                    <a:pt x="322" y="572"/>
                  </a:lnTo>
                  <a:cubicBezTo>
                    <a:pt x="334" y="548"/>
                    <a:pt x="357" y="512"/>
                    <a:pt x="393" y="512"/>
                  </a:cubicBezTo>
                  <a:lnTo>
                    <a:pt x="393" y="512"/>
                  </a:lnTo>
                  <a:cubicBezTo>
                    <a:pt x="429" y="512"/>
                    <a:pt x="453" y="536"/>
                    <a:pt x="465" y="572"/>
                  </a:cubicBezTo>
                  <a:lnTo>
                    <a:pt x="465" y="2048"/>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422;p34">
              <a:extLst>
                <a:ext uri="{FF2B5EF4-FFF2-40B4-BE49-F238E27FC236}">
                  <a16:creationId xmlns:a16="http://schemas.microsoft.com/office/drawing/2014/main" id="{0FD8AC53-E97E-0A18-0A8E-B2E6F5436E64}"/>
                </a:ext>
              </a:extLst>
            </p:cNvPr>
            <p:cNvSpPr/>
            <p:nvPr/>
          </p:nvSpPr>
          <p:spPr>
            <a:xfrm>
              <a:off x="3473365" y="1628826"/>
              <a:ext cx="61690" cy="62692"/>
            </a:xfrm>
            <a:custGeom>
              <a:avLst/>
              <a:gdLst/>
              <a:ahLst/>
              <a:cxnLst/>
              <a:rect l="l" t="t" r="r" b="b"/>
              <a:pathLst>
                <a:path w="739" h="751" fill="none" extrusionOk="0">
                  <a:moveTo>
                    <a:pt x="691" y="370"/>
                  </a:moveTo>
                  <a:cubicBezTo>
                    <a:pt x="703" y="501"/>
                    <a:pt x="738" y="691"/>
                    <a:pt x="738" y="691"/>
                  </a:cubicBezTo>
                  <a:lnTo>
                    <a:pt x="0" y="751"/>
                  </a:lnTo>
                  <a:cubicBezTo>
                    <a:pt x="0" y="751"/>
                    <a:pt x="60" y="334"/>
                    <a:pt x="71" y="298"/>
                  </a:cubicBezTo>
                  <a:cubicBezTo>
                    <a:pt x="95" y="155"/>
                    <a:pt x="214" y="36"/>
                    <a:pt x="369" y="1"/>
                  </a:cubicBezTo>
                  <a:cubicBezTo>
                    <a:pt x="512" y="1"/>
                    <a:pt x="643" y="108"/>
                    <a:pt x="667" y="25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423;p34">
              <a:extLst>
                <a:ext uri="{FF2B5EF4-FFF2-40B4-BE49-F238E27FC236}">
                  <a16:creationId xmlns:a16="http://schemas.microsoft.com/office/drawing/2014/main" id="{BD59E1E6-EB6E-C7A2-D07E-3FA86D03D254}"/>
                </a:ext>
              </a:extLst>
            </p:cNvPr>
            <p:cNvSpPr/>
            <p:nvPr/>
          </p:nvSpPr>
          <p:spPr>
            <a:xfrm>
              <a:off x="3548828" y="1703371"/>
              <a:ext cx="35895" cy="94497"/>
            </a:xfrm>
            <a:custGeom>
              <a:avLst/>
              <a:gdLst/>
              <a:ahLst/>
              <a:cxnLst/>
              <a:rect l="l" t="t" r="r" b="b"/>
              <a:pathLst>
                <a:path w="430" h="1132" fill="none" extrusionOk="0">
                  <a:moveTo>
                    <a:pt x="430" y="1132"/>
                  </a:moveTo>
                  <a:lnTo>
                    <a:pt x="430" y="358"/>
                  </a:lnTo>
                  <a:cubicBezTo>
                    <a:pt x="430" y="143"/>
                    <a:pt x="239" y="1"/>
                    <a:pt x="1" y="1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424;p34">
              <a:extLst>
                <a:ext uri="{FF2B5EF4-FFF2-40B4-BE49-F238E27FC236}">
                  <a16:creationId xmlns:a16="http://schemas.microsoft.com/office/drawing/2014/main" id="{80E0DAD6-2D08-69CA-D739-7039FF2A2D32}"/>
                </a:ext>
              </a:extLst>
            </p:cNvPr>
            <p:cNvSpPr/>
            <p:nvPr/>
          </p:nvSpPr>
          <p:spPr>
            <a:xfrm>
              <a:off x="3544905" y="1740185"/>
              <a:ext cx="23958" cy="162030"/>
            </a:xfrm>
            <a:custGeom>
              <a:avLst/>
              <a:gdLst/>
              <a:ahLst/>
              <a:cxnLst/>
              <a:rect l="l" t="t" r="r" b="b"/>
              <a:pathLst>
                <a:path w="287" h="1941" fill="none" extrusionOk="0">
                  <a:moveTo>
                    <a:pt x="0" y="1941"/>
                  </a:moveTo>
                  <a:lnTo>
                    <a:pt x="0" y="1679"/>
                  </a:lnTo>
                  <a:lnTo>
                    <a:pt x="238" y="1667"/>
                  </a:lnTo>
                  <a:cubicBezTo>
                    <a:pt x="143" y="1024"/>
                    <a:pt x="96" y="703"/>
                    <a:pt x="0" y="72"/>
                  </a:cubicBezTo>
                  <a:cubicBezTo>
                    <a:pt x="12" y="36"/>
                    <a:pt x="36" y="12"/>
                    <a:pt x="72" y="12"/>
                  </a:cubicBezTo>
                  <a:cubicBezTo>
                    <a:pt x="107" y="0"/>
                    <a:pt x="131" y="24"/>
                    <a:pt x="143" y="60"/>
                  </a:cubicBezTo>
                  <a:lnTo>
                    <a:pt x="143" y="714"/>
                  </a:lnTo>
                  <a:cubicBezTo>
                    <a:pt x="143" y="786"/>
                    <a:pt x="203" y="857"/>
                    <a:pt x="286" y="85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425;p34">
              <a:extLst>
                <a:ext uri="{FF2B5EF4-FFF2-40B4-BE49-F238E27FC236}">
                  <a16:creationId xmlns:a16="http://schemas.microsoft.com/office/drawing/2014/main" id="{3F1535E0-3125-E2FD-9B0F-A93B129FBB37}"/>
                </a:ext>
              </a:extLst>
            </p:cNvPr>
            <p:cNvSpPr/>
            <p:nvPr/>
          </p:nvSpPr>
          <p:spPr>
            <a:xfrm>
              <a:off x="3544905" y="1915069"/>
              <a:ext cx="83" cy="15026"/>
            </a:xfrm>
            <a:custGeom>
              <a:avLst/>
              <a:gdLst/>
              <a:ahLst/>
              <a:cxnLst/>
              <a:rect l="l" t="t" r="r" b="b"/>
              <a:pathLst>
                <a:path w="1" h="180" fill="none" extrusionOk="0">
                  <a:moveTo>
                    <a:pt x="0" y="179"/>
                  </a:moveTo>
                  <a:lnTo>
                    <a:pt x="0"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426;p34">
              <a:extLst>
                <a:ext uri="{FF2B5EF4-FFF2-40B4-BE49-F238E27FC236}">
                  <a16:creationId xmlns:a16="http://schemas.microsoft.com/office/drawing/2014/main" id="{96F33993-A4D5-C625-6CFE-7525F5B8B793}"/>
                </a:ext>
              </a:extLst>
            </p:cNvPr>
            <p:cNvSpPr/>
            <p:nvPr/>
          </p:nvSpPr>
          <p:spPr>
            <a:xfrm>
              <a:off x="3443480" y="1869323"/>
              <a:ext cx="101509" cy="115449"/>
            </a:xfrm>
            <a:custGeom>
              <a:avLst/>
              <a:gdLst/>
              <a:ahLst/>
              <a:cxnLst/>
              <a:rect l="l" t="t" r="r" b="b"/>
              <a:pathLst>
                <a:path w="1216" h="1383" fill="none" extrusionOk="0">
                  <a:moveTo>
                    <a:pt x="25" y="1"/>
                  </a:moveTo>
                  <a:cubicBezTo>
                    <a:pt x="13" y="72"/>
                    <a:pt x="13" y="120"/>
                    <a:pt x="1" y="191"/>
                  </a:cubicBezTo>
                  <a:lnTo>
                    <a:pt x="227" y="180"/>
                  </a:lnTo>
                  <a:lnTo>
                    <a:pt x="227" y="1192"/>
                  </a:lnTo>
                  <a:cubicBezTo>
                    <a:pt x="239" y="1299"/>
                    <a:pt x="322" y="1382"/>
                    <a:pt x="429" y="1370"/>
                  </a:cubicBezTo>
                  <a:lnTo>
                    <a:pt x="441" y="1370"/>
                  </a:lnTo>
                  <a:cubicBezTo>
                    <a:pt x="549" y="1370"/>
                    <a:pt x="644" y="1287"/>
                    <a:pt x="644" y="1180"/>
                  </a:cubicBezTo>
                  <a:lnTo>
                    <a:pt x="644" y="156"/>
                  </a:lnTo>
                  <a:lnTo>
                    <a:pt x="799" y="144"/>
                  </a:lnTo>
                  <a:lnTo>
                    <a:pt x="799" y="1168"/>
                  </a:lnTo>
                  <a:cubicBezTo>
                    <a:pt x="810" y="1275"/>
                    <a:pt x="894" y="1346"/>
                    <a:pt x="1001" y="1346"/>
                  </a:cubicBezTo>
                  <a:lnTo>
                    <a:pt x="1013" y="1346"/>
                  </a:lnTo>
                  <a:cubicBezTo>
                    <a:pt x="1120" y="1346"/>
                    <a:pt x="1215" y="1263"/>
                    <a:pt x="1215" y="1144"/>
                  </a:cubicBezTo>
                  <a:lnTo>
                    <a:pt x="1215" y="90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427;p34">
              <a:extLst>
                <a:ext uri="{FF2B5EF4-FFF2-40B4-BE49-F238E27FC236}">
                  <a16:creationId xmlns:a16="http://schemas.microsoft.com/office/drawing/2014/main" id="{797EB771-9269-C48C-F311-5203DA92D394}"/>
                </a:ext>
              </a:extLst>
            </p:cNvPr>
            <p:cNvSpPr/>
            <p:nvPr/>
          </p:nvSpPr>
          <p:spPr>
            <a:xfrm>
              <a:off x="3424614" y="1706376"/>
              <a:ext cx="94497" cy="136235"/>
            </a:xfrm>
            <a:custGeom>
              <a:avLst/>
              <a:gdLst/>
              <a:ahLst/>
              <a:cxnLst/>
              <a:rect l="l" t="t" r="r" b="b"/>
              <a:pathLst>
                <a:path w="1132" h="1632" fill="none" extrusionOk="0">
                  <a:moveTo>
                    <a:pt x="1132" y="0"/>
                  </a:moveTo>
                  <a:lnTo>
                    <a:pt x="417" y="60"/>
                  </a:lnTo>
                  <a:cubicBezTo>
                    <a:pt x="191" y="60"/>
                    <a:pt x="13" y="238"/>
                    <a:pt x="1" y="453"/>
                  </a:cubicBezTo>
                  <a:lnTo>
                    <a:pt x="1" y="1215"/>
                  </a:lnTo>
                  <a:cubicBezTo>
                    <a:pt x="1" y="1286"/>
                    <a:pt x="60" y="1358"/>
                    <a:pt x="144" y="1358"/>
                  </a:cubicBezTo>
                  <a:cubicBezTo>
                    <a:pt x="239" y="1358"/>
                    <a:pt x="322" y="1286"/>
                    <a:pt x="322" y="1203"/>
                  </a:cubicBezTo>
                  <a:lnTo>
                    <a:pt x="322" y="548"/>
                  </a:lnTo>
                  <a:cubicBezTo>
                    <a:pt x="334" y="512"/>
                    <a:pt x="358" y="488"/>
                    <a:pt x="394" y="488"/>
                  </a:cubicBezTo>
                  <a:lnTo>
                    <a:pt x="394" y="488"/>
                  </a:lnTo>
                  <a:cubicBezTo>
                    <a:pt x="429" y="477"/>
                    <a:pt x="453" y="500"/>
                    <a:pt x="453" y="536"/>
                  </a:cubicBezTo>
                  <a:lnTo>
                    <a:pt x="453" y="536"/>
                  </a:lnTo>
                  <a:lnTo>
                    <a:pt x="298" y="163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428;p34">
              <a:extLst>
                <a:ext uri="{FF2B5EF4-FFF2-40B4-BE49-F238E27FC236}">
                  <a16:creationId xmlns:a16="http://schemas.microsoft.com/office/drawing/2014/main" id="{1B745E79-41B0-E71B-63EC-6C82D05D0563}"/>
                </a:ext>
              </a:extLst>
            </p:cNvPr>
            <p:cNvSpPr/>
            <p:nvPr/>
          </p:nvSpPr>
          <p:spPr>
            <a:xfrm>
              <a:off x="3805269" y="1663386"/>
              <a:ext cx="107436" cy="99923"/>
            </a:xfrm>
            <a:custGeom>
              <a:avLst/>
              <a:gdLst/>
              <a:ahLst/>
              <a:cxnLst/>
              <a:rect l="l" t="t" r="r" b="b"/>
              <a:pathLst>
                <a:path w="1287" h="1197" extrusionOk="0">
                  <a:moveTo>
                    <a:pt x="951" y="0"/>
                  </a:moveTo>
                  <a:cubicBezTo>
                    <a:pt x="936" y="0"/>
                    <a:pt x="921" y="1"/>
                    <a:pt x="906" y="3"/>
                  </a:cubicBezTo>
                  <a:lnTo>
                    <a:pt x="382" y="39"/>
                  </a:lnTo>
                  <a:cubicBezTo>
                    <a:pt x="179" y="51"/>
                    <a:pt x="13" y="206"/>
                    <a:pt x="1" y="408"/>
                  </a:cubicBezTo>
                  <a:lnTo>
                    <a:pt x="1" y="884"/>
                  </a:lnTo>
                  <a:cubicBezTo>
                    <a:pt x="1" y="884"/>
                    <a:pt x="13" y="896"/>
                    <a:pt x="13" y="908"/>
                  </a:cubicBezTo>
                  <a:cubicBezTo>
                    <a:pt x="35" y="1073"/>
                    <a:pt x="178" y="1197"/>
                    <a:pt x="340" y="1197"/>
                  </a:cubicBezTo>
                  <a:cubicBezTo>
                    <a:pt x="354" y="1197"/>
                    <a:pt x="368" y="1196"/>
                    <a:pt x="382" y="1194"/>
                  </a:cubicBezTo>
                  <a:lnTo>
                    <a:pt x="906" y="1158"/>
                  </a:lnTo>
                  <a:cubicBezTo>
                    <a:pt x="1108" y="1146"/>
                    <a:pt x="1275" y="992"/>
                    <a:pt x="1287" y="789"/>
                  </a:cubicBezTo>
                  <a:lnTo>
                    <a:pt x="1287" y="313"/>
                  </a:lnTo>
                  <a:cubicBezTo>
                    <a:pt x="1287" y="301"/>
                    <a:pt x="1287" y="289"/>
                    <a:pt x="1287" y="277"/>
                  </a:cubicBezTo>
                  <a:cubicBezTo>
                    <a:pt x="1254" y="114"/>
                    <a:pt x="1112" y="0"/>
                    <a:pt x="951"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429;p34">
              <a:extLst>
                <a:ext uri="{FF2B5EF4-FFF2-40B4-BE49-F238E27FC236}">
                  <a16:creationId xmlns:a16="http://schemas.microsoft.com/office/drawing/2014/main" id="{7FEFB8EE-70EB-6EDF-763F-5D7515C2CDC6}"/>
                </a:ext>
              </a:extLst>
            </p:cNvPr>
            <p:cNvSpPr/>
            <p:nvPr/>
          </p:nvSpPr>
          <p:spPr>
            <a:xfrm>
              <a:off x="3960370" y="1662634"/>
              <a:ext cx="48751" cy="82559"/>
            </a:xfrm>
            <a:custGeom>
              <a:avLst/>
              <a:gdLst/>
              <a:ahLst/>
              <a:cxnLst/>
              <a:rect l="l" t="t" r="r" b="b"/>
              <a:pathLst>
                <a:path w="584" h="989" extrusionOk="0">
                  <a:moveTo>
                    <a:pt x="333" y="286"/>
                  </a:moveTo>
                  <a:lnTo>
                    <a:pt x="333" y="667"/>
                  </a:lnTo>
                  <a:lnTo>
                    <a:pt x="167" y="679"/>
                  </a:lnTo>
                  <a:cubicBezTo>
                    <a:pt x="226" y="524"/>
                    <a:pt x="262" y="453"/>
                    <a:pt x="333" y="286"/>
                  </a:cubicBezTo>
                  <a:close/>
                  <a:moveTo>
                    <a:pt x="500" y="0"/>
                  </a:moveTo>
                  <a:lnTo>
                    <a:pt x="322" y="12"/>
                  </a:lnTo>
                  <a:cubicBezTo>
                    <a:pt x="191" y="286"/>
                    <a:pt x="131" y="417"/>
                    <a:pt x="0" y="691"/>
                  </a:cubicBezTo>
                  <a:lnTo>
                    <a:pt x="0" y="834"/>
                  </a:lnTo>
                  <a:lnTo>
                    <a:pt x="333" y="810"/>
                  </a:lnTo>
                  <a:lnTo>
                    <a:pt x="333" y="989"/>
                  </a:lnTo>
                  <a:lnTo>
                    <a:pt x="500" y="977"/>
                  </a:lnTo>
                  <a:lnTo>
                    <a:pt x="500" y="798"/>
                  </a:lnTo>
                  <a:lnTo>
                    <a:pt x="584" y="798"/>
                  </a:lnTo>
                  <a:lnTo>
                    <a:pt x="584" y="667"/>
                  </a:lnTo>
                  <a:lnTo>
                    <a:pt x="500" y="667"/>
                  </a:lnTo>
                  <a:lnTo>
                    <a:pt x="5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430;p34">
              <a:extLst>
                <a:ext uri="{FF2B5EF4-FFF2-40B4-BE49-F238E27FC236}">
                  <a16:creationId xmlns:a16="http://schemas.microsoft.com/office/drawing/2014/main" id="{9C027DBA-0AD4-105E-2450-4B357470D253}"/>
                </a:ext>
              </a:extLst>
            </p:cNvPr>
            <p:cNvSpPr/>
            <p:nvPr/>
          </p:nvSpPr>
          <p:spPr>
            <a:xfrm>
              <a:off x="4014964" y="1657626"/>
              <a:ext cx="42824" cy="84980"/>
            </a:xfrm>
            <a:custGeom>
              <a:avLst/>
              <a:gdLst/>
              <a:ahLst/>
              <a:cxnLst/>
              <a:rect l="l" t="t" r="r" b="b"/>
              <a:pathLst>
                <a:path w="513" h="1018" extrusionOk="0">
                  <a:moveTo>
                    <a:pt x="477" y="1"/>
                  </a:moveTo>
                  <a:lnTo>
                    <a:pt x="37" y="37"/>
                  </a:lnTo>
                  <a:cubicBezTo>
                    <a:pt x="25" y="251"/>
                    <a:pt x="13" y="370"/>
                    <a:pt x="1" y="584"/>
                  </a:cubicBezTo>
                  <a:lnTo>
                    <a:pt x="156" y="572"/>
                  </a:lnTo>
                  <a:lnTo>
                    <a:pt x="156" y="560"/>
                  </a:lnTo>
                  <a:cubicBezTo>
                    <a:pt x="156" y="489"/>
                    <a:pt x="191" y="465"/>
                    <a:pt x="251" y="465"/>
                  </a:cubicBezTo>
                  <a:cubicBezTo>
                    <a:pt x="259" y="463"/>
                    <a:pt x="266" y="462"/>
                    <a:pt x="273" y="462"/>
                  </a:cubicBezTo>
                  <a:cubicBezTo>
                    <a:pt x="309" y="462"/>
                    <a:pt x="334" y="489"/>
                    <a:pt x="334" y="549"/>
                  </a:cubicBezTo>
                  <a:lnTo>
                    <a:pt x="334" y="775"/>
                  </a:lnTo>
                  <a:cubicBezTo>
                    <a:pt x="334" y="846"/>
                    <a:pt x="299" y="870"/>
                    <a:pt x="251" y="882"/>
                  </a:cubicBezTo>
                  <a:cubicBezTo>
                    <a:pt x="191" y="882"/>
                    <a:pt x="156" y="858"/>
                    <a:pt x="156" y="787"/>
                  </a:cubicBezTo>
                  <a:lnTo>
                    <a:pt x="156" y="703"/>
                  </a:lnTo>
                  <a:lnTo>
                    <a:pt x="1" y="715"/>
                  </a:lnTo>
                  <a:lnTo>
                    <a:pt x="1" y="787"/>
                  </a:lnTo>
                  <a:cubicBezTo>
                    <a:pt x="1" y="811"/>
                    <a:pt x="1" y="834"/>
                    <a:pt x="1" y="858"/>
                  </a:cubicBezTo>
                  <a:cubicBezTo>
                    <a:pt x="22" y="951"/>
                    <a:pt x="105" y="1018"/>
                    <a:pt x="205" y="1018"/>
                  </a:cubicBezTo>
                  <a:cubicBezTo>
                    <a:pt x="220" y="1018"/>
                    <a:pt x="235" y="1016"/>
                    <a:pt x="251" y="1013"/>
                  </a:cubicBezTo>
                  <a:lnTo>
                    <a:pt x="287" y="1013"/>
                  </a:lnTo>
                  <a:cubicBezTo>
                    <a:pt x="418" y="1001"/>
                    <a:pt x="513" y="882"/>
                    <a:pt x="501" y="751"/>
                  </a:cubicBezTo>
                  <a:lnTo>
                    <a:pt x="501" y="525"/>
                  </a:lnTo>
                  <a:cubicBezTo>
                    <a:pt x="501" y="392"/>
                    <a:pt x="450" y="321"/>
                    <a:pt x="338" y="321"/>
                  </a:cubicBezTo>
                  <a:cubicBezTo>
                    <a:pt x="329" y="321"/>
                    <a:pt x="320" y="322"/>
                    <a:pt x="311" y="322"/>
                  </a:cubicBezTo>
                  <a:cubicBezTo>
                    <a:pt x="251" y="322"/>
                    <a:pt x="203" y="346"/>
                    <a:pt x="168" y="394"/>
                  </a:cubicBezTo>
                  <a:cubicBezTo>
                    <a:pt x="168" y="310"/>
                    <a:pt x="180" y="263"/>
                    <a:pt x="180" y="168"/>
                  </a:cubicBezTo>
                  <a:lnTo>
                    <a:pt x="477" y="144"/>
                  </a:lnTo>
                  <a:lnTo>
                    <a:pt x="4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431;p34">
              <a:extLst>
                <a:ext uri="{FF2B5EF4-FFF2-40B4-BE49-F238E27FC236}">
                  <a16:creationId xmlns:a16="http://schemas.microsoft.com/office/drawing/2014/main" id="{133012CC-B568-D69D-A480-5D367E9BF303}"/>
                </a:ext>
              </a:extLst>
            </p:cNvPr>
            <p:cNvSpPr/>
            <p:nvPr/>
          </p:nvSpPr>
          <p:spPr>
            <a:xfrm>
              <a:off x="4065718" y="1653702"/>
              <a:ext cx="67617" cy="85564"/>
            </a:xfrm>
            <a:custGeom>
              <a:avLst/>
              <a:gdLst/>
              <a:ahLst/>
              <a:cxnLst/>
              <a:rect l="l" t="t" r="r" b="b"/>
              <a:pathLst>
                <a:path w="810" h="1025" extrusionOk="0">
                  <a:moveTo>
                    <a:pt x="167" y="107"/>
                  </a:moveTo>
                  <a:cubicBezTo>
                    <a:pt x="203" y="107"/>
                    <a:pt x="226" y="119"/>
                    <a:pt x="226" y="167"/>
                  </a:cubicBezTo>
                  <a:lnTo>
                    <a:pt x="226" y="429"/>
                  </a:lnTo>
                  <a:cubicBezTo>
                    <a:pt x="226" y="477"/>
                    <a:pt x="203" y="488"/>
                    <a:pt x="167" y="500"/>
                  </a:cubicBezTo>
                  <a:cubicBezTo>
                    <a:pt x="131" y="500"/>
                    <a:pt x="107" y="477"/>
                    <a:pt x="107" y="441"/>
                  </a:cubicBezTo>
                  <a:lnTo>
                    <a:pt x="107" y="179"/>
                  </a:lnTo>
                  <a:cubicBezTo>
                    <a:pt x="107" y="131"/>
                    <a:pt x="131" y="107"/>
                    <a:pt x="167" y="107"/>
                  </a:cubicBezTo>
                  <a:close/>
                  <a:moveTo>
                    <a:pt x="205" y="18"/>
                  </a:moveTo>
                  <a:cubicBezTo>
                    <a:pt x="192" y="18"/>
                    <a:pt x="180" y="20"/>
                    <a:pt x="167" y="24"/>
                  </a:cubicBezTo>
                  <a:lnTo>
                    <a:pt x="155" y="24"/>
                  </a:lnTo>
                  <a:cubicBezTo>
                    <a:pt x="60" y="24"/>
                    <a:pt x="0" y="107"/>
                    <a:pt x="0" y="191"/>
                  </a:cubicBezTo>
                  <a:lnTo>
                    <a:pt x="0" y="441"/>
                  </a:lnTo>
                  <a:cubicBezTo>
                    <a:pt x="0" y="453"/>
                    <a:pt x="0" y="465"/>
                    <a:pt x="12" y="488"/>
                  </a:cubicBezTo>
                  <a:cubicBezTo>
                    <a:pt x="22" y="547"/>
                    <a:pt x="72" y="590"/>
                    <a:pt x="129" y="590"/>
                  </a:cubicBezTo>
                  <a:cubicBezTo>
                    <a:pt x="142" y="590"/>
                    <a:pt x="154" y="588"/>
                    <a:pt x="167" y="584"/>
                  </a:cubicBezTo>
                  <a:lnTo>
                    <a:pt x="191" y="584"/>
                  </a:lnTo>
                  <a:cubicBezTo>
                    <a:pt x="274" y="584"/>
                    <a:pt x="334" y="500"/>
                    <a:pt x="334" y="417"/>
                  </a:cubicBezTo>
                  <a:lnTo>
                    <a:pt x="334" y="167"/>
                  </a:lnTo>
                  <a:cubicBezTo>
                    <a:pt x="334" y="155"/>
                    <a:pt x="334" y="143"/>
                    <a:pt x="334" y="119"/>
                  </a:cubicBezTo>
                  <a:cubicBezTo>
                    <a:pt x="314" y="61"/>
                    <a:pt x="262" y="18"/>
                    <a:pt x="205" y="18"/>
                  </a:cubicBezTo>
                  <a:close/>
                  <a:moveTo>
                    <a:pt x="643" y="524"/>
                  </a:moveTo>
                  <a:cubicBezTo>
                    <a:pt x="667" y="524"/>
                    <a:pt x="691" y="548"/>
                    <a:pt x="691" y="584"/>
                  </a:cubicBezTo>
                  <a:lnTo>
                    <a:pt x="691" y="846"/>
                  </a:lnTo>
                  <a:cubicBezTo>
                    <a:pt x="691" y="893"/>
                    <a:pt x="667" y="917"/>
                    <a:pt x="643" y="917"/>
                  </a:cubicBezTo>
                  <a:cubicBezTo>
                    <a:pt x="607" y="917"/>
                    <a:pt x="584" y="905"/>
                    <a:pt x="584" y="858"/>
                  </a:cubicBezTo>
                  <a:lnTo>
                    <a:pt x="584" y="596"/>
                  </a:lnTo>
                  <a:cubicBezTo>
                    <a:pt x="584" y="548"/>
                    <a:pt x="607" y="536"/>
                    <a:pt x="643" y="524"/>
                  </a:cubicBezTo>
                  <a:close/>
                  <a:moveTo>
                    <a:pt x="670" y="439"/>
                  </a:moveTo>
                  <a:cubicBezTo>
                    <a:pt x="661" y="439"/>
                    <a:pt x="652" y="439"/>
                    <a:pt x="643" y="441"/>
                  </a:cubicBezTo>
                  <a:lnTo>
                    <a:pt x="619" y="441"/>
                  </a:lnTo>
                  <a:cubicBezTo>
                    <a:pt x="536" y="453"/>
                    <a:pt x="465" y="524"/>
                    <a:pt x="476" y="607"/>
                  </a:cubicBezTo>
                  <a:lnTo>
                    <a:pt x="476" y="858"/>
                  </a:lnTo>
                  <a:cubicBezTo>
                    <a:pt x="476" y="869"/>
                    <a:pt x="476" y="893"/>
                    <a:pt x="476" y="905"/>
                  </a:cubicBezTo>
                  <a:cubicBezTo>
                    <a:pt x="487" y="969"/>
                    <a:pt x="546" y="1014"/>
                    <a:pt x="609" y="1014"/>
                  </a:cubicBezTo>
                  <a:cubicBezTo>
                    <a:pt x="616" y="1014"/>
                    <a:pt x="624" y="1014"/>
                    <a:pt x="631" y="1012"/>
                  </a:cubicBezTo>
                  <a:lnTo>
                    <a:pt x="655" y="1012"/>
                  </a:lnTo>
                  <a:cubicBezTo>
                    <a:pt x="738" y="1000"/>
                    <a:pt x="810" y="929"/>
                    <a:pt x="798" y="834"/>
                  </a:cubicBezTo>
                  <a:lnTo>
                    <a:pt x="798" y="584"/>
                  </a:lnTo>
                  <a:cubicBezTo>
                    <a:pt x="798" y="572"/>
                    <a:pt x="798" y="560"/>
                    <a:pt x="798" y="536"/>
                  </a:cubicBezTo>
                  <a:cubicBezTo>
                    <a:pt x="787" y="474"/>
                    <a:pt x="732" y="439"/>
                    <a:pt x="670" y="439"/>
                  </a:cubicBezTo>
                  <a:close/>
                  <a:moveTo>
                    <a:pt x="560" y="0"/>
                  </a:moveTo>
                  <a:cubicBezTo>
                    <a:pt x="393" y="417"/>
                    <a:pt x="310" y="619"/>
                    <a:pt x="143" y="1024"/>
                  </a:cubicBezTo>
                  <a:lnTo>
                    <a:pt x="250" y="1024"/>
                  </a:lnTo>
                  <a:cubicBezTo>
                    <a:pt x="417" y="607"/>
                    <a:pt x="500" y="405"/>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432;p34">
              <a:extLst>
                <a:ext uri="{FF2B5EF4-FFF2-40B4-BE49-F238E27FC236}">
                  <a16:creationId xmlns:a16="http://schemas.microsoft.com/office/drawing/2014/main" id="{965C70DA-23E4-7EF7-FEE1-3FA37766516B}"/>
                </a:ext>
              </a:extLst>
            </p:cNvPr>
            <p:cNvSpPr/>
            <p:nvPr/>
          </p:nvSpPr>
          <p:spPr>
            <a:xfrm>
              <a:off x="3805269" y="1804545"/>
              <a:ext cx="107436" cy="98921"/>
            </a:xfrm>
            <a:custGeom>
              <a:avLst/>
              <a:gdLst/>
              <a:ahLst/>
              <a:cxnLst/>
              <a:rect l="l" t="t" r="r" b="b"/>
              <a:pathLst>
                <a:path w="1287" h="1185" extrusionOk="0">
                  <a:moveTo>
                    <a:pt x="950" y="0"/>
                  </a:moveTo>
                  <a:cubicBezTo>
                    <a:pt x="936" y="0"/>
                    <a:pt x="921" y="1"/>
                    <a:pt x="906" y="3"/>
                  </a:cubicBezTo>
                  <a:lnTo>
                    <a:pt x="382" y="27"/>
                  </a:lnTo>
                  <a:cubicBezTo>
                    <a:pt x="179" y="39"/>
                    <a:pt x="13" y="194"/>
                    <a:pt x="1" y="396"/>
                  </a:cubicBezTo>
                  <a:lnTo>
                    <a:pt x="1" y="872"/>
                  </a:lnTo>
                  <a:cubicBezTo>
                    <a:pt x="1" y="872"/>
                    <a:pt x="1" y="884"/>
                    <a:pt x="1" y="884"/>
                  </a:cubicBezTo>
                  <a:cubicBezTo>
                    <a:pt x="23" y="1060"/>
                    <a:pt x="166" y="1185"/>
                    <a:pt x="337" y="1185"/>
                  </a:cubicBezTo>
                  <a:cubicBezTo>
                    <a:pt x="352" y="1185"/>
                    <a:pt x="367" y="1184"/>
                    <a:pt x="382" y="1182"/>
                  </a:cubicBezTo>
                  <a:lnTo>
                    <a:pt x="906" y="1158"/>
                  </a:lnTo>
                  <a:cubicBezTo>
                    <a:pt x="1108" y="1158"/>
                    <a:pt x="1275" y="1003"/>
                    <a:pt x="1287" y="801"/>
                  </a:cubicBezTo>
                  <a:lnTo>
                    <a:pt x="1287" y="313"/>
                  </a:lnTo>
                  <a:cubicBezTo>
                    <a:pt x="1287" y="313"/>
                    <a:pt x="1287" y="301"/>
                    <a:pt x="1287" y="289"/>
                  </a:cubicBezTo>
                  <a:cubicBezTo>
                    <a:pt x="1265" y="124"/>
                    <a:pt x="1122" y="0"/>
                    <a:pt x="950"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433;p34">
              <a:extLst>
                <a:ext uri="{FF2B5EF4-FFF2-40B4-BE49-F238E27FC236}">
                  <a16:creationId xmlns:a16="http://schemas.microsoft.com/office/drawing/2014/main" id="{2BABDDF4-65FE-9869-1F13-F3A9779F89FB}"/>
                </a:ext>
              </a:extLst>
            </p:cNvPr>
            <p:cNvSpPr/>
            <p:nvPr/>
          </p:nvSpPr>
          <p:spPr>
            <a:xfrm>
              <a:off x="3963291" y="1804796"/>
              <a:ext cx="42824" cy="83895"/>
            </a:xfrm>
            <a:custGeom>
              <a:avLst/>
              <a:gdLst/>
              <a:ahLst/>
              <a:cxnLst/>
              <a:rect l="l" t="t" r="r" b="b"/>
              <a:pathLst>
                <a:path w="513" h="1005" extrusionOk="0">
                  <a:moveTo>
                    <a:pt x="477" y="0"/>
                  </a:moveTo>
                  <a:lnTo>
                    <a:pt x="37" y="24"/>
                  </a:lnTo>
                  <a:lnTo>
                    <a:pt x="1" y="572"/>
                  </a:lnTo>
                  <a:lnTo>
                    <a:pt x="168" y="560"/>
                  </a:lnTo>
                  <a:lnTo>
                    <a:pt x="168" y="548"/>
                  </a:lnTo>
                  <a:cubicBezTo>
                    <a:pt x="168" y="476"/>
                    <a:pt x="203" y="452"/>
                    <a:pt x="251" y="452"/>
                  </a:cubicBezTo>
                  <a:cubicBezTo>
                    <a:pt x="259" y="451"/>
                    <a:pt x="266" y="450"/>
                    <a:pt x="273" y="450"/>
                  </a:cubicBezTo>
                  <a:cubicBezTo>
                    <a:pt x="319" y="450"/>
                    <a:pt x="346" y="484"/>
                    <a:pt x="346" y="536"/>
                  </a:cubicBezTo>
                  <a:lnTo>
                    <a:pt x="346" y="762"/>
                  </a:lnTo>
                  <a:cubicBezTo>
                    <a:pt x="346" y="833"/>
                    <a:pt x="310" y="869"/>
                    <a:pt x="251" y="869"/>
                  </a:cubicBezTo>
                  <a:cubicBezTo>
                    <a:pt x="203" y="869"/>
                    <a:pt x="168" y="845"/>
                    <a:pt x="168" y="774"/>
                  </a:cubicBezTo>
                  <a:lnTo>
                    <a:pt x="168" y="691"/>
                  </a:lnTo>
                  <a:lnTo>
                    <a:pt x="1" y="691"/>
                  </a:lnTo>
                  <a:lnTo>
                    <a:pt x="1" y="774"/>
                  </a:lnTo>
                  <a:cubicBezTo>
                    <a:pt x="1" y="798"/>
                    <a:pt x="1" y="822"/>
                    <a:pt x="13" y="845"/>
                  </a:cubicBezTo>
                  <a:cubicBezTo>
                    <a:pt x="23" y="939"/>
                    <a:pt x="114" y="1005"/>
                    <a:pt x="209" y="1005"/>
                  </a:cubicBezTo>
                  <a:cubicBezTo>
                    <a:pt x="223" y="1005"/>
                    <a:pt x="237" y="1003"/>
                    <a:pt x="251" y="1000"/>
                  </a:cubicBezTo>
                  <a:lnTo>
                    <a:pt x="287" y="1000"/>
                  </a:lnTo>
                  <a:cubicBezTo>
                    <a:pt x="418" y="988"/>
                    <a:pt x="513" y="881"/>
                    <a:pt x="501" y="750"/>
                  </a:cubicBezTo>
                  <a:lnTo>
                    <a:pt x="501" y="524"/>
                  </a:lnTo>
                  <a:cubicBezTo>
                    <a:pt x="501" y="390"/>
                    <a:pt x="449" y="308"/>
                    <a:pt x="344" y="308"/>
                  </a:cubicBezTo>
                  <a:cubicBezTo>
                    <a:pt x="337" y="308"/>
                    <a:pt x="330" y="309"/>
                    <a:pt x="322" y="310"/>
                  </a:cubicBezTo>
                  <a:cubicBezTo>
                    <a:pt x="263" y="310"/>
                    <a:pt x="203" y="333"/>
                    <a:pt x="168" y="393"/>
                  </a:cubicBezTo>
                  <a:cubicBezTo>
                    <a:pt x="179" y="298"/>
                    <a:pt x="179" y="250"/>
                    <a:pt x="191" y="155"/>
                  </a:cubicBezTo>
                  <a:lnTo>
                    <a:pt x="477" y="131"/>
                  </a:lnTo>
                  <a:lnTo>
                    <a:pt x="4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434;p34">
              <a:extLst>
                <a:ext uri="{FF2B5EF4-FFF2-40B4-BE49-F238E27FC236}">
                  <a16:creationId xmlns:a16="http://schemas.microsoft.com/office/drawing/2014/main" id="{00C79DFC-7BEF-EB52-FDB1-F096FA06A8C8}"/>
                </a:ext>
              </a:extLst>
            </p:cNvPr>
            <p:cNvSpPr/>
            <p:nvPr/>
          </p:nvSpPr>
          <p:spPr>
            <a:xfrm>
              <a:off x="4014964" y="1800789"/>
              <a:ext cx="42824" cy="85898"/>
            </a:xfrm>
            <a:custGeom>
              <a:avLst/>
              <a:gdLst/>
              <a:ahLst/>
              <a:cxnLst/>
              <a:rect l="l" t="t" r="r" b="b"/>
              <a:pathLst>
                <a:path w="513" h="1029" extrusionOk="0">
                  <a:moveTo>
                    <a:pt x="477" y="0"/>
                  </a:moveTo>
                  <a:lnTo>
                    <a:pt x="37" y="36"/>
                  </a:lnTo>
                  <a:cubicBezTo>
                    <a:pt x="25" y="250"/>
                    <a:pt x="13" y="358"/>
                    <a:pt x="1" y="584"/>
                  </a:cubicBezTo>
                  <a:lnTo>
                    <a:pt x="156" y="572"/>
                  </a:lnTo>
                  <a:lnTo>
                    <a:pt x="156" y="560"/>
                  </a:lnTo>
                  <a:cubicBezTo>
                    <a:pt x="156" y="489"/>
                    <a:pt x="191" y="465"/>
                    <a:pt x="251" y="465"/>
                  </a:cubicBezTo>
                  <a:cubicBezTo>
                    <a:pt x="299" y="465"/>
                    <a:pt x="334" y="489"/>
                    <a:pt x="334" y="560"/>
                  </a:cubicBezTo>
                  <a:lnTo>
                    <a:pt x="334" y="774"/>
                  </a:lnTo>
                  <a:cubicBezTo>
                    <a:pt x="334" y="846"/>
                    <a:pt x="299" y="881"/>
                    <a:pt x="251" y="881"/>
                  </a:cubicBezTo>
                  <a:cubicBezTo>
                    <a:pt x="191" y="881"/>
                    <a:pt x="156" y="858"/>
                    <a:pt x="156" y="786"/>
                  </a:cubicBezTo>
                  <a:lnTo>
                    <a:pt x="156" y="703"/>
                  </a:lnTo>
                  <a:lnTo>
                    <a:pt x="1" y="715"/>
                  </a:lnTo>
                  <a:lnTo>
                    <a:pt x="1" y="786"/>
                  </a:lnTo>
                  <a:cubicBezTo>
                    <a:pt x="1" y="810"/>
                    <a:pt x="1" y="834"/>
                    <a:pt x="1" y="858"/>
                  </a:cubicBezTo>
                  <a:cubicBezTo>
                    <a:pt x="22" y="952"/>
                    <a:pt x="108" y="1028"/>
                    <a:pt x="210" y="1028"/>
                  </a:cubicBezTo>
                  <a:cubicBezTo>
                    <a:pt x="223" y="1028"/>
                    <a:pt x="237" y="1027"/>
                    <a:pt x="251" y="1024"/>
                  </a:cubicBezTo>
                  <a:lnTo>
                    <a:pt x="287" y="1024"/>
                  </a:lnTo>
                  <a:cubicBezTo>
                    <a:pt x="418" y="1001"/>
                    <a:pt x="513" y="893"/>
                    <a:pt x="501" y="762"/>
                  </a:cubicBezTo>
                  <a:lnTo>
                    <a:pt x="501" y="536"/>
                  </a:lnTo>
                  <a:cubicBezTo>
                    <a:pt x="501" y="402"/>
                    <a:pt x="449" y="321"/>
                    <a:pt x="335" y="321"/>
                  </a:cubicBezTo>
                  <a:cubicBezTo>
                    <a:pt x="327" y="321"/>
                    <a:pt x="319" y="321"/>
                    <a:pt x="311" y="322"/>
                  </a:cubicBezTo>
                  <a:cubicBezTo>
                    <a:pt x="251" y="322"/>
                    <a:pt x="203" y="346"/>
                    <a:pt x="168" y="393"/>
                  </a:cubicBezTo>
                  <a:cubicBezTo>
                    <a:pt x="168" y="310"/>
                    <a:pt x="180" y="262"/>
                    <a:pt x="180" y="167"/>
                  </a:cubicBezTo>
                  <a:lnTo>
                    <a:pt x="477" y="143"/>
                  </a:lnTo>
                  <a:lnTo>
                    <a:pt x="4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435;p34">
              <a:extLst>
                <a:ext uri="{FF2B5EF4-FFF2-40B4-BE49-F238E27FC236}">
                  <a16:creationId xmlns:a16="http://schemas.microsoft.com/office/drawing/2014/main" id="{01C3E187-8E28-E0C9-917A-E8904B83B03F}"/>
                </a:ext>
              </a:extLst>
            </p:cNvPr>
            <p:cNvSpPr/>
            <p:nvPr/>
          </p:nvSpPr>
          <p:spPr>
            <a:xfrm>
              <a:off x="4065718" y="1797784"/>
              <a:ext cx="67617" cy="85564"/>
            </a:xfrm>
            <a:custGeom>
              <a:avLst/>
              <a:gdLst/>
              <a:ahLst/>
              <a:cxnLst/>
              <a:rect l="l" t="t" r="r" b="b"/>
              <a:pathLst>
                <a:path w="810" h="1025" extrusionOk="0">
                  <a:moveTo>
                    <a:pt x="167" y="108"/>
                  </a:moveTo>
                  <a:cubicBezTo>
                    <a:pt x="203" y="108"/>
                    <a:pt x="226" y="120"/>
                    <a:pt x="226" y="167"/>
                  </a:cubicBezTo>
                  <a:lnTo>
                    <a:pt x="226" y="429"/>
                  </a:lnTo>
                  <a:cubicBezTo>
                    <a:pt x="226" y="477"/>
                    <a:pt x="203" y="489"/>
                    <a:pt x="167" y="489"/>
                  </a:cubicBezTo>
                  <a:cubicBezTo>
                    <a:pt x="131" y="489"/>
                    <a:pt x="107" y="477"/>
                    <a:pt x="107" y="429"/>
                  </a:cubicBezTo>
                  <a:lnTo>
                    <a:pt x="107" y="167"/>
                  </a:lnTo>
                  <a:cubicBezTo>
                    <a:pt x="107" y="132"/>
                    <a:pt x="131" y="108"/>
                    <a:pt x="167" y="108"/>
                  </a:cubicBezTo>
                  <a:close/>
                  <a:moveTo>
                    <a:pt x="189" y="11"/>
                  </a:moveTo>
                  <a:cubicBezTo>
                    <a:pt x="182" y="11"/>
                    <a:pt x="174" y="11"/>
                    <a:pt x="167" y="13"/>
                  </a:cubicBezTo>
                  <a:lnTo>
                    <a:pt x="143" y="13"/>
                  </a:lnTo>
                  <a:cubicBezTo>
                    <a:pt x="60" y="24"/>
                    <a:pt x="0" y="96"/>
                    <a:pt x="0" y="191"/>
                  </a:cubicBezTo>
                  <a:lnTo>
                    <a:pt x="0" y="429"/>
                  </a:lnTo>
                  <a:cubicBezTo>
                    <a:pt x="0" y="453"/>
                    <a:pt x="0" y="465"/>
                    <a:pt x="12" y="477"/>
                  </a:cubicBezTo>
                  <a:cubicBezTo>
                    <a:pt x="23" y="541"/>
                    <a:pt x="81" y="586"/>
                    <a:pt x="145" y="586"/>
                  </a:cubicBezTo>
                  <a:cubicBezTo>
                    <a:pt x="152" y="586"/>
                    <a:pt x="159" y="585"/>
                    <a:pt x="167" y="584"/>
                  </a:cubicBezTo>
                  <a:lnTo>
                    <a:pt x="191" y="584"/>
                  </a:lnTo>
                  <a:cubicBezTo>
                    <a:pt x="274" y="572"/>
                    <a:pt x="334" y="501"/>
                    <a:pt x="334" y="417"/>
                  </a:cubicBezTo>
                  <a:lnTo>
                    <a:pt x="334" y="167"/>
                  </a:lnTo>
                  <a:cubicBezTo>
                    <a:pt x="334" y="155"/>
                    <a:pt x="334" y="132"/>
                    <a:pt x="322" y="120"/>
                  </a:cubicBezTo>
                  <a:cubicBezTo>
                    <a:pt x="311" y="56"/>
                    <a:pt x="252" y="11"/>
                    <a:pt x="189" y="11"/>
                  </a:cubicBezTo>
                  <a:close/>
                  <a:moveTo>
                    <a:pt x="643" y="536"/>
                  </a:moveTo>
                  <a:cubicBezTo>
                    <a:pt x="667" y="536"/>
                    <a:pt x="691" y="560"/>
                    <a:pt x="691" y="596"/>
                  </a:cubicBezTo>
                  <a:lnTo>
                    <a:pt x="691" y="858"/>
                  </a:lnTo>
                  <a:cubicBezTo>
                    <a:pt x="691" y="906"/>
                    <a:pt x="667" y="929"/>
                    <a:pt x="643" y="929"/>
                  </a:cubicBezTo>
                  <a:cubicBezTo>
                    <a:pt x="607" y="929"/>
                    <a:pt x="584" y="917"/>
                    <a:pt x="584" y="870"/>
                  </a:cubicBezTo>
                  <a:lnTo>
                    <a:pt x="584" y="608"/>
                  </a:lnTo>
                  <a:cubicBezTo>
                    <a:pt x="584" y="560"/>
                    <a:pt x="607" y="548"/>
                    <a:pt x="643" y="536"/>
                  </a:cubicBezTo>
                  <a:close/>
                  <a:moveTo>
                    <a:pt x="670" y="451"/>
                  </a:moveTo>
                  <a:cubicBezTo>
                    <a:pt x="661" y="451"/>
                    <a:pt x="652" y="452"/>
                    <a:pt x="643" y="453"/>
                  </a:cubicBezTo>
                  <a:lnTo>
                    <a:pt x="619" y="453"/>
                  </a:lnTo>
                  <a:cubicBezTo>
                    <a:pt x="536" y="453"/>
                    <a:pt x="465" y="536"/>
                    <a:pt x="476" y="620"/>
                  </a:cubicBezTo>
                  <a:lnTo>
                    <a:pt x="476" y="870"/>
                  </a:lnTo>
                  <a:cubicBezTo>
                    <a:pt x="476" y="886"/>
                    <a:pt x="476" y="898"/>
                    <a:pt x="476" y="917"/>
                  </a:cubicBezTo>
                  <a:cubicBezTo>
                    <a:pt x="486" y="976"/>
                    <a:pt x="536" y="1019"/>
                    <a:pt x="594" y="1019"/>
                  </a:cubicBezTo>
                  <a:cubicBezTo>
                    <a:pt x="606" y="1019"/>
                    <a:pt x="619" y="1017"/>
                    <a:pt x="631" y="1013"/>
                  </a:cubicBezTo>
                  <a:lnTo>
                    <a:pt x="655" y="1013"/>
                  </a:lnTo>
                  <a:cubicBezTo>
                    <a:pt x="750" y="1013"/>
                    <a:pt x="810" y="941"/>
                    <a:pt x="798" y="846"/>
                  </a:cubicBezTo>
                  <a:lnTo>
                    <a:pt x="798" y="596"/>
                  </a:lnTo>
                  <a:cubicBezTo>
                    <a:pt x="798" y="584"/>
                    <a:pt x="798" y="572"/>
                    <a:pt x="798" y="560"/>
                  </a:cubicBezTo>
                  <a:cubicBezTo>
                    <a:pt x="787" y="487"/>
                    <a:pt x="731" y="451"/>
                    <a:pt x="670" y="451"/>
                  </a:cubicBezTo>
                  <a:close/>
                  <a:moveTo>
                    <a:pt x="560" y="1"/>
                  </a:moveTo>
                  <a:cubicBezTo>
                    <a:pt x="393" y="417"/>
                    <a:pt x="310" y="620"/>
                    <a:pt x="143" y="1025"/>
                  </a:cubicBezTo>
                  <a:lnTo>
                    <a:pt x="250" y="1025"/>
                  </a:lnTo>
                  <a:cubicBezTo>
                    <a:pt x="417" y="620"/>
                    <a:pt x="500" y="417"/>
                    <a:pt x="667" y="1"/>
                  </a:cubicBezTo>
                  <a:lnTo>
                    <a:pt x="667" y="1"/>
                  </a:lnTo>
                  <a:lnTo>
                    <a:pt x="560" y="13"/>
                  </a:lnTo>
                  <a:lnTo>
                    <a:pt x="56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436;p34">
              <a:extLst>
                <a:ext uri="{FF2B5EF4-FFF2-40B4-BE49-F238E27FC236}">
                  <a16:creationId xmlns:a16="http://schemas.microsoft.com/office/drawing/2014/main" id="{D9950EBE-3585-302B-4741-A672FD3B132D}"/>
                </a:ext>
              </a:extLst>
            </p:cNvPr>
            <p:cNvSpPr/>
            <p:nvPr/>
          </p:nvSpPr>
          <p:spPr>
            <a:xfrm>
              <a:off x="1205211" y="1408197"/>
              <a:ext cx="544774" cy="956235"/>
            </a:xfrm>
            <a:custGeom>
              <a:avLst/>
              <a:gdLst/>
              <a:ahLst/>
              <a:cxnLst/>
              <a:rect l="l" t="t" r="r" b="b"/>
              <a:pathLst>
                <a:path w="6526" h="11455" extrusionOk="0">
                  <a:moveTo>
                    <a:pt x="6526" y="0"/>
                  </a:moveTo>
                  <a:lnTo>
                    <a:pt x="1" y="751"/>
                  </a:lnTo>
                  <a:lnTo>
                    <a:pt x="1" y="11454"/>
                  </a:lnTo>
                  <a:lnTo>
                    <a:pt x="6526" y="11299"/>
                  </a:lnTo>
                  <a:lnTo>
                    <a:pt x="6526"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437;p34">
              <a:extLst>
                <a:ext uri="{FF2B5EF4-FFF2-40B4-BE49-F238E27FC236}">
                  <a16:creationId xmlns:a16="http://schemas.microsoft.com/office/drawing/2014/main" id="{F470C4BE-FF5D-7293-3C41-5974655144F2}"/>
                </a:ext>
              </a:extLst>
            </p:cNvPr>
            <p:cNvSpPr/>
            <p:nvPr/>
          </p:nvSpPr>
          <p:spPr>
            <a:xfrm>
              <a:off x="1205211" y="1408197"/>
              <a:ext cx="544774" cy="956235"/>
            </a:xfrm>
            <a:custGeom>
              <a:avLst/>
              <a:gdLst/>
              <a:ahLst/>
              <a:cxnLst/>
              <a:rect l="l" t="t" r="r" b="b"/>
              <a:pathLst>
                <a:path w="6526" h="11455" extrusionOk="0">
                  <a:moveTo>
                    <a:pt x="6526" y="0"/>
                  </a:moveTo>
                  <a:lnTo>
                    <a:pt x="1" y="751"/>
                  </a:lnTo>
                  <a:lnTo>
                    <a:pt x="1" y="11454"/>
                  </a:lnTo>
                  <a:lnTo>
                    <a:pt x="6526" y="11299"/>
                  </a:lnTo>
                  <a:lnTo>
                    <a:pt x="65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438;p34">
              <a:extLst>
                <a:ext uri="{FF2B5EF4-FFF2-40B4-BE49-F238E27FC236}">
                  <a16:creationId xmlns:a16="http://schemas.microsoft.com/office/drawing/2014/main" id="{40F2EDD1-488C-CAA8-0FAE-DA695E214CE2}"/>
                </a:ext>
              </a:extLst>
            </p:cNvPr>
            <p:cNvSpPr/>
            <p:nvPr/>
          </p:nvSpPr>
          <p:spPr>
            <a:xfrm>
              <a:off x="1749899" y="1345589"/>
              <a:ext cx="543772" cy="1005904"/>
            </a:xfrm>
            <a:custGeom>
              <a:avLst/>
              <a:gdLst/>
              <a:ahLst/>
              <a:cxnLst/>
              <a:rect l="l" t="t" r="r" b="b"/>
              <a:pathLst>
                <a:path w="6514" h="12050" extrusionOk="0">
                  <a:moveTo>
                    <a:pt x="6513" y="0"/>
                  </a:moveTo>
                  <a:lnTo>
                    <a:pt x="1" y="750"/>
                  </a:lnTo>
                  <a:lnTo>
                    <a:pt x="1" y="12049"/>
                  </a:lnTo>
                  <a:lnTo>
                    <a:pt x="6513" y="11895"/>
                  </a:lnTo>
                  <a:lnTo>
                    <a:pt x="6513"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439;p34">
              <a:extLst>
                <a:ext uri="{FF2B5EF4-FFF2-40B4-BE49-F238E27FC236}">
                  <a16:creationId xmlns:a16="http://schemas.microsoft.com/office/drawing/2014/main" id="{056528DC-5591-A14B-35A5-A0C4BBA1CD0A}"/>
                </a:ext>
              </a:extLst>
            </p:cNvPr>
            <p:cNvSpPr/>
            <p:nvPr/>
          </p:nvSpPr>
          <p:spPr>
            <a:xfrm>
              <a:off x="1749899" y="1345589"/>
              <a:ext cx="543772" cy="1005904"/>
            </a:xfrm>
            <a:custGeom>
              <a:avLst/>
              <a:gdLst/>
              <a:ahLst/>
              <a:cxnLst/>
              <a:rect l="l" t="t" r="r" b="b"/>
              <a:pathLst>
                <a:path w="6514" h="12050" extrusionOk="0">
                  <a:moveTo>
                    <a:pt x="6513" y="0"/>
                  </a:moveTo>
                  <a:lnTo>
                    <a:pt x="1" y="750"/>
                  </a:lnTo>
                  <a:lnTo>
                    <a:pt x="1" y="12049"/>
                  </a:lnTo>
                  <a:lnTo>
                    <a:pt x="6513" y="11895"/>
                  </a:lnTo>
                  <a:lnTo>
                    <a:pt x="6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440;p34">
              <a:extLst>
                <a:ext uri="{FF2B5EF4-FFF2-40B4-BE49-F238E27FC236}">
                  <a16:creationId xmlns:a16="http://schemas.microsoft.com/office/drawing/2014/main" id="{C51906D8-8E55-86AA-401D-6EF7109D437E}"/>
                </a:ext>
              </a:extLst>
            </p:cNvPr>
            <p:cNvSpPr/>
            <p:nvPr/>
          </p:nvSpPr>
          <p:spPr>
            <a:xfrm>
              <a:off x="2293584" y="1282981"/>
              <a:ext cx="544691" cy="1055573"/>
            </a:xfrm>
            <a:custGeom>
              <a:avLst/>
              <a:gdLst/>
              <a:ahLst/>
              <a:cxnLst/>
              <a:rect l="l" t="t" r="r" b="b"/>
              <a:pathLst>
                <a:path w="6525" h="12645" extrusionOk="0">
                  <a:moveTo>
                    <a:pt x="6525" y="0"/>
                  </a:moveTo>
                  <a:lnTo>
                    <a:pt x="0" y="750"/>
                  </a:lnTo>
                  <a:lnTo>
                    <a:pt x="0" y="12645"/>
                  </a:lnTo>
                  <a:lnTo>
                    <a:pt x="6525" y="12502"/>
                  </a:lnTo>
                  <a:lnTo>
                    <a:pt x="6525"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441;p34">
              <a:extLst>
                <a:ext uri="{FF2B5EF4-FFF2-40B4-BE49-F238E27FC236}">
                  <a16:creationId xmlns:a16="http://schemas.microsoft.com/office/drawing/2014/main" id="{E43616F6-D5C8-C732-7DCE-470316E6D894}"/>
                </a:ext>
              </a:extLst>
            </p:cNvPr>
            <p:cNvSpPr/>
            <p:nvPr/>
          </p:nvSpPr>
          <p:spPr>
            <a:xfrm>
              <a:off x="2293584" y="1282981"/>
              <a:ext cx="544691" cy="1055573"/>
            </a:xfrm>
            <a:custGeom>
              <a:avLst/>
              <a:gdLst/>
              <a:ahLst/>
              <a:cxnLst/>
              <a:rect l="l" t="t" r="r" b="b"/>
              <a:pathLst>
                <a:path w="6525" h="12645" extrusionOk="0">
                  <a:moveTo>
                    <a:pt x="6525" y="0"/>
                  </a:moveTo>
                  <a:lnTo>
                    <a:pt x="0" y="750"/>
                  </a:lnTo>
                  <a:lnTo>
                    <a:pt x="0" y="12645"/>
                  </a:lnTo>
                  <a:lnTo>
                    <a:pt x="6525" y="12502"/>
                  </a:lnTo>
                  <a:lnTo>
                    <a:pt x="6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442;p34">
              <a:extLst>
                <a:ext uri="{FF2B5EF4-FFF2-40B4-BE49-F238E27FC236}">
                  <a16:creationId xmlns:a16="http://schemas.microsoft.com/office/drawing/2014/main" id="{E2BBD1D9-C0B5-8D69-647A-3B68DA17D25E}"/>
                </a:ext>
              </a:extLst>
            </p:cNvPr>
            <p:cNvSpPr/>
            <p:nvPr/>
          </p:nvSpPr>
          <p:spPr>
            <a:xfrm>
              <a:off x="1206213" y="1282981"/>
              <a:ext cx="1632069" cy="187908"/>
            </a:xfrm>
            <a:custGeom>
              <a:avLst/>
              <a:gdLst/>
              <a:ahLst/>
              <a:cxnLst/>
              <a:rect l="l" t="t" r="r" b="b"/>
              <a:pathLst>
                <a:path w="19551" h="2251" fill="none" extrusionOk="0">
                  <a:moveTo>
                    <a:pt x="19551" y="0"/>
                  </a:moveTo>
                  <a:lnTo>
                    <a:pt x="1" y="225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443;p34">
              <a:extLst>
                <a:ext uri="{FF2B5EF4-FFF2-40B4-BE49-F238E27FC236}">
                  <a16:creationId xmlns:a16="http://schemas.microsoft.com/office/drawing/2014/main" id="{CCCC68BA-1286-932A-7374-AF0563AA8EAD}"/>
                </a:ext>
              </a:extLst>
            </p:cNvPr>
            <p:cNvSpPr/>
            <p:nvPr/>
          </p:nvSpPr>
          <p:spPr>
            <a:xfrm>
              <a:off x="1206213" y="1432071"/>
              <a:ext cx="1632069" cy="167038"/>
            </a:xfrm>
            <a:custGeom>
              <a:avLst/>
              <a:gdLst/>
              <a:ahLst/>
              <a:cxnLst/>
              <a:rect l="l" t="t" r="r" b="b"/>
              <a:pathLst>
                <a:path w="19551" h="2001" fill="none" extrusionOk="0">
                  <a:moveTo>
                    <a:pt x="1" y="2000"/>
                  </a:moveTo>
                  <a:lnTo>
                    <a:pt x="1955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444;p34">
              <a:extLst>
                <a:ext uri="{FF2B5EF4-FFF2-40B4-BE49-F238E27FC236}">
                  <a16:creationId xmlns:a16="http://schemas.microsoft.com/office/drawing/2014/main" id="{DA31194F-C14B-5B88-4181-D88E52AE7367}"/>
                </a:ext>
              </a:extLst>
            </p:cNvPr>
            <p:cNvSpPr/>
            <p:nvPr/>
          </p:nvSpPr>
          <p:spPr>
            <a:xfrm>
              <a:off x="1206213" y="1581161"/>
              <a:ext cx="1632069" cy="145167"/>
            </a:xfrm>
            <a:custGeom>
              <a:avLst/>
              <a:gdLst/>
              <a:ahLst/>
              <a:cxnLst/>
              <a:rect l="l" t="t" r="r" b="b"/>
              <a:pathLst>
                <a:path w="19551" h="1739" fill="none" extrusionOk="0">
                  <a:moveTo>
                    <a:pt x="19551" y="0"/>
                  </a:moveTo>
                  <a:lnTo>
                    <a:pt x="1" y="1738"/>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445;p34">
              <a:extLst>
                <a:ext uri="{FF2B5EF4-FFF2-40B4-BE49-F238E27FC236}">
                  <a16:creationId xmlns:a16="http://schemas.microsoft.com/office/drawing/2014/main" id="{78E56437-0F92-D49F-9BB3-6AE7FE7CD542}"/>
                </a:ext>
              </a:extLst>
            </p:cNvPr>
            <p:cNvSpPr/>
            <p:nvPr/>
          </p:nvSpPr>
          <p:spPr>
            <a:xfrm>
              <a:off x="1206213" y="1730251"/>
              <a:ext cx="1632069" cy="124298"/>
            </a:xfrm>
            <a:custGeom>
              <a:avLst/>
              <a:gdLst/>
              <a:ahLst/>
              <a:cxnLst/>
              <a:rect l="l" t="t" r="r" b="b"/>
              <a:pathLst>
                <a:path w="19551" h="1489" fill="none" extrusionOk="0">
                  <a:moveTo>
                    <a:pt x="1" y="1488"/>
                  </a:moveTo>
                  <a:lnTo>
                    <a:pt x="1955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446;p34">
              <a:extLst>
                <a:ext uri="{FF2B5EF4-FFF2-40B4-BE49-F238E27FC236}">
                  <a16:creationId xmlns:a16="http://schemas.microsoft.com/office/drawing/2014/main" id="{8B29CA87-8CF4-B067-9024-75FD699B16E9}"/>
                </a:ext>
              </a:extLst>
            </p:cNvPr>
            <p:cNvSpPr/>
            <p:nvPr/>
          </p:nvSpPr>
          <p:spPr>
            <a:xfrm>
              <a:off x="1206213" y="1879257"/>
              <a:ext cx="1632069" cy="102510"/>
            </a:xfrm>
            <a:custGeom>
              <a:avLst/>
              <a:gdLst/>
              <a:ahLst/>
              <a:cxnLst/>
              <a:rect l="l" t="t" r="r" b="b"/>
              <a:pathLst>
                <a:path w="19551" h="1228" fill="none" extrusionOk="0">
                  <a:moveTo>
                    <a:pt x="19551" y="1"/>
                  </a:moveTo>
                  <a:lnTo>
                    <a:pt x="1" y="122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447;p34">
              <a:extLst>
                <a:ext uri="{FF2B5EF4-FFF2-40B4-BE49-F238E27FC236}">
                  <a16:creationId xmlns:a16="http://schemas.microsoft.com/office/drawing/2014/main" id="{73E61C65-3B77-39F0-0EBF-F4FAFF2A6DD1}"/>
                </a:ext>
              </a:extLst>
            </p:cNvPr>
            <p:cNvSpPr/>
            <p:nvPr/>
          </p:nvSpPr>
          <p:spPr>
            <a:xfrm>
              <a:off x="1206213" y="2028347"/>
              <a:ext cx="1632069" cy="80639"/>
            </a:xfrm>
            <a:custGeom>
              <a:avLst/>
              <a:gdLst/>
              <a:ahLst/>
              <a:cxnLst/>
              <a:rect l="l" t="t" r="r" b="b"/>
              <a:pathLst>
                <a:path w="19551" h="966" fill="none" extrusionOk="0">
                  <a:moveTo>
                    <a:pt x="1" y="965"/>
                  </a:moveTo>
                  <a:lnTo>
                    <a:pt x="1955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448;p34">
              <a:extLst>
                <a:ext uri="{FF2B5EF4-FFF2-40B4-BE49-F238E27FC236}">
                  <a16:creationId xmlns:a16="http://schemas.microsoft.com/office/drawing/2014/main" id="{4731CF2D-1658-62BF-0F2E-D4E11788D652}"/>
                </a:ext>
              </a:extLst>
            </p:cNvPr>
            <p:cNvSpPr/>
            <p:nvPr/>
          </p:nvSpPr>
          <p:spPr>
            <a:xfrm>
              <a:off x="1206213" y="2177437"/>
              <a:ext cx="1632069" cy="58768"/>
            </a:xfrm>
            <a:custGeom>
              <a:avLst/>
              <a:gdLst/>
              <a:ahLst/>
              <a:cxnLst/>
              <a:rect l="l" t="t" r="r" b="b"/>
              <a:pathLst>
                <a:path w="19551" h="704" fill="none" extrusionOk="0">
                  <a:moveTo>
                    <a:pt x="19551" y="1"/>
                  </a:moveTo>
                  <a:lnTo>
                    <a:pt x="1" y="703"/>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449;p34">
              <a:extLst>
                <a:ext uri="{FF2B5EF4-FFF2-40B4-BE49-F238E27FC236}">
                  <a16:creationId xmlns:a16="http://schemas.microsoft.com/office/drawing/2014/main" id="{5F53886B-C15A-BC20-D202-977D0DFDC7E1}"/>
                </a:ext>
              </a:extLst>
            </p:cNvPr>
            <p:cNvSpPr/>
            <p:nvPr/>
          </p:nvSpPr>
          <p:spPr>
            <a:xfrm>
              <a:off x="1206213" y="2326526"/>
              <a:ext cx="1632069" cy="37899"/>
            </a:xfrm>
            <a:custGeom>
              <a:avLst/>
              <a:gdLst/>
              <a:ahLst/>
              <a:cxnLst/>
              <a:rect l="l" t="t" r="r" b="b"/>
              <a:pathLst>
                <a:path w="19551" h="454" fill="none" extrusionOk="0">
                  <a:moveTo>
                    <a:pt x="1" y="453"/>
                  </a:moveTo>
                  <a:lnTo>
                    <a:pt x="1955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450;p34">
              <a:extLst>
                <a:ext uri="{FF2B5EF4-FFF2-40B4-BE49-F238E27FC236}">
                  <a16:creationId xmlns:a16="http://schemas.microsoft.com/office/drawing/2014/main" id="{A2409D52-3237-0851-4EE8-BD1FCFEEC17C}"/>
                </a:ext>
              </a:extLst>
            </p:cNvPr>
            <p:cNvSpPr/>
            <p:nvPr/>
          </p:nvSpPr>
          <p:spPr>
            <a:xfrm>
              <a:off x="1342447" y="1455862"/>
              <a:ext cx="83" cy="905564"/>
            </a:xfrm>
            <a:custGeom>
              <a:avLst/>
              <a:gdLst/>
              <a:ahLst/>
              <a:cxnLst/>
              <a:rect l="l" t="t" r="r" b="b"/>
              <a:pathLst>
                <a:path w="1" h="10848" fill="none" extrusionOk="0">
                  <a:moveTo>
                    <a:pt x="0" y="10848"/>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451;p34">
              <a:extLst>
                <a:ext uri="{FF2B5EF4-FFF2-40B4-BE49-F238E27FC236}">
                  <a16:creationId xmlns:a16="http://schemas.microsoft.com/office/drawing/2014/main" id="{7A0D47FB-4240-9E99-FBB0-948F6906F348}"/>
                </a:ext>
              </a:extLst>
            </p:cNvPr>
            <p:cNvSpPr/>
            <p:nvPr/>
          </p:nvSpPr>
          <p:spPr>
            <a:xfrm>
              <a:off x="1206213" y="1470804"/>
              <a:ext cx="83" cy="893627"/>
            </a:xfrm>
            <a:custGeom>
              <a:avLst/>
              <a:gdLst/>
              <a:ahLst/>
              <a:cxnLst/>
              <a:rect l="l" t="t" r="r" b="b"/>
              <a:pathLst>
                <a:path w="1" h="10705" fill="none" extrusionOk="0">
                  <a:moveTo>
                    <a:pt x="1" y="1"/>
                  </a:moveTo>
                  <a:lnTo>
                    <a:pt x="1" y="10704"/>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452;p34">
              <a:extLst>
                <a:ext uri="{FF2B5EF4-FFF2-40B4-BE49-F238E27FC236}">
                  <a16:creationId xmlns:a16="http://schemas.microsoft.com/office/drawing/2014/main" id="{3AB57671-8F1C-1DEA-E332-A4E5D0C94C75}"/>
                </a:ext>
              </a:extLst>
            </p:cNvPr>
            <p:cNvSpPr/>
            <p:nvPr/>
          </p:nvSpPr>
          <p:spPr>
            <a:xfrm>
              <a:off x="1613748" y="1424057"/>
              <a:ext cx="83" cy="930440"/>
            </a:xfrm>
            <a:custGeom>
              <a:avLst/>
              <a:gdLst/>
              <a:ahLst/>
              <a:cxnLst/>
              <a:rect l="l" t="t" r="r" b="b"/>
              <a:pathLst>
                <a:path w="1" h="11146" fill="none" extrusionOk="0">
                  <a:moveTo>
                    <a:pt x="0" y="11145"/>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453;p34">
              <a:extLst>
                <a:ext uri="{FF2B5EF4-FFF2-40B4-BE49-F238E27FC236}">
                  <a16:creationId xmlns:a16="http://schemas.microsoft.com/office/drawing/2014/main" id="{08163BF4-01FE-DAAB-1A88-7B2AD247FDC9}"/>
                </a:ext>
              </a:extLst>
            </p:cNvPr>
            <p:cNvSpPr/>
            <p:nvPr/>
          </p:nvSpPr>
          <p:spPr>
            <a:xfrm>
              <a:off x="1477597" y="1440001"/>
              <a:ext cx="83" cy="918419"/>
            </a:xfrm>
            <a:custGeom>
              <a:avLst/>
              <a:gdLst/>
              <a:ahLst/>
              <a:cxnLst/>
              <a:rect l="l" t="t" r="r" b="b"/>
              <a:pathLst>
                <a:path w="1" h="11002" fill="none" extrusionOk="0">
                  <a:moveTo>
                    <a:pt x="0" y="0"/>
                  </a:moveTo>
                  <a:lnTo>
                    <a:pt x="0" y="1100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454;p34">
              <a:extLst>
                <a:ext uri="{FF2B5EF4-FFF2-40B4-BE49-F238E27FC236}">
                  <a16:creationId xmlns:a16="http://schemas.microsoft.com/office/drawing/2014/main" id="{F1F0E553-D58F-1793-6F2F-56860A739616}"/>
                </a:ext>
              </a:extLst>
            </p:cNvPr>
            <p:cNvSpPr/>
            <p:nvPr/>
          </p:nvSpPr>
          <p:spPr>
            <a:xfrm>
              <a:off x="1886050" y="1392253"/>
              <a:ext cx="83" cy="956235"/>
            </a:xfrm>
            <a:custGeom>
              <a:avLst/>
              <a:gdLst/>
              <a:ahLst/>
              <a:cxnLst/>
              <a:rect l="l" t="t" r="r" b="b"/>
              <a:pathLst>
                <a:path w="1" h="11455" fill="none" extrusionOk="0">
                  <a:moveTo>
                    <a:pt x="1" y="11455"/>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455;p34">
              <a:extLst>
                <a:ext uri="{FF2B5EF4-FFF2-40B4-BE49-F238E27FC236}">
                  <a16:creationId xmlns:a16="http://schemas.microsoft.com/office/drawing/2014/main" id="{2D373274-BFFF-945E-7B97-38D56CEF76C6}"/>
                </a:ext>
              </a:extLst>
            </p:cNvPr>
            <p:cNvSpPr/>
            <p:nvPr/>
          </p:nvSpPr>
          <p:spPr>
            <a:xfrm>
              <a:off x="1749899" y="1408197"/>
              <a:ext cx="83" cy="943296"/>
            </a:xfrm>
            <a:custGeom>
              <a:avLst/>
              <a:gdLst/>
              <a:ahLst/>
              <a:cxnLst/>
              <a:rect l="l" t="t" r="r" b="b"/>
              <a:pathLst>
                <a:path w="1" h="11300" fill="none" extrusionOk="0">
                  <a:moveTo>
                    <a:pt x="1" y="0"/>
                  </a:moveTo>
                  <a:lnTo>
                    <a:pt x="1" y="11299"/>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456;p34">
              <a:extLst>
                <a:ext uri="{FF2B5EF4-FFF2-40B4-BE49-F238E27FC236}">
                  <a16:creationId xmlns:a16="http://schemas.microsoft.com/office/drawing/2014/main" id="{2695A0F4-8152-45D6-510C-E4143EE66028}"/>
                </a:ext>
              </a:extLst>
            </p:cNvPr>
            <p:cNvSpPr/>
            <p:nvPr/>
          </p:nvSpPr>
          <p:spPr>
            <a:xfrm>
              <a:off x="2158435" y="1361450"/>
              <a:ext cx="83" cy="981111"/>
            </a:xfrm>
            <a:custGeom>
              <a:avLst/>
              <a:gdLst/>
              <a:ahLst/>
              <a:cxnLst/>
              <a:rect l="l" t="t" r="r" b="b"/>
              <a:pathLst>
                <a:path w="1" h="11753" fill="none" extrusionOk="0">
                  <a:moveTo>
                    <a:pt x="0" y="11752"/>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457;p34">
              <a:extLst>
                <a:ext uri="{FF2B5EF4-FFF2-40B4-BE49-F238E27FC236}">
                  <a16:creationId xmlns:a16="http://schemas.microsoft.com/office/drawing/2014/main" id="{3FADD4C8-E971-87C1-0E0B-F47DCAC4E6A0}"/>
                </a:ext>
              </a:extLst>
            </p:cNvPr>
            <p:cNvSpPr/>
            <p:nvPr/>
          </p:nvSpPr>
          <p:spPr>
            <a:xfrm>
              <a:off x="2022201" y="1377394"/>
              <a:ext cx="83" cy="968172"/>
            </a:xfrm>
            <a:custGeom>
              <a:avLst/>
              <a:gdLst/>
              <a:ahLst/>
              <a:cxnLst/>
              <a:rect l="l" t="t" r="r" b="b"/>
              <a:pathLst>
                <a:path w="1" h="11598" fill="none" extrusionOk="0">
                  <a:moveTo>
                    <a:pt x="1" y="0"/>
                  </a:moveTo>
                  <a:lnTo>
                    <a:pt x="1" y="1159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458;p34">
              <a:extLst>
                <a:ext uri="{FF2B5EF4-FFF2-40B4-BE49-F238E27FC236}">
                  <a16:creationId xmlns:a16="http://schemas.microsoft.com/office/drawing/2014/main" id="{2E20EAF7-8D69-E91F-2BDB-7F5B67782E8A}"/>
                </a:ext>
              </a:extLst>
            </p:cNvPr>
            <p:cNvSpPr/>
            <p:nvPr/>
          </p:nvSpPr>
          <p:spPr>
            <a:xfrm>
              <a:off x="2429735" y="1329645"/>
              <a:ext cx="83" cy="1005904"/>
            </a:xfrm>
            <a:custGeom>
              <a:avLst/>
              <a:gdLst/>
              <a:ahLst/>
              <a:cxnLst/>
              <a:rect l="l" t="t" r="r" b="b"/>
              <a:pathLst>
                <a:path w="1" h="12050" fill="none" extrusionOk="0">
                  <a:moveTo>
                    <a:pt x="0" y="12050"/>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459;p34">
              <a:extLst>
                <a:ext uri="{FF2B5EF4-FFF2-40B4-BE49-F238E27FC236}">
                  <a16:creationId xmlns:a16="http://schemas.microsoft.com/office/drawing/2014/main" id="{36D80CBA-5C07-8EFD-E3E6-089652DB1667}"/>
                </a:ext>
              </a:extLst>
            </p:cNvPr>
            <p:cNvSpPr/>
            <p:nvPr/>
          </p:nvSpPr>
          <p:spPr>
            <a:xfrm>
              <a:off x="2293584" y="1345589"/>
              <a:ext cx="83" cy="992965"/>
            </a:xfrm>
            <a:custGeom>
              <a:avLst/>
              <a:gdLst/>
              <a:ahLst/>
              <a:cxnLst/>
              <a:rect l="l" t="t" r="r" b="b"/>
              <a:pathLst>
                <a:path w="1" h="11895" fill="none" extrusionOk="0">
                  <a:moveTo>
                    <a:pt x="0" y="0"/>
                  </a:moveTo>
                  <a:lnTo>
                    <a:pt x="0" y="11895"/>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460;p34">
              <a:extLst>
                <a:ext uri="{FF2B5EF4-FFF2-40B4-BE49-F238E27FC236}">
                  <a16:creationId xmlns:a16="http://schemas.microsoft.com/office/drawing/2014/main" id="{B6E227C0-4BB9-2EB8-2B85-CF0726B904D6}"/>
                </a:ext>
              </a:extLst>
            </p:cNvPr>
            <p:cNvSpPr/>
            <p:nvPr/>
          </p:nvSpPr>
          <p:spPr>
            <a:xfrm>
              <a:off x="2702037" y="1298842"/>
              <a:ext cx="83" cy="1030780"/>
            </a:xfrm>
            <a:custGeom>
              <a:avLst/>
              <a:gdLst/>
              <a:ahLst/>
              <a:cxnLst/>
              <a:rect l="l" t="t" r="r" b="b"/>
              <a:pathLst>
                <a:path w="1" h="12348" fill="none" extrusionOk="0">
                  <a:moveTo>
                    <a:pt x="1" y="12348"/>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461;p34">
              <a:extLst>
                <a:ext uri="{FF2B5EF4-FFF2-40B4-BE49-F238E27FC236}">
                  <a16:creationId xmlns:a16="http://schemas.microsoft.com/office/drawing/2014/main" id="{ED6C1A6B-6365-5312-3CB5-FF550D5B96A9}"/>
                </a:ext>
              </a:extLst>
            </p:cNvPr>
            <p:cNvSpPr/>
            <p:nvPr/>
          </p:nvSpPr>
          <p:spPr>
            <a:xfrm>
              <a:off x="2565886" y="1314786"/>
              <a:ext cx="83" cy="1017841"/>
            </a:xfrm>
            <a:custGeom>
              <a:avLst/>
              <a:gdLst/>
              <a:ahLst/>
              <a:cxnLst/>
              <a:rect l="l" t="t" r="r" b="b"/>
              <a:pathLst>
                <a:path w="1" h="12193" fill="none" extrusionOk="0">
                  <a:moveTo>
                    <a:pt x="1" y="0"/>
                  </a:moveTo>
                  <a:lnTo>
                    <a:pt x="1" y="1219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462;p34">
              <a:extLst>
                <a:ext uri="{FF2B5EF4-FFF2-40B4-BE49-F238E27FC236}">
                  <a16:creationId xmlns:a16="http://schemas.microsoft.com/office/drawing/2014/main" id="{8D458BAD-1EF4-F225-1B84-E0D8A0005935}"/>
                </a:ext>
              </a:extLst>
            </p:cNvPr>
            <p:cNvSpPr/>
            <p:nvPr/>
          </p:nvSpPr>
          <p:spPr>
            <a:xfrm>
              <a:off x="2838188" y="1282981"/>
              <a:ext cx="83" cy="1043636"/>
            </a:xfrm>
            <a:custGeom>
              <a:avLst/>
              <a:gdLst/>
              <a:ahLst/>
              <a:cxnLst/>
              <a:rect l="l" t="t" r="r" b="b"/>
              <a:pathLst>
                <a:path w="1" h="12502" fill="none" extrusionOk="0">
                  <a:moveTo>
                    <a:pt x="1" y="0"/>
                  </a:moveTo>
                  <a:lnTo>
                    <a:pt x="1" y="1250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463;p34">
              <a:extLst>
                <a:ext uri="{FF2B5EF4-FFF2-40B4-BE49-F238E27FC236}">
                  <a16:creationId xmlns:a16="http://schemas.microsoft.com/office/drawing/2014/main" id="{49927FDF-2877-B419-93EF-554DFDA46D66}"/>
                </a:ext>
              </a:extLst>
            </p:cNvPr>
            <p:cNvSpPr/>
            <p:nvPr/>
          </p:nvSpPr>
          <p:spPr>
            <a:xfrm>
              <a:off x="1206213" y="1283983"/>
              <a:ext cx="1632069" cy="1080449"/>
            </a:xfrm>
            <a:custGeom>
              <a:avLst/>
              <a:gdLst/>
              <a:ahLst/>
              <a:cxnLst/>
              <a:rect l="l" t="t" r="r" b="b"/>
              <a:pathLst>
                <a:path w="19551" h="12943" fill="none" extrusionOk="0">
                  <a:moveTo>
                    <a:pt x="1" y="2239"/>
                  </a:moveTo>
                  <a:lnTo>
                    <a:pt x="1" y="12942"/>
                  </a:lnTo>
                  <a:lnTo>
                    <a:pt x="19551" y="12490"/>
                  </a:lnTo>
                  <a:lnTo>
                    <a:pt x="19551" y="0"/>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464;p34">
              <a:extLst>
                <a:ext uri="{FF2B5EF4-FFF2-40B4-BE49-F238E27FC236}">
                  <a16:creationId xmlns:a16="http://schemas.microsoft.com/office/drawing/2014/main" id="{BC4C4A6A-345B-CEE5-3D8A-69AF436F2E61}"/>
                </a:ext>
              </a:extLst>
            </p:cNvPr>
            <p:cNvSpPr/>
            <p:nvPr/>
          </p:nvSpPr>
          <p:spPr>
            <a:xfrm>
              <a:off x="1206213" y="2236121"/>
              <a:ext cx="10017" cy="83"/>
            </a:xfrm>
            <a:custGeom>
              <a:avLst/>
              <a:gdLst/>
              <a:ahLst/>
              <a:cxnLst/>
              <a:rect l="l" t="t" r="r" b="b"/>
              <a:pathLst>
                <a:path w="120" h="1" fill="none" extrusionOk="0">
                  <a:moveTo>
                    <a:pt x="1" y="0"/>
                  </a:moveTo>
                  <a:lnTo>
                    <a:pt x="120"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465;p34">
              <a:extLst>
                <a:ext uri="{FF2B5EF4-FFF2-40B4-BE49-F238E27FC236}">
                  <a16:creationId xmlns:a16="http://schemas.microsoft.com/office/drawing/2014/main" id="{EC201AC5-B31A-CC84-03B2-2241A219519C}"/>
                </a:ext>
              </a:extLst>
            </p:cNvPr>
            <p:cNvSpPr/>
            <p:nvPr/>
          </p:nvSpPr>
          <p:spPr>
            <a:xfrm>
              <a:off x="1232091" y="2232114"/>
              <a:ext cx="91491" cy="3089"/>
            </a:xfrm>
            <a:custGeom>
              <a:avLst/>
              <a:gdLst/>
              <a:ahLst/>
              <a:cxnLst/>
              <a:rect l="l" t="t" r="r" b="b"/>
              <a:pathLst>
                <a:path w="1096" h="37" fill="none" extrusionOk="0">
                  <a:moveTo>
                    <a:pt x="0" y="36"/>
                  </a:moveTo>
                  <a:lnTo>
                    <a:pt x="1096"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466;p34">
              <a:extLst>
                <a:ext uri="{FF2B5EF4-FFF2-40B4-BE49-F238E27FC236}">
                  <a16:creationId xmlns:a16="http://schemas.microsoft.com/office/drawing/2014/main" id="{84CCDE71-E9BA-A9B4-43C6-70D3FA74E735}"/>
                </a:ext>
              </a:extLst>
            </p:cNvPr>
            <p:cNvSpPr/>
            <p:nvPr/>
          </p:nvSpPr>
          <p:spPr>
            <a:xfrm>
              <a:off x="1332430" y="2225185"/>
              <a:ext cx="17029" cy="7012"/>
            </a:xfrm>
            <a:custGeom>
              <a:avLst/>
              <a:gdLst/>
              <a:ahLst/>
              <a:cxnLst/>
              <a:rect l="l" t="t" r="r" b="b"/>
              <a:pathLst>
                <a:path w="204" h="84" fill="none" extrusionOk="0">
                  <a:moveTo>
                    <a:pt x="1" y="84"/>
                  </a:moveTo>
                  <a:lnTo>
                    <a:pt x="120" y="84"/>
                  </a:lnTo>
                  <a:lnTo>
                    <a:pt x="203"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467;p34">
              <a:extLst>
                <a:ext uri="{FF2B5EF4-FFF2-40B4-BE49-F238E27FC236}">
                  <a16:creationId xmlns:a16="http://schemas.microsoft.com/office/drawing/2014/main" id="{2DE24E97-734A-6F37-3CC5-F673301A372A}"/>
                </a:ext>
              </a:extLst>
            </p:cNvPr>
            <p:cNvSpPr/>
            <p:nvPr/>
          </p:nvSpPr>
          <p:spPr>
            <a:xfrm>
              <a:off x="1362315" y="2108902"/>
              <a:ext cx="102427" cy="102427"/>
            </a:xfrm>
            <a:custGeom>
              <a:avLst/>
              <a:gdLst/>
              <a:ahLst/>
              <a:cxnLst/>
              <a:rect l="l" t="t" r="r" b="b"/>
              <a:pathLst>
                <a:path w="1227" h="1227" fill="none" extrusionOk="0">
                  <a:moveTo>
                    <a:pt x="0" y="1227"/>
                  </a:moveTo>
                  <a:cubicBezTo>
                    <a:pt x="488" y="739"/>
                    <a:pt x="726" y="500"/>
                    <a:pt x="1227"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468;p34">
              <a:extLst>
                <a:ext uri="{FF2B5EF4-FFF2-40B4-BE49-F238E27FC236}">
                  <a16:creationId xmlns:a16="http://schemas.microsoft.com/office/drawing/2014/main" id="{65965A90-E686-856A-094C-5A533D9909A4}"/>
                </a:ext>
              </a:extLst>
            </p:cNvPr>
            <p:cNvSpPr/>
            <p:nvPr/>
          </p:nvSpPr>
          <p:spPr>
            <a:xfrm>
              <a:off x="1471586" y="2095963"/>
              <a:ext cx="14024" cy="7012"/>
            </a:xfrm>
            <a:custGeom>
              <a:avLst/>
              <a:gdLst/>
              <a:ahLst/>
              <a:cxnLst/>
              <a:rect l="l" t="t" r="r" b="b"/>
              <a:pathLst>
                <a:path w="168" h="84" fill="none" extrusionOk="0">
                  <a:moveTo>
                    <a:pt x="1" y="84"/>
                  </a:moveTo>
                  <a:lnTo>
                    <a:pt x="84" y="1"/>
                  </a:lnTo>
                  <a:cubicBezTo>
                    <a:pt x="108" y="24"/>
                    <a:pt x="132" y="36"/>
                    <a:pt x="168" y="7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469;p34">
              <a:extLst>
                <a:ext uri="{FF2B5EF4-FFF2-40B4-BE49-F238E27FC236}">
                  <a16:creationId xmlns:a16="http://schemas.microsoft.com/office/drawing/2014/main" id="{E7FA0A93-F599-1F94-D2DD-7918A44958E3}"/>
                </a:ext>
              </a:extLst>
            </p:cNvPr>
            <p:cNvSpPr/>
            <p:nvPr/>
          </p:nvSpPr>
          <p:spPr>
            <a:xfrm>
              <a:off x="1495461" y="2111907"/>
              <a:ext cx="38817" cy="34810"/>
            </a:xfrm>
            <a:custGeom>
              <a:avLst/>
              <a:gdLst/>
              <a:ahLst/>
              <a:cxnLst/>
              <a:rect l="l" t="t" r="r" b="b"/>
              <a:pathLst>
                <a:path w="465" h="417" fill="none" extrusionOk="0">
                  <a:moveTo>
                    <a:pt x="1" y="0"/>
                  </a:moveTo>
                  <a:lnTo>
                    <a:pt x="465" y="417"/>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470;p34">
              <a:extLst>
                <a:ext uri="{FF2B5EF4-FFF2-40B4-BE49-F238E27FC236}">
                  <a16:creationId xmlns:a16="http://schemas.microsoft.com/office/drawing/2014/main" id="{40FCC2B0-776B-E28E-EF60-847AB128F27D}"/>
                </a:ext>
              </a:extLst>
            </p:cNvPr>
            <p:cNvSpPr/>
            <p:nvPr/>
          </p:nvSpPr>
          <p:spPr>
            <a:xfrm>
              <a:off x="1539203" y="2148637"/>
              <a:ext cx="10017" cy="10017"/>
            </a:xfrm>
            <a:custGeom>
              <a:avLst/>
              <a:gdLst/>
              <a:ahLst/>
              <a:cxnLst/>
              <a:rect l="l" t="t" r="r" b="b"/>
              <a:pathLst>
                <a:path w="120" h="120" fill="none" extrusionOk="0">
                  <a:moveTo>
                    <a:pt x="0" y="36"/>
                  </a:moveTo>
                  <a:lnTo>
                    <a:pt x="84" y="120"/>
                  </a:lnTo>
                  <a:cubicBezTo>
                    <a:pt x="96" y="72"/>
                    <a:pt x="108" y="48"/>
                    <a:pt x="12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471;p34">
              <a:extLst>
                <a:ext uri="{FF2B5EF4-FFF2-40B4-BE49-F238E27FC236}">
                  <a16:creationId xmlns:a16="http://schemas.microsoft.com/office/drawing/2014/main" id="{D311502F-93DE-9FAE-0420-A6D65FBD8920}"/>
                </a:ext>
              </a:extLst>
            </p:cNvPr>
            <p:cNvSpPr/>
            <p:nvPr/>
          </p:nvSpPr>
          <p:spPr>
            <a:xfrm>
              <a:off x="1555063" y="1972751"/>
              <a:ext cx="52758" cy="159108"/>
            </a:xfrm>
            <a:custGeom>
              <a:avLst/>
              <a:gdLst/>
              <a:ahLst/>
              <a:cxnLst/>
              <a:rect l="l" t="t" r="r" b="b"/>
              <a:pathLst>
                <a:path w="632" h="1906" fill="none" extrusionOk="0">
                  <a:moveTo>
                    <a:pt x="1" y="1905"/>
                  </a:moveTo>
                  <a:cubicBezTo>
                    <a:pt x="251" y="1155"/>
                    <a:pt x="382" y="774"/>
                    <a:pt x="632"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472;p34">
              <a:extLst>
                <a:ext uri="{FF2B5EF4-FFF2-40B4-BE49-F238E27FC236}">
                  <a16:creationId xmlns:a16="http://schemas.microsoft.com/office/drawing/2014/main" id="{DD17FC0E-BE45-07F7-426A-CB6BB161B2FF}"/>
                </a:ext>
              </a:extLst>
            </p:cNvPr>
            <p:cNvSpPr/>
            <p:nvPr/>
          </p:nvSpPr>
          <p:spPr>
            <a:xfrm>
              <a:off x="1610743" y="1954804"/>
              <a:ext cx="13022" cy="10017"/>
            </a:xfrm>
            <a:custGeom>
              <a:avLst/>
              <a:gdLst/>
              <a:ahLst/>
              <a:cxnLst/>
              <a:rect l="l" t="t" r="r" b="b"/>
              <a:pathLst>
                <a:path w="156" h="120" fill="none" extrusionOk="0">
                  <a:moveTo>
                    <a:pt x="1" y="120"/>
                  </a:moveTo>
                  <a:cubicBezTo>
                    <a:pt x="13" y="84"/>
                    <a:pt x="25" y="60"/>
                    <a:pt x="36" y="13"/>
                  </a:cubicBezTo>
                  <a:lnTo>
                    <a:pt x="156"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473;p34">
              <a:extLst>
                <a:ext uri="{FF2B5EF4-FFF2-40B4-BE49-F238E27FC236}">
                  <a16:creationId xmlns:a16="http://schemas.microsoft.com/office/drawing/2014/main" id="{37FED4BA-EF9D-A35B-7920-7C8EF7E2C18C}"/>
                </a:ext>
              </a:extLst>
            </p:cNvPr>
            <p:cNvSpPr/>
            <p:nvPr/>
          </p:nvSpPr>
          <p:spPr>
            <a:xfrm>
              <a:off x="1639626" y="1952884"/>
              <a:ext cx="24876" cy="1002"/>
            </a:xfrm>
            <a:custGeom>
              <a:avLst/>
              <a:gdLst/>
              <a:ahLst/>
              <a:cxnLst/>
              <a:rect l="l" t="t" r="r" b="b"/>
              <a:pathLst>
                <a:path w="298" h="12" fill="none" extrusionOk="0">
                  <a:moveTo>
                    <a:pt x="0" y="12"/>
                  </a:moveTo>
                  <a:lnTo>
                    <a:pt x="298"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474;p34">
              <a:extLst>
                <a:ext uri="{FF2B5EF4-FFF2-40B4-BE49-F238E27FC236}">
                  <a16:creationId xmlns:a16="http://schemas.microsoft.com/office/drawing/2014/main" id="{98E79595-A948-CC01-9202-D236CB3AEE62}"/>
                </a:ext>
              </a:extLst>
            </p:cNvPr>
            <p:cNvSpPr/>
            <p:nvPr/>
          </p:nvSpPr>
          <p:spPr>
            <a:xfrm>
              <a:off x="1672349" y="1942866"/>
              <a:ext cx="14024" cy="9099"/>
            </a:xfrm>
            <a:custGeom>
              <a:avLst/>
              <a:gdLst/>
              <a:ahLst/>
              <a:cxnLst/>
              <a:rect l="l" t="t" r="r" b="b"/>
              <a:pathLst>
                <a:path w="168" h="109" fill="none" extrusionOk="0">
                  <a:moveTo>
                    <a:pt x="1" y="108"/>
                  </a:moveTo>
                  <a:lnTo>
                    <a:pt x="120" y="108"/>
                  </a:lnTo>
                  <a:lnTo>
                    <a:pt x="168"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475;p34">
              <a:extLst>
                <a:ext uri="{FF2B5EF4-FFF2-40B4-BE49-F238E27FC236}">
                  <a16:creationId xmlns:a16="http://schemas.microsoft.com/office/drawing/2014/main" id="{C7D45810-239E-6360-F130-9276AE2F431B}"/>
                </a:ext>
              </a:extLst>
            </p:cNvPr>
            <p:cNvSpPr/>
            <p:nvPr/>
          </p:nvSpPr>
          <p:spPr>
            <a:xfrm>
              <a:off x="1695221" y="1829588"/>
              <a:ext cx="45829" cy="95498"/>
            </a:xfrm>
            <a:custGeom>
              <a:avLst/>
              <a:gdLst/>
              <a:ahLst/>
              <a:cxnLst/>
              <a:rect l="l" t="t" r="r" b="b"/>
              <a:pathLst>
                <a:path w="549" h="1144" fill="none" extrusionOk="0">
                  <a:moveTo>
                    <a:pt x="1" y="1144"/>
                  </a:moveTo>
                  <a:lnTo>
                    <a:pt x="548"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476;p34">
              <a:extLst>
                <a:ext uri="{FF2B5EF4-FFF2-40B4-BE49-F238E27FC236}">
                  <a16:creationId xmlns:a16="http://schemas.microsoft.com/office/drawing/2014/main" id="{B3CED9E4-F354-6767-2942-2A0D96E2790E}"/>
                </a:ext>
              </a:extLst>
            </p:cNvPr>
            <p:cNvSpPr/>
            <p:nvPr/>
          </p:nvSpPr>
          <p:spPr>
            <a:xfrm>
              <a:off x="1745892" y="1811724"/>
              <a:ext cx="14024" cy="10017"/>
            </a:xfrm>
            <a:custGeom>
              <a:avLst/>
              <a:gdLst/>
              <a:ahLst/>
              <a:cxnLst/>
              <a:rect l="l" t="t" r="r" b="b"/>
              <a:pathLst>
                <a:path w="168" h="120" fill="none" extrusionOk="0">
                  <a:moveTo>
                    <a:pt x="1" y="119"/>
                  </a:moveTo>
                  <a:lnTo>
                    <a:pt x="49" y="12"/>
                  </a:lnTo>
                  <a:lnTo>
                    <a:pt x="168"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477;p34">
              <a:extLst>
                <a:ext uri="{FF2B5EF4-FFF2-40B4-BE49-F238E27FC236}">
                  <a16:creationId xmlns:a16="http://schemas.microsoft.com/office/drawing/2014/main" id="{A188AEA0-B637-6C01-7F28-9E89495CF076}"/>
                </a:ext>
              </a:extLst>
            </p:cNvPr>
            <p:cNvSpPr/>
            <p:nvPr/>
          </p:nvSpPr>
          <p:spPr>
            <a:xfrm>
              <a:off x="1776778" y="1803794"/>
              <a:ext cx="91491" cy="7012"/>
            </a:xfrm>
            <a:custGeom>
              <a:avLst/>
              <a:gdLst/>
              <a:ahLst/>
              <a:cxnLst/>
              <a:rect l="l" t="t" r="r" b="b"/>
              <a:pathLst>
                <a:path w="1096" h="84" fill="none" extrusionOk="0">
                  <a:moveTo>
                    <a:pt x="0" y="83"/>
                  </a:moveTo>
                  <a:lnTo>
                    <a:pt x="1095"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478;p34">
              <a:extLst>
                <a:ext uri="{FF2B5EF4-FFF2-40B4-BE49-F238E27FC236}">
                  <a16:creationId xmlns:a16="http://schemas.microsoft.com/office/drawing/2014/main" id="{6E588C39-DFE3-4794-2842-DD63EB4C5E41}"/>
                </a:ext>
              </a:extLst>
            </p:cNvPr>
            <p:cNvSpPr/>
            <p:nvPr/>
          </p:nvSpPr>
          <p:spPr>
            <a:xfrm>
              <a:off x="1876116" y="1794778"/>
              <a:ext cx="17029" cy="8097"/>
            </a:xfrm>
            <a:custGeom>
              <a:avLst/>
              <a:gdLst/>
              <a:ahLst/>
              <a:cxnLst/>
              <a:rect l="l" t="t" r="r" b="b"/>
              <a:pathLst>
                <a:path w="204" h="97" fill="none" extrusionOk="0">
                  <a:moveTo>
                    <a:pt x="1" y="96"/>
                  </a:moveTo>
                  <a:lnTo>
                    <a:pt x="120" y="96"/>
                  </a:lnTo>
                  <a:lnTo>
                    <a:pt x="203"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479;p34">
              <a:extLst>
                <a:ext uri="{FF2B5EF4-FFF2-40B4-BE49-F238E27FC236}">
                  <a16:creationId xmlns:a16="http://schemas.microsoft.com/office/drawing/2014/main" id="{60FFEB7B-CFD7-60C1-6979-6507C1C6A0AB}"/>
                </a:ext>
              </a:extLst>
            </p:cNvPr>
            <p:cNvSpPr/>
            <p:nvPr/>
          </p:nvSpPr>
          <p:spPr>
            <a:xfrm>
              <a:off x="1903997" y="1742104"/>
              <a:ext cx="37815" cy="40904"/>
            </a:xfrm>
            <a:custGeom>
              <a:avLst/>
              <a:gdLst/>
              <a:ahLst/>
              <a:cxnLst/>
              <a:rect l="l" t="t" r="r" b="b"/>
              <a:pathLst>
                <a:path w="453" h="490" fill="none" extrusionOk="0">
                  <a:moveTo>
                    <a:pt x="0" y="489"/>
                  </a:moveTo>
                  <a:lnTo>
                    <a:pt x="453"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480;p34">
              <a:extLst>
                <a:ext uri="{FF2B5EF4-FFF2-40B4-BE49-F238E27FC236}">
                  <a16:creationId xmlns:a16="http://schemas.microsoft.com/office/drawing/2014/main" id="{041E1BF2-EB30-03FE-705A-21428E5EFAFF}"/>
                </a:ext>
              </a:extLst>
            </p:cNvPr>
            <p:cNvSpPr/>
            <p:nvPr/>
          </p:nvSpPr>
          <p:spPr>
            <a:xfrm>
              <a:off x="1946737" y="1727246"/>
              <a:ext cx="16946" cy="9016"/>
            </a:xfrm>
            <a:custGeom>
              <a:avLst/>
              <a:gdLst/>
              <a:ahLst/>
              <a:cxnLst/>
              <a:rect l="l" t="t" r="r" b="b"/>
              <a:pathLst>
                <a:path w="203" h="108" fill="none" extrusionOk="0">
                  <a:moveTo>
                    <a:pt x="0" y="107"/>
                  </a:moveTo>
                  <a:lnTo>
                    <a:pt x="83" y="12"/>
                  </a:lnTo>
                  <a:lnTo>
                    <a:pt x="202"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481;p34">
              <a:extLst>
                <a:ext uri="{FF2B5EF4-FFF2-40B4-BE49-F238E27FC236}">
                  <a16:creationId xmlns:a16="http://schemas.microsoft.com/office/drawing/2014/main" id="{68C31345-7A1A-A61C-41BE-FDD8C3A59AFC}"/>
                </a:ext>
              </a:extLst>
            </p:cNvPr>
            <p:cNvSpPr/>
            <p:nvPr/>
          </p:nvSpPr>
          <p:spPr>
            <a:xfrm>
              <a:off x="1983467" y="1656624"/>
              <a:ext cx="161112" cy="69704"/>
            </a:xfrm>
            <a:custGeom>
              <a:avLst/>
              <a:gdLst/>
              <a:ahLst/>
              <a:cxnLst/>
              <a:rect l="l" t="t" r="r" b="b"/>
              <a:pathLst>
                <a:path w="1930" h="835" fill="none" extrusionOk="0">
                  <a:moveTo>
                    <a:pt x="1" y="834"/>
                  </a:moveTo>
                  <a:lnTo>
                    <a:pt x="1275" y="727"/>
                  </a:lnTo>
                  <a:cubicBezTo>
                    <a:pt x="1536" y="442"/>
                    <a:pt x="1667" y="299"/>
                    <a:pt x="1929"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482;p34">
              <a:extLst>
                <a:ext uri="{FF2B5EF4-FFF2-40B4-BE49-F238E27FC236}">
                  <a16:creationId xmlns:a16="http://schemas.microsoft.com/office/drawing/2014/main" id="{93EA026C-7737-4740-952B-013284A5AFB1}"/>
                </a:ext>
              </a:extLst>
            </p:cNvPr>
            <p:cNvSpPr/>
            <p:nvPr/>
          </p:nvSpPr>
          <p:spPr>
            <a:xfrm>
              <a:off x="2151423" y="1641765"/>
              <a:ext cx="13022" cy="7012"/>
            </a:xfrm>
            <a:custGeom>
              <a:avLst/>
              <a:gdLst/>
              <a:ahLst/>
              <a:cxnLst/>
              <a:rect l="l" t="t" r="r" b="b"/>
              <a:pathLst>
                <a:path w="156" h="84" fill="none" extrusionOk="0">
                  <a:moveTo>
                    <a:pt x="1" y="84"/>
                  </a:moveTo>
                  <a:cubicBezTo>
                    <a:pt x="25" y="48"/>
                    <a:pt x="48" y="36"/>
                    <a:pt x="72" y="0"/>
                  </a:cubicBezTo>
                  <a:lnTo>
                    <a:pt x="156" y="72"/>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483;p34">
              <a:extLst>
                <a:ext uri="{FF2B5EF4-FFF2-40B4-BE49-F238E27FC236}">
                  <a16:creationId xmlns:a16="http://schemas.microsoft.com/office/drawing/2014/main" id="{F256B106-AC27-1AA4-6887-8727F26C6BFB}"/>
                </a:ext>
              </a:extLst>
            </p:cNvPr>
            <p:cNvSpPr/>
            <p:nvPr/>
          </p:nvSpPr>
          <p:spPr>
            <a:xfrm>
              <a:off x="2178303" y="1660631"/>
              <a:ext cx="102427" cy="97502"/>
            </a:xfrm>
            <a:custGeom>
              <a:avLst/>
              <a:gdLst/>
              <a:ahLst/>
              <a:cxnLst/>
              <a:rect l="l" t="t" r="r" b="b"/>
              <a:pathLst>
                <a:path w="1227" h="1168" fill="none" extrusionOk="0">
                  <a:moveTo>
                    <a:pt x="0" y="1"/>
                  </a:moveTo>
                  <a:cubicBezTo>
                    <a:pt x="488" y="465"/>
                    <a:pt x="726" y="691"/>
                    <a:pt x="1227" y="116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484;p34">
              <a:extLst>
                <a:ext uri="{FF2B5EF4-FFF2-40B4-BE49-F238E27FC236}">
                  <a16:creationId xmlns:a16="http://schemas.microsoft.com/office/drawing/2014/main" id="{60353830-D713-ACC9-821B-94CC5A9A34AA}"/>
                </a:ext>
              </a:extLst>
            </p:cNvPr>
            <p:cNvSpPr/>
            <p:nvPr/>
          </p:nvSpPr>
          <p:spPr>
            <a:xfrm>
              <a:off x="2286572" y="1763975"/>
              <a:ext cx="14024" cy="7096"/>
            </a:xfrm>
            <a:custGeom>
              <a:avLst/>
              <a:gdLst/>
              <a:ahLst/>
              <a:cxnLst/>
              <a:rect l="l" t="t" r="r" b="b"/>
              <a:pathLst>
                <a:path w="168" h="85" fill="none" extrusionOk="0">
                  <a:moveTo>
                    <a:pt x="1" y="13"/>
                  </a:moveTo>
                  <a:lnTo>
                    <a:pt x="84" y="84"/>
                  </a:lnTo>
                  <a:cubicBezTo>
                    <a:pt x="120" y="48"/>
                    <a:pt x="132" y="37"/>
                    <a:pt x="168"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485;p34">
              <a:extLst>
                <a:ext uri="{FF2B5EF4-FFF2-40B4-BE49-F238E27FC236}">
                  <a16:creationId xmlns:a16="http://schemas.microsoft.com/office/drawing/2014/main" id="{65A7C9E4-8328-51BC-09B1-94ECF963E875}"/>
                </a:ext>
              </a:extLst>
            </p:cNvPr>
            <p:cNvSpPr/>
            <p:nvPr/>
          </p:nvSpPr>
          <p:spPr>
            <a:xfrm>
              <a:off x="2311448" y="1708380"/>
              <a:ext cx="37899" cy="42824"/>
            </a:xfrm>
            <a:custGeom>
              <a:avLst/>
              <a:gdLst/>
              <a:ahLst/>
              <a:cxnLst/>
              <a:rect l="l" t="t" r="r" b="b"/>
              <a:pathLst>
                <a:path w="454" h="513" fill="none" extrusionOk="0">
                  <a:moveTo>
                    <a:pt x="1" y="512"/>
                  </a:moveTo>
                  <a:cubicBezTo>
                    <a:pt x="179" y="310"/>
                    <a:pt x="274" y="214"/>
                    <a:pt x="453"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486;p34">
              <a:extLst>
                <a:ext uri="{FF2B5EF4-FFF2-40B4-BE49-F238E27FC236}">
                  <a16:creationId xmlns:a16="http://schemas.microsoft.com/office/drawing/2014/main" id="{B0AE6BF0-83F1-D0D3-D20F-4B9486CF2A31}"/>
                </a:ext>
              </a:extLst>
            </p:cNvPr>
            <p:cNvSpPr/>
            <p:nvPr/>
          </p:nvSpPr>
          <p:spPr>
            <a:xfrm>
              <a:off x="2355190" y="1694439"/>
              <a:ext cx="15944" cy="8014"/>
            </a:xfrm>
            <a:custGeom>
              <a:avLst/>
              <a:gdLst/>
              <a:ahLst/>
              <a:cxnLst/>
              <a:rect l="l" t="t" r="r" b="b"/>
              <a:pathLst>
                <a:path w="191" h="96" fill="none" extrusionOk="0">
                  <a:moveTo>
                    <a:pt x="1" y="96"/>
                  </a:moveTo>
                  <a:lnTo>
                    <a:pt x="84" y="0"/>
                  </a:lnTo>
                  <a:lnTo>
                    <a:pt x="191"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487;p34">
              <a:extLst>
                <a:ext uri="{FF2B5EF4-FFF2-40B4-BE49-F238E27FC236}">
                  <a16:creationId xmlns:a16="http://schemas.microsoft.com/office/drawing/2014/main" id="{03FF99FD-DDB6-C14A-B83D-B15A553E60E8}"/>
                </a:ext>
              </a:extLst>
            </p:cNvPr>
            <p:cNvSpPr/>
            <p:nvPr/>
          </p:nvSpPr>
          <p:spPr>
            <a:xfrm>
              <a:off x="2390000" y="1601028"/>
              <a:ext cx="224721" cy="91491"/>
            </a:xfrm>
            <a:custGeom>
              <a:avLst/>
              <a:gdLst/>
              <a:ahLst/>
              <a:cxnLst/>
              <a:rect l="l" t="t" r="r" b="b"/>
              <a:pathLst>
                <a:path w="2692" h="1096" fill="none" extrusionOk="0">
                  <a:moveTo>
                    <a:pt x="0" y="1096"/>
                  </a:moveTo>
                  <a:lnTo>
                    <a:pt x="1298" y="988"/>
                  </a:lnTo>
                  <a:cubicBezTo>
                    <a:pt x="1619" y="619"/>
                    <a:pt x="1786" y="429"/>
                    <a:pt x="2108" y="60"/>
                  </a:cubicBezTo>
                  <a:lnTo>
                    <a:pt x="2691"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488;p34">
              <a:extLst>
                <a:ext uri="{FF2B5EF4-FFF2-40B4-BE49-F238E27FC236}">
                  <a16:creationId xmlns:a16="http://schemas.microsoft.com/office/drawing/2014/main" id="{7C7E996E-342D-6408-3A5E-D802F65D0511}"/>
                </a:ext>
              </a:extLst>
            </p:cNvPr>
            <p:cNvSpPr/>
            <p:nvPr/>
          </p:nvSpPr>
          <p:spPr>
            <a:xfrm>
              <a:off x="2624571" y="1590093"/>
              <a:ext cx="13941" cy="10017"/>
            </a:xfrm>
            <a:custGeom>
              <a:avLst/>
              <a:gdLst/>
              <a:ahLst/>
              <a:cxnLst/>
              <a:rect l="l" t="t" r="r" b="b"/>
              <a:pathLst>
                <a:path w="167" h="120" fill="none" extrusionOk="0">
                  <a:moveTo>
                    <a:pt x="0" y="119"/>
                  </a:moveTo>
                  <a:lnTo>
                    <a:pt x="107" y="107"/>
                  </a:lnTo>
                  <a:lnTo>
                    <a:pt x="167"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489;p34">
              <a:extLst>
                <a:ext uri="{FF2B5EF4-FFF2-40B4-BE49-F238E27FC236}">
                  <a16:creationId xmlns:a16="http://schemas.microsoft.com/office/drawing/2014/main" id="{9CACDB62-9FB5-F41D-490B-BF62E3A3DF0B}"/>
                </a:ext>
              </a:extLst>
            </p:cNvPr>
            <p:cNvSpPr/>
            <p:nvPr/>
          </p:nvSpPr>
          <p:spPr>
            <a:xfrm>
              <a:off x="2646442" y="1465796"/>
              <a:ext cx="46747" cy="104514"/>
            </a:xfrm>
            <a:custGeom>
              <a:avLst/>
              <a:gdLst/>
              <a:ahLst/>
              <a:cxnLst/>
              <a:rect l="l" t="t" r="r" b="b"/>
              <a:pathLst>
                <a:path w="560" h="1252" fill="none" extrusionOk="0">
                  <a:moveTo>
                    <a:pt x="0" y="1251"/>
                  </a:moveTo>
                  <a:cubicBezTo>
                    <a:pt x="226" y="751"/>
                    <a:pt x="333" y="501"/>
                    <a:pt x="56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490;p34">
              <a:extLst>
                <a:ext uri="{FF2B5EF4-FFF2-40B4-BE49-F238E27FC236}">
                  <a16:creationId xmlns:a16="http://schemas.microsoft.com/office/drawing/2014/main" id="{5ECD9109-4B95-FD1E-5D28-DBF83A9CA79C}"/>
                </a:ext>
              </a:extLst>
            </p:cNvPr>
            <p:cNvSpPr/>
            <p:nvPr/>
          </p:nvSpPr>
          <p:spPr>
            <a:xfrm>
              <a:off x="2697112" y="1445928"/>
              <a:ext cx="5009" cy="10017"/>
            </a:xfrm>
            <a:custGeom>
              <a:avLst/>
              <a:gdLst/>
              <a:ahLst/>
              <a:cxnLst/>
              <a:rect l="l" t="t" r="r" b="b"/>
              <a:pathLst>
                <a:path w="60" h="120" fill="none" extrusionOk="0">
                  <a:moveTo>
                    <a:pt x="0" y="120"/>
                  </a:moveTo>
                  <a:lnTo>
                    <a:pt x="60"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491;p34">
              <a:extLst>
                <a:ext uri="{FF2B5EF4-FFF2-40B4-BE49-F238E27FC236}">
                  <a16:creationId xmlns:a16="http://schemas.microsoft.com/office/drawing/2014/main" id="{4197AD39-565D-F1AE-7553-02A76A7DB737}"/>
                </a:ext>
              </a:extLst>
            </p:cNvPr>
            <p:cNvSpPr/>
            <p:nvPr/>
          </p:nvSpPr>
          <p:spPr>
            <a:xfrm>
              <a:off x="1206213" y="1298842"/>
              <a:ext cx="1495917" cy="810149"/>
            </a:xfrm>
            <a:custGeom>
              <a:avLst/>
              <a:gdLst/>
              <a:ahLst/>
              <a:cxnLst/>
              <a:rect l="l" t="t" r="r" b="b"/>
              <a:pathLst>
                <a:path w="17920" h="9705" fill="none" extrusionOk="0">
                  <a:moveTo>
                    <a:pt x="1" y="9704"/>
                  </a:moveTo>
                  <a:lnTo>
                    <a:pt x="1632" y="9621"/>
                  </a:lnTo>
                  <a:cubicBezTo>
                    <a:pt x="2275" y="9276"/>
                    <a:pt x="2608" y="9109"/>
                    <a:pt x="3251" y="8752"/>
                  </a:cubicBezTo>
                  <a:lnTo>
                    <a:pt x="4073" y="8716"/>
                  </a:lnTo>
                  <a:cubicBezTo>
                    <a:pt x="4394" y="8061"/>
                    <a:pt x="4561" y="7728"/>
                    <a:pt x="4882" y="7073"/>
                  </a:cubicBezTo>
                  <a:cubicBezTo>
                    <a:pt x="5216" y="6728"/>
                    <a:pt x="5371" y="6561"/>
                    <a:pt x="5704" y="6216"/>
                  </a:cubicBezTo>
                  <a:cubicBezTo>
                    <a:pt x="6025" y="5549"/>
                    <a:pt x="6192" y="5216"/>
                    <a:pt x="6514" y="4537"/>
                  </a:cubicBezTo>
                  <a:cubicBezTo>
                    <a:pt x="7168" y="4811"/>
                    <a:pt x="7490" y="4942"/>
                    <a:pt x="8145" y="5216"/>
                  </a:cubicBezTo>
                  <a:cubicBezTo>
                    <a:pt x="8466" y="5513"/>
                    <a:pt x="8633" y="5668"/>
                    <a:pt x="8954" y="5966"/>
                  </a:cubicBezTo>
                  <a:cubicBezTo>
                    <a:pt x="9609" y="5263"/>
                    <a:pt x="9931" y="4906"/>
                    <a:pt x="10586" y="4180"/>
                  </a:cubicBezTo>
                  <a:cubicBezTo>
                    <a:pt x="10907" y="3489"/>
                    <a:pt x="11074" y="3144"/>
                    <a:pt x="11407" y="2430"/>
                  </a:cubicBezTo>
                  <a:cubicBezTo>
                    <a:pt x="12050" y="3037"/>
                    <a:pt x="12383" y="3346"/>
                    <a:pt x="13026" y="3966"/>
                  </a:cubicBezTo>
                  <a:cubicBezTo>
                    <a:pt x="13360" y="4608"/>
                    <a:pt x="13514" y="4942"/>
                    <a:pt x="13848" y="5597"/>
                  </a:cubicBezTo>
                  <a:lnTo>
                    <a:pt x="15479" y="5478"/>
                  </a:lnTo>
                  <a:cubicBezTo>
                    <a:pt x="15800" y="5109"/>
                    <a:pt x="15967" y="4918"/>
                    <a:pt x="16289" y="4537"/>
                  </a:cubicBezTo>
                  <a:cubicBezTo>
                    <a:pt x="16610" y="3465"/>
                    <a:pt x="16777" y="2930"/>
                    <a:pt x="17110" y="1846"/>
                  </a:cubicBezTo>
                  <a:cubicBezTo>
                    <a:pt x="17432" y="1108"/>
                    <a:pt x="17598" y="739"/>
                    <a:pt x="1792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492;p34">
              <a:extLst>
                <a:ext uri="{FF2B5EF4-FFF2-40B4-BE49-F238E27FC236}">
                  <a16:creationId xmlns:a16="http://schemas.microsoft.com/office/drawing/2014/main" id="{10430FE6-8703-944F-0715-006CDC1410BB}"/>
                </a:ext>
              </a:extLst>
            </p:cNvPr>
            <p:cNvSpPr/>
            <p:nvPr/>
          </p:nvSpPr>
          <p:spPr>
            <a:xfrm>
              <a:off x="1437862" y="2390052"/>
              <a:ext cx="42740" cy="86817"/>
            </a:xfrm>
            <a:custGeom>
              <a:avLst/>
              <a:gdLst/>
              <a:ahLst/>
              <a:cxnLst/>
              <a:rect l="l" t="t" r="r" b="b"/>
              <a:pathLst>
                <a:path w="512" h="1040" extrusionOk="0">
                  <a:moveTo>
                    <a:pt x="250" y="145"/>
                  </a:moveTo>
                  <a:cubicBezTo>
                    <a:pt x="298" y="145"/>
                    <a:pt x="322" y="168"/>
                    <a:pt x="322" y="228"/>
                  </a:cubicBezTo>
                  <a:lnTo>
                    <a:pt x="322" y="740"/>
                  </a:lnTo>
                  <a:cubicBezTo>
                    <a:pt x="322" y="811"/>
                    <a:pt x="298" y="835"/>
                    <a:pt x="250" y="835"/>
                  </a:cubicBezTo>
                  <a:cubicBezTo>
                    <a:pt x="202" y="835"/>
                    <a:pt x="167" y="811"/>
                    <a:pt x="167" y="752"/>
                  </a:cubicBezTo>
                  <a:lnTo>
                    <a:pt x="167" y="240"/>
                  </a:lnTo>
                  <a:cubicBezTo>
                    <a:pt x="167" y="168"/>
                    <a:pt x="191" y="145"/>
                    <a:pt x="250" y="145"/>
                  </a:cubicBezTo>
                  <a:close/>
                  <a:moveTo>
                    <a:pt x="264" y="0"/>
                  </a:moveTo>
                  <a:cubicBezTo>
                    <a:pt x="255" y="0"/>
                    <a:pt x="247" y="1"/>
                    <a:pt x="238" y="2"/>
                  </a:cubicBezTo>
                  <a:lnTo>
                    <a:pt x="202" y="2"/>
                  </a:lnTo>
                  <a:cubicBezTo>
                    <a:pt x="83" y="14"/>
                    <a:pt x="0" y="121"/>
                    <a:pt x="12" y="240"/>
                  </a:cubicBezTo>
                  <a:lnTo>
                    <a:pt x="12" y="740"/>
                  </a:lnTo>
                  <a:cubicBezTo>
                    <a:pt x="12" y="752"/>
                    <a:pt x="12" y="776"/>
                    <a:pt x="12" y="788"/>
                  </a:cubicBezTo>
                  <a:cubicBezTo>
                    <a:pt x="22" y="893"/>
                    <a:pt x="108" y="970"/>
                    <a:pt x="201" y="970"/>
                  </a:cubicBezTo>
                  <a:cubicBezTo>
                    <a:pt x="213" y="970"/>
                    <a:pt x="226" y="969"/>
                    <a:pt x="238" y="966"/>
                  </a:cubicBezTo>
                  <a:cubicBezTo>
                    <a:pt x="249" y="970"/>
                    <a:pt x="259" y="971"/>
                    <a:pt x="270" y="971"/>
                  </a:cubicBezTo>
                  <a:cubicBezTo>
                    <a:pt x="295" y="971"/>
                    <a:pt x="320" y="963"/>
                    <a:pt x="345" y="954"/>
                  </a:cubicBezTo>
                  <a:cubicBezTo>
                    <a:pt x="356" y="1006"/>
                    <a:pt x="402" y="1040"/>
                    <a:pt x="453" y="1040"/>
                  </a:cubicBezTo>
                  <a:cubicBezTo>
                    <a:pt x="461" y="1040"/>
                    <a:pt x="469" y="1039"/>
                    <a:pt x="476" y="1038"/>
                  </a:cubicBezTo>
                  <a:lnTo>
                    <a:pt x="512" y="1038"/>
                  </a:lnTo>
                  <a:lnTo>
                    <a:pt x="512" y="907"/>
                  </a:lnTo>
                  <a:lnTo>
                    <a:pt x="488" y="907"/>
                  </a:lnTo>
                  <a:cubicBezTo>
                    <a:pt x="464" y="907"/>
                    <a:pt x="441" y="907"/>
                    <a:pt x="429" y="883"/>
                  </a:cubicBezTo>
                  <a:cubicBezTo>
                    <a:pt x="464" y="835"/>
                    <a:pt x="476" y="788"/>
                    <a:pt x="476" y="728"/>
                  </a:cubicBezTo>
                  <a:lnTo>
                    <a:pt x="476" y="228"/>
                  </a:lnTo>
                  <a:cubicBezTo>
                    <a:pt x="476" y="216"/>
                    <a:pt x="476" y="204"/>
                    <a:pt x="476" y="180"/>
                  </a:cubicBezTo>
                  <a:cubicBezTo>
                    <a:pt x="465" y="70"/>
                    <a:pt x="372" y="0"/>
                    <a:pt x="2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493;p34">
              <a:extLst>
                <a:ext uri="{FF2B5EF4-FFF2-40B4-BE49-F238E27FC236}">
                  <a16:creationId xmlns:a16="http://schemas.microsoft.com/office/drawing/2014/main" id="{93274C1A-A6FF-AF6C-EC16-3F53FCADB7AA}"/>
                </a:ext>
              </a:extLst>
            </p:cNvPr>
            <p:cNvSpPr/>
            <p:nvPr/>
          </p:nvSpPr>
          <p:spPr>
            <a:xfrm>
              <a:off x="1490536" y="2390136"/>
              <a:ext cx="26880" cy="79638"/>
            </a:xfrm>
            <a:custGeom>
              <a:avLst/>
              <a:gdLst/>
              <a:ahLst/>
              <a:cxnLst/>
              <a:rect l="l" t="t" r="r" b="b"/>
              <a:pathLst>
                <a:path w="322" h="954" extrusionOk="0">
                  <a:moveTo>
                    <a:pt x="214" y="1"/>
                  </a:moveTo>
                  <a:cubicBezTo>
                    <a:pt x="179" y="96"/>
                    <a:pt x="131" y="132"/>
                    <a:pt x="0" y="132"/>
                  </a:cubicBezTo>
                  <a:lnTo>
                    <a:pt x="0" y="227"/>
                  </a:lnTo>
                  <a:lnTo>
                    <a:pt x="167" y="227"/>
                  </a:lnTo>
                  <a:lnTo>
                    <a:pt x="167" y="953"/>
                  </a:lnTo>
                  <a:lnTo>
                    <a:pt x="322" y="953"/>
                  </a:lnTo>
                  <a:lnTo>
                    <a:pt x="3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494;p34">
              <a:extLst>
                <a:ext uri="{FF2B5EF4-FFF2-40B4-BE49-F238E27FC236}">
                  <a16:creationId xmlns:a16="http://schemas.microsoft.com/office/drawing/2014/main" id="{2709B64A-67A0-73CA-3598-E9B097D337B5}"/>
                </a:ext>
              </a:extLst>
            </p:cNvPr>
            <p:cNvSpPr/>
            <p:nvPr/>
          </p:nvSpPr>
          <p:spPr>
            <a:xfrm>
              <a:off x="1977540" y="2379200"/>
              <a:ext cx="43742" cy="92577"/>
            </a:xfrm>
            <a:custGeom>
              <a:avLst/>
              <a:gdLst/>
              <a:ahLst/>
              <a:cxnLst/>
              <a:rect l="l" t="t" r="r" b="b"/>
              <a:pathLst>
                <a:path w="524" h="1109" extrusionOk="0">
                  <a:moveTo>
                    <a:pt x="250" y="144"/>
                  </a:moveTo>
                  <a:cubicBezTo>
                    <a:pt x="298" y="144"/>
                    <a:pt x="334" y="168"/>
                    <a:pt x="334" y="239"/>
                  </a:cubicBezTo>
                  <a:lnTo>
                    <a:pt x="334" y="787"/>
                  </a:lnTo>
                  <a:cubicBezTo>
                    <a:pt x="334" y="858"/>
                    <a:pt x="298" y="882"/>
                    <a:pt x="250" y="882"/>
                  </a:cubicBezTo>
                  <a:cubicBezTo>
                    <a:pt x="203" y="882"/>
                    <a:pt x="179" y="858"/>
                    <a:pt x="179" y="787"/>
                  </a:cubicBezTo>
                  <a:lnTo>
                    <a:pt x="179" y="251"/>
                  </a:lnTo>
                  <a:cubicBezTo>
                    <a:pt x="179" y="179"/>
                    <a:pt x="203" y="144"/>
                    <a:pt x="250" y="144"/>
                  </a:cubicBezTo>
                  <a:close/>
                  <a:moveTo>
                    <a:pt x="214" y="1"/>
                  </a:moveTo>
                  <a:cubicBezTo>
                    <a:pt x="83" y="25"/>
                    <a:pt x="0" y="132"/>
                    <a:pt x="12" y="263"/>
                  </a:cubicBezTo>
                  <a:lnTo>
                    <a:pt x="12" y="775"/>
                  </a:lnTo>
                  <a:lnTo>
                    <a:pt x="12" y="822"/>
                  </a:lnTo>
                  <a:cubicBezTo>
                    <a:pt x="23" y="945"/>
                    <a:pt x="118" y="1026"/>
                    <a:pt x="228" y="1026"/>
                  </a:cubicBezTo>
                  <a:cubicBezTo>
                    <a:pt x="235" y="1026"/>
                    <a:pt x="243" y="1026"/>
                    <a:pt x="250" y="1025"/>
                  </a:cubicBezTo>
                  <a:cubicBezTo>
                    <a:pt x="286" y="1025"/>
                    <a:pt x="322" y="1025"/>
                    <a:pt x="357" y="1013"/>
                  </a:cubicBezTo>
                  <a:cubicBezTo>
                    <a:pt x="369" y="1072"/>
                    <a:pt x="417" y="1108"/>
                    <a:pt x="476" y="1108"/>
                  </a:cubicBezTo>
                  <a:lnTo>
                    <a:pt x="524" y="1108"/>
                  </a:lnTo>
                  <a:lnTo>
                    <a:pt x="524" y="953"/>
                  </a:lnTo>
                  <a:lnTo>
                    <a:pt x="500" y="953"/>
                  </a:lnTo>
                  <a:cubicBezTo>
                    <a:pt x="464" y="953"/>
                    <a:pt x="453" y="953"/>
                    <a:pt x="441" y="930"/>
                  </a:cubicBezTo>
                  <a:cubicBezTo>
                    <a:pt x="476" y="882"/>
                    <a:pt x="488" y="834"/>
                    <a:pt x="488" y="775"/>
                  </a:cubicBezTo>
                  <a:lnTo>
                    <a:pt x="488" y="251"/>
                  </a:lnTo>
                  <a:cubicBezTo>
                    <a:pt x="488" y="96"/>
                    <a:pt x="405" y="1"/>
                    <a:pt x="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495;p34">
              <a:extLst>
                <a:ext uri="{FF2B5EF4-FFF2-40B4-BE49-F238E27FC236}">
                  <a16:creationId xmlns:a16="http://schemas.microsoft.com/office/drawing/2014/main" id="{7CAD10FD-F4FE-253D-0231-4415F02A2C9F}"/>
                </a:ext>
              </a:extLst>
            </p:cNvPr>
            <p:cNvSpPr/>
            <p:nvPr/>
          </p:nvSpPr>
          <p:spPr>
            <a:xfrm>
              <a:off x="2026208" y="2378199"/>
              <a:ext cx="38817" cy="85564"/>
            </a:xfrm>
            <a:custGeom>
              <a:avLst/>
              <a:gdLst/>
              <a:ahLst/>
              <a:cxnLst/>
              <a:rect l="l" t="t" r="r" b="b"/>
              <a:pathLst>
                <a:path w="465" h="1025" extrusionOk="0">
                  <a:moveTo>
                    <a:pt x="239" y="1"/>
                  </a:moveTo>
                  <a:cubicBezTo>
                    <a:pt x="84" y="13"/>
                    <a:pt x="1" y="96"/>
                    <a:pt x="1" y="263"/>
                  </a:cubicBezTo>
                  <a:lnTo>
                    <a:pt x="1" y="358"/>
                  </a:lnTo>
                  <a:lnTo>
                    <a:pt x="155" y="358"/>
                  </a:lnTo>
                  <a:lnTo>
                    <a:pt x="155" y="251"/>
                  </a:lnTo>
                  <a:cubicBezTo>
                    <a:pt x="155" y="180"/>
                    <a:pt x="179" y="144"/>
                    <a:pt x="227" y="144"/>
                  </a:cubicBezTo>
                  <a:cubicBezTo>
                    <a:pt x="274" y="144"/>
                    <a:pt x="310" y="180"/>
                    <a:pt x="310" y="263"/>
                  </a:cubicBezTo>
                  <a:cubicBezTo>
                    <a:pt x="310" y="346"/>
                    <a:pt x="274" y="430"/>
                    <a:pt x="155" y="561"/>
                  </a:cubicBezTo>
                  <a:cubicBezTo>
                    <a:pt x="60" y="644"/>
                    <a:pt x="1" y="775"/>
                    <a:pt x="1" y="918"/>
                  </a:cubicBezTo>
                  <a:lnTo>
                    <a:pt x="1" y="1025"/>
                  </a:lnTo>
                  <a:lnTo>
                    <a:pt x="453" y="1013"/>
                  </a:lnTo>
                  <a:lnTo>
                    <a:pt x="453" y="870"/>
                  </a:lnTo>
                  <a:lnTo>
                    <a:pt x="155" y="870"/>
                  </a:lnTo>
                  <a:lnTo>
                    <a:pt x="155" y="846"/>
                  </a:lnTo>
                  <a:cubicBezTo>
                    <a:pt x="155" y="787"/>
                    <a:pt x="179" y="739"/>
                    <a:pt x="274" y="632"/>
                  </a:cubicBezTo>
                  <a:cubicBezTo>
                    <a:pt x="417" y="477"/>
                    <a:pt x="465" y="370"/>
                    <a:pt x="465" y="251"/>
                  </a:cubicBezTo>
                  <a:cubicBezTo>
                    <a:pt x="465" y="96"/>
                    <a:pt x="382"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496;p34">
              <a:extLst>
                <a:ext uri="{FF2B5EF4-FFF2-40B4-BE49-F238E27FC236}">
                  <a16:creationId xmlns:a16="http://schemas.microsoft.com/office/drawing/2014/main" id="{CD3D3B8F-361F-AC18-A4B2-82FDF94F9804}"/>
                </a:ext>
              </a:extLst>
            </p:cNvPr>
            <p:cNvSpPr/>
            <p:nvPr/>
          </p:nvSpPr>
          <p:spPr>
            <a:xfrm>
              <a:off x="2523146" y="2368265"/>
              <a:ext cx="41822" cy="96500"/>
            </a:xfrm>
            <a:custGeom>
              <a:avLst/>
              <a:gdLst/>
              <a:ahLst/>
              <a:cxnLst/>
              <a:rect l="l" t="t" r="r" b="b"/>
              <a:pathLst>
                <a:path w="501" h="1156" extrusionOk="0">
                  <a:moveTo>
                    <a:pt x="239" y="156"/>
                  </a:moveTo>
                  <a:cubicBezTo>
                    <a:pt x="286" y="156"/>
                    <a:pt x="322" y="179"/>
                    <a:pt x="322" y="251"/>
                  </a:cubicBezTo>
                  <a:lnTo>
                    <a:pt x="322" y="822"/>
                  </a:lnTo>
                  <a:lnTo>
                    <a:pt x="310" y="822"/>
                  </a:lnTo>
                  <a:cubicBezTo>
                    <a:pt x="310" y="906"/>
                    <a:pt x="286" y="930"/>
                    <a:pt x="239" y="930"/>
                  </a:cubicBezTo>
                  <a:cubicBezTo>
                    <a:pt x="191" y="930"/>
                    <a:pt x="155" y="906"/>
                    <a:pt x="155" y="822"/>
                  </a:cubicBezTo>
                  <a:lnTo>
                    <a:pt x="155" y="251"/>
                  </a:lnTo>
                  <a:cubicBezTo>
                    <a:pt x="155" y="179"/>
                    <a:pt x="191" y="156"/>
                    <a:pt x="239" y="156"/>
                  </a:cubicBezTo>
                  <a:close/>
                  <a:moveTo>
                    <a:pt x="239" y="1"/>
                  </a:moveTo>
                  <a:cubicBezTo>
                    <a:pt x="84" y="13"/>
                    <a:pt x="1" y="108"/>
                    <a:pt x="1" y="275"/>
                  </a:cubicBezTo>
                  <a:lnTo>
                    <a:pt x="1" y="822"/>
                  </a:lnTo>
                  <a:cubicBezTo>
                    <a:pt x="1" y="989"/>
                    <a:pt x="84" y="1084"/>
                    <a:pt x="239" y="1084"/>
                  </a:cubicBezTo>
                  <a:cubicBezTo>
                    <a:pt x="275" y="1084"/>
                    <a:pt x="310" y="1072"/>
                    <a:pt x="334" y="1061"/>
                  </a:cubicBezTo>
                  <a:cubicBezTo>
                    <a:pt x="346" y="1120"/>
                    <a:pt x="405" y="1156"/>
                    <a:pt x="465" y="1156"/>
                  </a:cubicBezTo>
                  <a:lnTo>
                    <a:pt x="501" y="1156"/>
                  </a:lnTo>
                  <a:lnTo>
                    <a:pt x="501" y="1001"/>
                  </a:lnTo>
                  <a:lnTo>
                    <a:pt x="477" y="1001"/>
                  </a:lnTo>
                  <a:cubicBezTo>
                    <a:pt x="470" y="1004"/>
                    <a:pt x="464" y="1006"/>
                    <a:pt x="459" y="1006"/>
                  </a:cubicBezTo>
                  <a:cubicBezTo>
                    <a:pt x="446" y="1006"/>
                    <a:pt x="438" y="997"/>
                    <a:pt x="429" y="989"/>
                  </a:cubicBezTo>
                  <a:cubicBezTo>
                    <a:pt x="453" y="930"/>
                    <a:pt x="477" y="870"/>
                    <a:pt x="465" y="810"/>
                  </a:cubicBezTo>
                  <a:lnTo>
                    <a:pt x="465" y="263"/>
                  </a:lnTo>
                  <a:cubicBezTo>
                    <a:pt x="465" y="96"/>
                    <a:pt x="382"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497;p34">
              <a:extLst>
                <a:ext uri="{FF2B5EF4-FFF2-40B4-BE49-F238E27FC236}">
                  <a16:creationId xmlns:a16="http://schemas.microsoft.com/office/drawing/2014/main" id="{3AED89B7-EC58-F866-E606-D314AAAE9496}"/>
                </a:ext>
              </a:extLst>
            </p:cNvPr>
            <p:cNvSpPr/>
            <p:nvPr/>
          </p:nvSpPr>
          <p:spPr>
            <a:xfrm>
              <a:off x="2569893" y="2368181"/>
              <a:ext cx="38817" cy="89655"/>
            </a:xfrm>
            <a:custGeom>
              <a:avLst/>
              <a:gdLst/>
              <a:ahLst/>
              <a:cxnLst/>
              <a:rect l="l" t="t" r="r" b="b"/>
              <a:pathLst>
                <a:path w="465" h="1074" extrusionOk="0">
                  <a:moveTo>
                    <a:pt x="250" y="1"/>
                  </a:moveTo>
                  <a:cubicBezTo>
                    <a:pt x="242" y="1"/>
                    <a:pt x="234" y="1"/>
                    <a:pt x="226" y="2"/>
                  </a:cubicBezTo>
                  <a:cubicBezTo>
                    <a:pt x="84" y="2"/>
                    <a:pt x="0" y="97"/>
                    <a:pt x="0" y="264"/>
                  </a:cubicBezTo>
                  <a:lnTo>
                    <a:pt x="0" y="311"/>
                  </a:lnTo>
                  <a:lnTo>
                    <a:pt x="143" y="311"/>
                  </a:lnTo>
                  <a:lnTo>
                    <a:pt x="143" y="252"/>
                  </a:lnTo>
                  <a:cubicBezTo>
                    <a:pt x="143" y="180"/>
                    <a:pt x="179" y="145"/>
                    <a:pt x="226" y="145"/>
                  </a:cubicBezTo>
                  <a:cubicBezTo>
                    <a:pt x="262" y="145"/>
                    <a:pt x="298" y="180"/>
                    <a:pt x="298" y="252"/>
                  </a:cubicBezTo>
                  <a:lnTo>
                    <a:pt x="298" y="335"/>
                  </a:lnTo>
                  <a:cubicBezTo>
                    <a:pt x="298" y="419"/>
                    <a:pt x="262" y="442"/>
                    <a:pt x="203" y="442"/>
                  </a:cubicBezTo>
                  <a:lnTo>
                    <a:pt x="155" y="442"/>
                  </a:lnTo>
                  <a:lnTo>
                    <a:pt x="155" y="597"/>
                  </a:lnTo>
                  <a:lnTo>
                    <a:pt x="203" y="597"/>
                  </a:lnTo>
                  <a:cubicBezTo>
                    <a:pt x="274" y="597"/>
                    <a:pt x="310" y="633"/>
                    <a:pt x="310" y="728"/>
                  </a:cubicBezTo>
                  <a:lnTo>
                    <a:pt x="310" y="811"/>
                  </a:lnTo>
                  <a:cubicBezTo>
                    <a:pt x="310" y="907"/>
                    <a:pt x="274" y="931"/>
                    <a:pt x="226" y="931"/>
                  </a:cubicBezTo>
                  <a:cubicBezTo>
                    <a:pt x="179" y="931"/>
                    <a:pt x="143" y="895"/>
                    <a:pt x="143" y="823"/>
                  </a:cubicBezTo>
                  <a:lnTo>
                    <a:pt x="143" y="728"/>
                  </a:lnTo>
                  <a:lnTo>
                    <a:pt x="0" y="728"/>
                  </a:lnTo>
                  <a:lnTo>
                    <a:pt x="0" y="811"/>
                  </a:lnTo>
                  <a:cubicBezTo>
                    <a:pt x="0" y="990"/>
                    <a:pt x="84" y="1073"/>
                    <a:pt x="226" y="1073"/>
                  </a:cubicBezTo>
                  <a:cubicBezTo>
                    <a:pt x="381" y="1073"/>
                    <a:pt x="465" y="978"/>
                    <a:pt x="465" y="811"/>
                  </a:cubicBezTo>
                  <a:lnTo>
                    <a:pt x="465" y="716"/>
                  </a:lnTo>
                  <a:cubicBezTo>
                    <a:pt x="465" y="609"/>
                    <a:pt x="429" y="538"/>
                    <a:pt x="346" y="514"/>
                  </a:cubicBezTo>
                  <a:cubicBezTo>
                    <a:pt x="417" y="478"/>
                    <a:pt x="453" y="407"/>
                    <a:pt x="453" y="300"/>
                  </a:cubicBezTo>
                  <a:lnTo>
                    <a:pt x="453" y="252"/>
                  </a:lnTo>
                  <a:cubicBezTo>
                    <a:pt x="453" y="95"/>
                    <a:pt x="378" y="1"/>
                    <a:pt x="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498;p34">
              <a:extLst>
                <a:ext uri="{FF2B5EF4-FFF2-40B4-BE49-F238E27FC236}">
                  <a16:creationId xmlns:a16="http://schemas.microsoft.com/office/drawing/2014/main" id="{54C232CE-3D0C-0ADB-4DAD-15E05F9B79B4}"/>
                </a:ext>
              </a:extLst>
            </p:cNvPr>
            <p:cNvSpPr/>
            <p:nvPr/>
          </p:nvSpPr>
          <p:spPr>
            <a:xfrm>
              <a:off x="1569004" y="1606955"/>
              <a:ext cx="463217" cy="355948"/>
            </a:xfrm>
            <a:custGeom>
              <a:avLst/>
              <a:gdLst/>
              <a:ahLst/>
              <a:cxnLst/>
              <a:rect l="l" t="t" r="r" b="b"/>
              <a:pathLst>
                <a:path w="5549" h="4264" extrusionOk="0">
                  <a:moveTo>
                    <a:pt x="3977" y="1"/>
                  </a:moveTo>
                  <a:cubicBezTo>
                    <a:pt x="3977" y="1"/>
                    <a:pt x="4621" y="739"/>
                    <a:pt x="3605" y="739"/>
                  </a:cubicBezTo>
                  <a:cubicBezTo>
                    <a:pt x="3481" y="739"/>
                    <a:pt x="3333" y="728"/>
                    <a:pt x="3156" y="703"/>
                  </a:cubicBezTo>
                  <a:cubicBezTo>
                    <a:pt x="3051" y="689"/>
                    <a:pt x="2951" y="683"/>
                    <a:pt x="2855" y="683"/>
                  </a:cubicBezTo>
                  <a:cubicBezTo>
                    <a:pt x="1464" y="683"/>
                    <a:pt x="1037" y="2049"/>
                    <a:pt x="1037" y="2049"/>
                  </a:cubicBezTo>
                  <a:cubicBezTo>
                    <a:pt x="1" y="2930"/>
                    <a:pt x="1548" y="4263"/>
                    <a:pt x="1548" y="4263"/>
                  </a:cubicBezTo>
                  <a:lnTo>
                    <a:pt x="3037" y="3394"/>
                  </a:lnTo>
                  <a:cubicBezTo>
                    <a:pt x="3037" y="3394"/>
                    <a:pt x="3114" y="3401"/>
                    <a:pt x="3237" y="3401"/>
                  </a:cubicBezTo>
                  <a:cubicBezTo>
                    <a:pt x="3664" y="3401"/>
                    <a:pt x="4637" y="3315"/>
                    <a:pt x="4739" y="2537"/>
                  </a:cubicBezTo>
                  <a:cubicBezTo>
                    <a:pt x="4825" y="1891"/>
                    <a:pt x="5068" y="1779"/>
                    <a:pt x="5226" y="1779"/>
                  </a:cubicBezTo>
                  <a:cubicBezTo>
                    <a:pt x="5310" y="1779"/>
                    <a:pt x="5370" y="1810"/>
                    <a:pt x="5370" y="1810"/>
                  </a:cubicBezTo>
                  <a:cubicBezTo>
                    <a:pt x="5549" y="1418"/>
                    <a:pt x="4858" y="1239"/>
                    <a:pt x="4858" y="1239"/>
                  </a:cubicBezTo>
                  <a:cubicBezTo>
                    <a:pt x="5394" y="1013"/>
                    <a:pt x="5108" y="513"/>
                    <a:pt x="5108" y="513"/>
                  </a:cubicBezTo>
                  <a:lnTo>
                    <a:pt x="5108" y="513"/>
                  </a:lnTo>
                  <a:cubicBezTo>
                    <a:pt x="4983" y="729"/>
                    <a:pt x="4759" y="859"/>
                    <a:pt x="4510" y="859"/>
                  </a:cubicBezTo>
                  <a:cubicBezTo>
                    <a:pt x="4499" y="859"/>
                    <a:pt x="4488" y="858"/>
                    <a:pt x="4477" y="858"/>
                  </a:cubicBezTo>
                  <a:cubicBezTo>
                    <a:pt x="4894" y="489"/>
                    <a:pt x="3977" y="1"/>
                    <a:pt x="3977"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499;p34">
              <a:extLst>
                <a:ext uri="{FF2B5EF4-FFF2-40B4-BE49-F238E27FC236}">
                  <a16:creationId xmlns:a16="http://schemas.microsoft.com/office/drawing/2014/main" id="{0E81BDA1-AF85-8F94-84EC-E014931987F7}"/>
                </a:ext>
              </a:extLst>
            </p:cNvPr>
            <p:cNvSpPr/>
            <p:nvPr/>
          </p:nvSpPr>
          <p:spPr>
            <a:xfrm>
              <a:off x="1679862" y="1990532"/>
              <a:ext cx="82058" cy="82142"/>
            </a:xfrm>
            <a:custGeom>
              <a:avLst/>
              <a:gdLst/>
              <a:ahLst/>
              <a:cxnLst/>
              <a:rect l="l" t="t" r="r" b="b"/>
              <a:pathLst>
                <a:path w="983" h="984" extrusionOk="0">
                  <a:moveTo>
                    <a:pt x="327" y="0"/>
                  </a:moveTo>
                  <a:lnTo>
                    <a:pt x="327" y="0"/>
                  </a:lnTo>
                  <a:cubicBezTo>
                    <a:pt x="313" y="0"/>
                    <a:pt x="1" y="984"/>
                    <a:pt x="570" y="984"/>
                  </a:cubicBezTo>
                  <a:cubicBezTo>
                    <a:pt x="594" y="984"/>
                    <a:pt x="621" y="982"/>
                    <a:pt x="649" y="978"/>
                  </a:cubicBezTo>
                  <a:cubicBezTo>
                    <a:pt x="982" y="930"/>
                    <a:pt x="518" y="1"/>
                    <a:pt x="518" y="1"/>
                  </a:cubicBezTo>
                  <a:lnTo>
                    <a:pt x="328" y="1"/>
                  </a:lnTo>
                  <a:cubicBezTo>
                    <a:pt x="328" y="0"/>
                    <a:pt x="327" y="0"/>
                    <a:pt x="327"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500;p34">
              <a:extLst>
                <a:ext uri="{FF2B5EF4-FFF2-40B4-BE49-F238E27FC236}">
                  <a16:creationId xmlns:a16="http://schemas.microsoft.com/office/drawing/2014/main" id="{549BB963-5E32-5CA1-4D26-B46C2770E477}"/>
                </a:ext>
              </a:extLst>
            </p:cNvPr>
            <p:cNvSpPr/>
            <p:nvPr/>
          </p:nvSpPr>
          <p:spPr>
            <a:xfrm>
              <a:off x="1950661" y="1731169"/>
              <a:ext cx="41822" cy="40904"/>
            </a:xfrm>
            <a:custGeom>
              <a:avLst/>
              <a:gdLst/>
              <a:ahLst/>
              <a:cxnLst/>
              <a:rect l="l" t="t" r="r" b="b"/>
              <a:pathLst>
                <a:path w="501" h="490" fill="none" extrusionOk="0">
                  <a:moveTo>
                    <a:pt x="501" y="72"/>
                  </a:moveTo>
                  <a:cubicBezTo>
                    <a:pt x="501" y="72"/>
                    <a:pt x="84" y="1"/>
                    <a:pt x="1" y="489"/>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501;p34">
              <a:extLst>
                <a:ext uri="{FF2B5EF4-FFF2-40B4-BE49-F238E27FC236}">
                  <a16:creationId xmlns:a16="http://schemas.microsoft.com/office/drawing/2014/main" id="{5B94860A-C9E2-2F92-5530-29DF43E794C8}"/>
                </a:ext>
              </a:extLst>
            </p:cNvPr>
            <p:cNvSpPr/>
            <p:nvPr/>
          </p:nvSpPr>
          <p:spPr>
            <a:xfrm>
              <a:off x="1895983" y="1727246"/>
              <a:ext cx="14024" cy="44827"/>
            </a:xfrm>
            <a:custGeom>
              <a:avLst/>
              <a:gdLst/>
              <a:ahLst/>
              <a:cxnLst/>
              <a:rect l="l" t="t" r="r" b="b"/>
              <a:pathLst>
                <a:path w="168" h="537" fill="none" extrusionOk="0">
                  <a:moveTo>
                    <a:pt x="168" y="0"/>
                  </a:moveTo>
                  <a:cubicBezTo>
                    <a:pt x="1" y="215"/>
                    <a:pt x="60" y="536"/>
                    <a:pt x="60" y="536"/>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502;p34">
              <a:extLst>
                <a:ext uri="{FF2B5EF4-FFF2-40B4-BE49-F238E27FC236}">
                  <a16:creationId xmlns:a16="http://schemas.microsoft.com/office/drawing/2014/main" id="{F8C1E0B8-4AC8-3D3E-B216-A5CAE634DDDB}"/>
                </a:ext>
              </a:extLst>
            </p:cNvPr>
            <p:cNvSpPr/>
            <p:nvPr/>
          </p:nvSpPr>
          <p:spPr>
            <a:xfrm>
              <a:off x="1929792" y="1679497"/>
              <a:ext cx="52758" cy="34894"/>
            </a:xfrm>
            <a:custGeom>
              <a:avLst/>
              <a:gdLst/>
              <a:ahLst/>
              <a:cxnLst/>
              <a:rect l="l" t="t" r="r" b="b"/>
              <a:pathLst>
                <a:path w="632" h="418" fill="none" extrusionOk="0">
                  <a:moveTo>
                    <a:pt x="632" y="1"/>
                  </a:moveTo>
                  <a:cubicBezTo>
                    <a:pt x="477" y="203"/>
                    <a:pt x="251" y="346"/>
                    <a:pt x="1" y="418"/>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503;p34">
              <a:extLst>
                <a:ext uri="{FF2B5EF4-FFF2-40B4-BE49-F238E27FC236}">
                  <a16:creationId xmlns:a16="http://schemas.microsoft.com/office/drawing/2014/main" id="{25888920-9A5E-914E-5B42-E75DD8AC2170}"/>
                </a:ext>
              </a:extLst>
            </p:cNvPr>
            <p:cNvSpPr/>
            <p:nvPr/>
          </p:nvSpPr>
          <p:spPr>
            <a:xfrm>
              <a:off x="1822440" y="1714307"/>
              <a:ext cx="55763" cy="57766"/>
            </a:xfrm>
            <a:custGeom>
              <a:avLst/>
              <a:gdLst/>
              <a:ahLst/>
              <a:cxnLst/>
              <a:rect l="l" t="t" r="r" b="b"/>
              <a:pathLst>
                <a:path w="668" h="692" fill="none" extrusionOk="0">
                  <a:moveTo>
                    <a:pt x="1" y="132"/>
                  </a:moveTo>
                  <a:cubicBezTo>
                    <a:pt x="1" y="132"/>
                    <a:pt x="668" y="1"/>
                    <a:pt x="584" y="691"/>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504;p34">
              <a:extLst>
                <a:ext uri="{FF2B5EF4-FFF2-40B4-BE49-F238E27FC236}">
                  <a16:creationId xmlns:a16="http://schemas.microsoft.com/office/drawing/2014/main" id="{16438BBB-638F-68F3-617A-8267FCA4C5E6}"/>
                </a:ext>
              </a:extLst>
            </p:cNvPr>
            <p:cNvSpPr/>
            <p:nvPr/>
          </p:nvSpPr>
          <p:spPr>
            <a:xfrm>
              <a:off x="1733036" y="3062042"/>
              <a:ext cx="409541" cy="1526720"/>
            </a:xfrm>
            <a:custGeom>
              <a:avLst/>
              <a:gdLst/>
              <a:ahLst/>
              <a:cxnLst/>
              <a:rect l="l" t="t" r="r" b="b"/>
              <a:pathLst>
                <a:path w="4906" h="18289" extrusionOk="0">
                  <a:moveTo>
                    <a:pt x="4179" y="0"/>
                  </a:moveTo>
                  <a:lnTo>
                    <a:pt x="0" y="143"/>
                  </a:lnTo>
                  <a:lnTo>
                    <a:pt x="0" y="18288"/>
                  </a:lnTo>
                  <a:lnTo>
                    <a:pt x="3453" y="18288"/>
                  </a:lnTo>
                  <a:cubicBezTo>
                    <a:pt x="3453" y="18288"/>
                    <a:pt x="3798" y="9168"/>
                    <a:pt x="4346" y="6335"/>
                  </a:cubicBezTo>
                  <a:cubicBezTo>
                    <a:pt x="4906" y="3489"/>
                    <a:pt x="4346" y="596"/>
                    <a:pt x="4346" y="596"/>
                  </a:cubicBezTo>
                  <a:lnTo>
                    <a:pt x="4358" y="596"/>
                  </a:lnTo>
                  <a:lnTo>
                    <a:pt x="417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505;p34">
              <a:extLst>
                <a:ext uri="{FF2B5EF4-FFF2-40B4-BE49-F238E27FC236}">
                  <a16:creationId xmlns:a16="http://schemas.microsoft.com/office/drawing/2014/main" id="{DE3AC5EE-BF6C-530A-EF79-AC600F0AA08B}"/>
                </a:ext>
              </a:extLst>
            </p:cNvPr>
            <p:cNvSpPr/>
            <p:nvPr/>
          </p:nvSpPr>
          <p:spPr>
            <a:xfrm>
              <a:off x="1711165" y="3435768"/>
              <a:ext cx="351440" cy="1151989"/>
            </a:xfrm>
            <a:custGeom>
              <a:avLst/>
              <a:gdLst/>
              <a:ahLst/>
              <a:cxnLst/>
              <a:rect l="l" t="t" r="r" b="b"/>
              <a:pathLst>
                <a:path w="4210" h="13800" extrusionOk="0">
                  <a:moveTo>
                    <a:pt x="2001" y="0"/>
                  </a:moveTo>
                  <a:lnTo>
                    <a:pt x="1369" y="274"/>
                  </a:lnTo>
                  <a:lnTo>
                    <a:pt x="0" y="2286"/>
                  </a:lnTo>
                  <a:lnTo>
                    <a:pt x="310" y="13799"/>
                  </a:lnTo>
                  <a:lnTo>
                    <a:pt x="1822" y="13799"/>
                  </a:lnTo>
                  <a:cubicBezTo>
                    <a:pt x="1822" y="13799"/>
                    <a:pt x="2036" y="8787"/>
                    <a:pt x="2167" y="5679"/>
                  </a:cubicBezTo>
                  <a:cubicBezTo>
                    <a:pt x="2310" y="2584"/>
                    <a:pt x="3179" y="1727"/>
                    <a:pt x="3798" y="1155"/>
                  </a:cubicBezTo>
                  <a:cubicBezTo>
                    <a:pt x="4209" y="790"/>
                    <a:pt x="4130" y="623"/>
                    <a:pt x="3818" y="623"/>
                  </a:cubicBezTo>
                  <a:cubicBezTo>
                    <a:pt x="3651" y="623"/>
                    <a:pt x="3417" y="671"/>
                    <a:pt x="3155" y="762"/>
                  </a:cubicBezTo>
                  <a:cubicBezTo>
                    <a:pt x="3072" y="790"/>
                    <a:pt x="3000" y="802"/>
                    <a:pt x="2937" y="802"/>
                  </a:cubicBezTo>
                  <a:cubicBezTo>
                    <a:pt x="2438" y="802"/>
                    <a:pt x="2560" y="12"/>
                    <a:pt x="2560" y="12"/>
                  </a:cubicBezTo>
                  <a:lnTo>
                    <a:pt x="2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506;p34">
              <a:extLst>
                <a:ext uri="{FF2B5EF4-FFF2-40B4-BE49-F238E27FC236}">
                  <a16:creationId xmlns:a16="http://schemas.microsoft.com/office/drawing/2014/main" id="{659E48C9-571F-205F-BBCD-9B804615F973}"/>
                </a:ext>
              </a:extLst>
            </p:cNvPr>
            <p:cNvSpPr/>
            <p:nvPr/>
          </p:nvSpPr>
          <p:spPr>
            <a:xfrm>
              <a:off x="1733036" y="3062042"/>
              <a:ext cx="409541" cy="1526720"/>
            </a:xfrm>
            <a:custGeom>
              <a:avLst/>
              <a:gdLst/>
              <a:ahLst/>
              <a:cxnLst/>
              <a:rect l="l" t="t" r="r" b="b"/>
              <a:pathLst>
                <a:path w="4906" h="18289" fill="none" extrusionOk="0">
                  <a:moveTo>
                    <a:pt x="4346" y="596"/>
                  </a:moveTo>
                  <a:cubicBezTo>
                    <a:pt x="4346" y="596"/>
                    <a:pt x="4906" y="3489"/>
                    <a:pt x="4346" y="6335"/>
                  </a:cubicBezTo>
                  <a:cubicBezTo>
                    <a:pt x="3798" y="9168"/>
                    <a:pt x="3453" y="18288"/>
                    <a:pt x="3453" y="18288"/>
                  </a:cubicBezTo>
                  <a:lnTo>
                    <a:pt x="0" y="18288"/>
                  </a:lnTo>
                  <a:lnTo>
                    <a:pt x="0" y="143"/>
                  </a:lnTo>
                  <a:lnTo>
                    <a:pt x="4179" y="0"/>
                  </a:lnTo>
                  <a:lnTo>
                    <a:pt x="4358" y="596"/>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507;p34">
              <a:extLst>
                <a:ext uri="{FF2B5EF4-FFF2-40B4-BE49-F238E27FC236}">
                  <a16:creationId xmlns:a16="http://schemas.microsoft.com/office/drawing/2014/main" id="{F30952AD-3F83-E824-0B02-C7E9572DCD62}"/>
                </a:ext>
              </a:extLst>
            </p:cNvPr>
            <p:cNvSpPr/>
            <p:nvPr/>
          </p:nvSpPr>
          <p:spPr>
            <a:xfrm>
              <a:off x="1924867" y="3485437"/>
              <a:ext cx="136235" cy="80556"/>
            </a:xfrm>
            <a:custGeom>
              <a:avLst/>
              <a:gdLst/>
              <a:ahLst/>
              <a:cxnLst/>
              <a:rect l="l" t="t" r="r" b="b"/>
              <a:pathLst>
                <a:path w="1632" h="965" fill="none" extrusionOk="0">
                  <a:moveTo>
                    <a:pt x="1631" y="167"/>
                  </a:moveTo>
                  <a:cubicBezTo>
                    <a:pt x="1631" y="167"/>
                    <a:pt x="857" y="0"/>
                    <a:pt x="0" y="96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508;p34">
              <a:extLst>
                <a:ext uri="{FF2B5EF4-FFF2-40B4-BE49-F238E27FC236}">
                  <a16:creationId xmlns:a16="http://schemas.microsoft.com/office/drawing/2014/main" id="{B4A0229F-3001-0656-155F-CD3C34E42248}"/>
                </a:ext>
              </a:extLst>
            </p:cNvPr>
            <p:cNvSpPr/>
            <p:nvPr/>
          </p:nvSpPr>
          <p:spPr>
            <a:xfrm>
              <a:off x="1447795" y="3073979"/>
              <a:ext cx="529832" cy="1514783"/>
            </a:xfrm>
            <a:custGeom>
              <a:avLst/>
              <a:gdLst/>
              <a:ahLst/>
              <a:cxnLst/>
              <a:rect l="l" t="t" r="r" b="b"/>
              <a:pathLst>
                <a:path w="6347" h="18146" extrusionOk="0">
                  <a:moveTo>
                    <a:pt x="1000" y="0"/>
                  </a:moveTo>
                  <a:cubicBezTo>
                    <a:pt x="0" y="4513"/>
                    <a:pt x="726" y="4239"/>
                    <a:pt x="857" y="5822"/>
                  </a:cubicBezTo>
                  <a:cubicBezTo>
                    <a:pt x="1000" y="7418"/>
                    <a:pt x="1215" y="18145"/>
                    <a:pt x="1215" y="18145"/>
                  </a:cubicBezTo>
                  <a:lnTo>
                    <a:pt x="4786" y="18145"/>
                  </a:lnTo>
                  <a:cubicBezTo>
                    <a:pt x="4715" y="12204"/>
                    <a:pt x="5334" y="6453"/>
                    <a:pt x="5751" y="5239"/>
                  </a:cubicBezTo>
                  <a:cubicBezTo>
                    <a:pt x="6168" y="4013"/>
                    <a:pt x="6203" y="786"/>
                    <a:pt x="6203" y="786"/>
                  </a:cubicBezTo>
                  <a:lnTo>
                    <a:pt x="6346" y="0"/>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509;p34">
              <a:extLst>
                <a:ext uri="{FF2B5EF4-FFF2-40B4-BE49-F238E27FC236}">
                  <a16:creationId xmlns:a16="http://schemas.microsoft.com/office/drawing/2014/main" id="{85CDB97A-C4CD-180E-8AFB-4A2A7175C7A6}"/>
                </a:ext>
              </a:extLst>
            </p:cNvPr>
            <p:cNvSpPr/>
            <p:nvPr/>
          </p:nvSpPr>
          <p:spPr>
            <a:xfrm>
              <a:off x="1908922" y="3191264"/>
              <a:ext cx="65697" cy="50754"/>
            </a:xfrm>
            <a:custGeom>
              <a:avLst/>
              <a:gdLst/>
              <a:ahLst/>
              <a:cxnLst/>
              <a:rect l="l" t="t" r="r" b="b"/>
              <a:pathLst>
                <a:path w="787" h="608" extrusionOk="0">
                  <a:moveTo>
                    <a:pt x="763" y="0"/>
                  </a:moveTo>
                  <a:cubicBezTo>
                    <a:pt x="536" y="24"/>
                    <a:pt x="286" y="48"/>
                    <a:pt x="1" y="72"/>
                  </a:cubicBezTo>
                  <a:lnTo>
                    <a:pt x="1" y="607"/>
                  </a:lnTo>
                  <a:cubicBezTo>
                    <a:pt x="286" y="584"/>
                    <a:pt x="548" y="560"/>
                    <a:pt x="786" y="536"/>
                  </a:cubicBezTo>
                  <a:lnTo>
                    <a:pt x="7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510;p34">
              <a:extLst>
                <a:ext uri="{FF2B5EF4-FFF2-40B4-BE49-F238E27FC236}">
                  <a16:creationId xmlns:a16="http://schemas.microsoft.com/office/drawing/2014/main" id="{54DFE1FA-D959-E453-A30C-F0E4B3E66F8B}"/>
                </a:ext>
              </a:extLst>
            </p:cNvPr>
            <p:cNvSpPr/>
            <p:nvPr/>
          </p:nvSpPr>
          <p:spPr>
            <a:xfrm>
              <a:off x="2004337" y="3176322"/>
              <a:ext cx="82559" cy="56765"/>
            </a:xfrm>
            <a:custGeom>
              <a:avLst/>
              <a:gdLst/>
              <a:ahLst/>
              <a:cxnLst/>
              <a:rect l="l" t="t" r="r" b="b"/>
              <a:pathLst>
                <a:path w="989" h="680" extrusionOk="0">
                  <a:moveTo>
                    <a:pt x="917" y="1"/>
                  </a:moveTo>
                  <a:cubicBezTo>
                    <a:pt x="751" y="36"/>
                    <a:pt x="441" y="84"/>
                    <a:pt x="1" y="143"/>
                  </a:cubicBezTo>
                  <a:lnTo>
                    <a:pt x="1" y="679"/>
                  </a:lnTo>
                  <a:cubicBezTo>
                    <a:pt x="453" y="620"/>
                    <a:pt x="798" y="572"/>
                    <a:pt x="989" y="536"/>
                  </a:cubicBezTo>
                  <a:lnTo>
                    <a:pt x="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511;p34">
              <a:extLst>
                <a:ext uri="{FF2B5EF4-FFF2-40B4-BE49-F238E27FC236}">
                  <a16:creationId xmlns:a16="http://schemas.microsoft.com/office/drawing/2014/main" id="{86C159AD-8689-CE0D-BF5D-7E5E4D83EE7D}"/>
                </a:ext>
              </a:extLst>
            </p:cNvPr>
            <p:cNvSpPr/>
            <p:nvPr/>
          </p:nvSpPr>
          <p:spPr>
            <a:xfrm>
              <a:off x="1515328" y="3188259"/>
              <a:ext cx="147171" cy="55763"/>
            </a:xfrm>
            <a:custGeom>
              <a:avLst/>
              <a:gdLst/>
              <a:ahLst/>
              <a:cxnLst/>
              <a:rect l="l" t="t" r="r" b="b"/>
              <a:pathLst>
                <a:path w="1763" h="668" extrusionOk="0">
                  <a:moveTo>
                    <a:pt x="84" y="0"/>
                  </a:moveTo>
                  <a:lnTo>
                    <a:pt x="1" y="524"/>
                  </a:lnTo>
                  <a:cubicBezTo>
                    <a:pt x="608" y="584"/>
                    <a:pt x="1179" y="632"/>
                    <a:pt x="1727" y="667"/>
                  </a:cubicBezTo>
                  <a:lnTo>
                    <a:pt x="1763" y="131"/>
                  </a:lnTo>
                  <a:cubicBezTo>
                    <a:pt x="1227" y="108"/>
                    <a:pt x="667" y="6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512;p34">
              <a:extLst>
                <a:ext uri="{FF2B5EF4-FFF2-40B4-BE49-F238E27FC236}">
                  <a16:creationId xmlns:a16="http://schemas.microsoft.com/office/drawing/2014/main" id="{00321E0F-CC92-D4AB-7F8F-9E15FEEC4F59}"/>
                </a:ext>
              </a:extLst>
            </p:cNvPr>
            <p:cNvSpPr/>
            <p:nvPr/>
          </p:nvSpPr>
          <p:spPr>
            <a:xfrm>
              <a:off x="1695221" y="3199194"/>
              <a:ext cx="183984" cy="47749"/>
            </a:xfrm>
            <a:custGeom>
              <a:avLst/>
              <a:gdLst/>
              <a:ahLst/>
              <a:cxnLst/>
              <a:rect l="l" t="t" r="r" b="b"/>
              <a:pathLst>
                <a:path w="2204" h="572" extrusionOk="0">
                  <a:moveTo>
                    <a:pt x="2203" y="0"/>
                  </a:moveTo>
                  <a:cubicBezTo>
                    <a:pt x="1788" y="24"/>
                    <a:pt x="1338" y="37"/>
                    <a:pt x="850" y="37"/>
                  </a:cubicBezTo>
                  <a:cubicBezTo>
                    <a:pt x="583" y="37"/>
                    <a:pt x="304" y="33"/>
                    <a:pt x="13" y="24"/>
                  </a:cubicBezTo>
                  <a:lnTo>
                    <a:pt x="1" y="548"/>
                  </a:lnTo>
                  <a:cubicBezTo>
                    <a:pt x="298" y="560"/>
                    <a:pt x="596" y="572"/>
                    <a:pt x="882" y="572"/>
                  </a:cubicBezTo>
                  <a:cubicBezTo>
                    <a:pt x="1358" y="572"/>
                    <a:pt x="1799" y="548"/>
                    <a:pt x="2203" y="536"/>
                  </a:cubicBezTo>
                  <a:lnTo>
                    <a:pt x="22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513;p34">
              <a:extLst>
                <a:ext uri="{FF2B5EF4-FFF2-40B4-BE49-F238E27FC236}">
                  <a16:creationId xmlns:a16="http://schemas.microsoft.com/office/drawing/2014/main" id="{09B9705A-A42A-C920-2A94-C01034A1190A}"/>
                </a:ext>
              </a:extLst>
            </p:cNvPr>
            <p:cNvSpPr/>
            <p:nvPr/>
          </p:nvSpPr>
          <p:spPr>
            <a:xfrm>
              <a:off x="2525150" y="2517939"/>
              <a:ext cx="394682" cy="312623"/>
            </a:xfrm>
            <a:custGeom>
              <a:avLst/>
              <a:gdLst/>
              <a:ahLst/>
              <a:cxnLst/>
              <a:rect l="l" t="t" r="r" b="b"/>
              <a:pathLst>
                <a:path w="4728" h="3745" extrusionOk="0">
                  <a:moveTo>
                    <a:pt x="4384" y="1"/>
                  </a:moveTo>
                  <a:cubicBezTo>
                    <a:pt x="4219" y="1"/>
                    <a:pt x="3823" y="216"/>
                    <a:pt x="3477" y="375"/>
                  </a:cubicBezTo>
                  <a:cubicBezTo>
                    <a:pt x="2927" y="631"/>
                    <a:pt x="2468" y="834"/>
                    <a:pt x="2400" y="834"/>
                  </a:cubicBezTo>
                  <a:cubicBezTo>
                    <a:pt x="2382" y="834"/>
                    <a:pt x="2391" y="821"/>
                    <a:pt x="2429" y="791"/>
                  </a:cubicBezTo>
                  <a:cubicBezTo>
                    <a:pt x="2727" y="577"/>
                    <a:pt x="2870" y="351"/>
                    <a:pt x="2751" y="291"/>
                  </a:cubicBezTo>
                  <a:cubicBezTo>
                    <a:pt x="2737" y="283"/>
                    <a:pt x="2718" y="279"/>
                    <a:pt x="2695" y="279"/>
                  </a:cubicBezTo>
                  <a:cubicBezTo>
                    <a:pt x="2522" y="279"/>
                    <a:pt x="2113" y="501"/>
                    <a:pt x="1703" y="732"/>
                  </a:cubicBezTo>
                  <a:cubicBezTo>
                    <a:pt x="1239" y="994"/>
                    <a:pt x="870" y="1958"/>
                    <a:pt x="870" y="1958"/>
                  </a:cubicBezTo>
                  <a:lnTo>
                    <a:pt x="0" y="2494"/>
                  </a:lnTo>
                  <a:lnTo>
                    <a:pt x="417" y="3744"/>
                  </a:lnTo>
                  <a:lnTo>
                    <a:pt x="1572" y="2935"/>
                  </a:lnTo>
                  <a:cubicBezTo>
                    <a:pt x="2048" y="2899"/>
                    <a:pt x="2513" y="2768"/>
                    <a:pt x="2929" y="2530"/>
                  </a:cubicBezTo>
                  <a:cubicBezTo>
                    <a:pt x="3132" y="2399"/>
                    <a:pt x="3275" y="2208"/>
                    <a:pt x="3346" y="1994"/>
                  </a:cubicBezTo>
                  <a:lnTo>
                    <a:pt x="3537" y="1768"/>
                  </a:lnTo>
                  <a:cubicBezTo>
                    <a:pt x="3703" y="1649"/>
                    <a:pt x="3632" y="1327"/>
                    <a:pt x="3632" y="1327"/>
                  </a:cubicBezTo>
                  <a:cubicBezTo>
                    <a:pt x="3789" y="1012"/>
                    <a:pt x="3437" y="994"/>
                    <a:pt x="3352" y="994"/>
                  </a:cubicBezTo>
                  <a:cubicBezTo>
                    <a:pt x="3341" y="994"/>
                    <a:pt x="3334" y="994"/>
                    <a:pt x="3334" y="994"/>
                  </a:cubicBezTo>
                  <a:cubicBezTo>
                    <a:pt x="3334" y="994"/>
                    <a:pt x="4727" y="458"/>
                    <a:pt x="4453" y="30"/>
                  </a:cubicBezTo>
                  <a:cubicBezTo>
                    <a:pt x="4441" y="9"/>
                    <a:pt x="4417" y="1"/>
                    <a:pt x="4384"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514;p34">
              <a:extLst>
                <a:ext uri="{FF2B5EF4-FFF2-40B4-BE49-F238E27FC236}">
                  <a16:creationId xmlns:a16="http://schemas.microsoft.com/office/drawing/2014/main" id="{63B2CB09-EDE1-9EAC-3BDF-FFAA38752FA5}"/>
                </a:ext>
              </a:extLst>
            </p:cNvPr>
            <p:cNvSpPr/>
            <p:nvPr/>
          </p:nvSpPr>
          <p:spPr>
            <a:xfrm>
              <a:off x="2697112" y="2604838"/>
              <a:ext cx="82559" cy="113362"/>
            </a:xfrm>
            <a:custGeom>
              <a:avLst/>
              <a:gdLst/>
              <a:ahLst/>
              <a:cxnLst/>
              <a:rect l="l" t="t" r="r" b="b"/>
              <a:pathLst>
                <a:path w="989" h="1358" fill="none" extrusionOk="0">
                  <a:moveTo>
                    <a:pt x="988" y="1"/>
                  </a:moveTo>
                  <a:cubicBezTo>
                    <a:pt x="988" y="1"/>
                    <a:pt x="0" y="191"/>
                    <a:pt x="60" y="417"/>
                  </a:cubicBezTo>
                  <a:cubicBezTo>
                    <a:pt x="107" y="632"/>
                    <a:pt x="417" y="477"/>
                    <a:pt x="417" y="477"/>
                  </a:cubicBezTo>
                  <a:cubicBezTo>
                    <a:pt x="417" y="477"/>
                    <a:pt x="84" y="584"/>
                    <a:pt x="119" y="715"/>
                  </a:cubicBezTo>
                  <a:cubicBezTo>
                    <a:pt x="155" y="834"/>
                    <a:pt x="393" y="834"/>
                    <a:pt x="393" y="834"/>
                  </a:cubicBezTo>
                  <a:cubicBezTo>
                    <a:pt x="393" y="834"/>
                    <a:pt x="84" y="893"/>
                    <a:pt x="119" y="1036"/>
                  </a:cubicBezTo>
                  <a:cubicBezTo>
                    <a:pt x="155" y="1179"/>
                    <a:pt x="357" y="1227"/>
                    <a:pt x="524" y="1203"/>
                  </a:cubicBezTo>
                  <a:cubicBezTo>
                    <a:pt x="691" y="1179"/>
                    <a:pt x="822" y="1120"/>
                    <a:pt x="869" y="1203"/>
                  </a:cubicBezTo>
                  <a:cubicBezTo>
                    <a:pt x="905" y="1286"/>
                    <a:pt x="417" y="1155"/>
                    <a:pt x="119" y="1358"/>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515;p34">
              <a:extLst>
                <a:ext uri="{FF2B5EF4-FFF2-40B4-BE49-F238E27FC236}">
                  <a16:creationId xmlns:a16="http://schemas.microsoft.com/office/drawing/2014/main" id="{DC0D7296-C620-8EEF-E1F2-A1CAEB02B8CF}"/>
                </a:ext>
              </a:extLst>
            </p:cNvPr>
            <p:cNvSpPr/>
            <p:nvPr/>
          </p:nvSpPr>
          <p:spPr>
            <a:xfrm>
              <a:off x="2664306" y="2590898"/>
              <a:ext cx="49753" cy="102510"/>
            </a:xfrm>
            <a:custGeom>
              <a:avLst/>
              <a:gdLst/>
              <a:ahLst/>
              <a:cxnLst/>
              <a:rect l="l" t="t" r="r" b="b"/>
              <a:pathLst>
                <a:path w="596" h="1228" fill="none" extrusionOk="0">
                  <a:moveTo>
                    <a:pt x="596" y="1"/>
                  </a:moveTo>
                  <a:cubicBezTo>
                    <a:pt x="584" y="120"/>
                    <a:pt x="536" y="239"/>
                    <a:pt x="453" y="334"/>
                  </a:cubicBezTo>
                  <a:cubicBezTo>
                    <a:pt x="334" y="441"/>
                    <a:pt x="441" y="810"/>
                    <a:pt x="0" y="122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516;p34">
              <a:extLst>
                <a:ext uri="{FF2B5EF4-FFF2-40B4-BE49-F238E27FC236}">
                  <a16:creationId xmlns:a16="http://schemas.microsoft.com/office/drawing/2014/main" id="{6DFDE0AE-94C1-600A-AC50-01E1833547A8}"/>
                </a:ext>
              </a:extLst>
            </p:cNvPr>
            <p:cNvSpPr/>
            <p:nvPr/>
          </p:nvSpPr>
          <p:spPr>
            <a:xfrm>
              <a:off x="2751790" y="2636643"/>
              <a:ext cx="45746" cy="5092"/>
            </a:xfrm>
            <a:custGeom>
              <a:avLst/>
              <a:gdLst/>
              <a:ahLst/>
              <a:cxnLst/>
              <a:rect l="l" t="t" r="r" b="b"/>
              <a:pathLst>
                <a:path w="548" h="61" fill="none" extrusionOk="0">
                  <a:moveTo>
                    <a:pt x="548" y="1"/>
                  </a:moveTo>
                  <a:lnTo>
                    <a:pt x="0" y="6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517;p34">
              <a:extLst>
                <a:ext uri="{FF2B5EF4-FFF2-40B4-BE49-F238E27FC236}">
                  <a16:creationId xmlns:a16="http://schemas.microsoft.com/office/drawing/2014/main" id="{58D7634C-B3F5-D1DD-5EDF-F08EE2B609A7}"/>
                </a:ext>
              </a:extLst>
            </p:cNvPr>
            <p:cNvSpPr/>
            <p:nvPr/>
          </p:nvSpPr>
          <p:spPr>
            <a:xfrm>
              <a:off x="2751790" y="2670451"/>
              <a:ext cx="41822" cy="4007"/>
            </a:xfrm>
            <a:custGeom>
              <a:avLst/>
              <a:gdLst/>
              <a:ahLst/>
              <a:cxnLst/>
              <a:rect l="l" t="t" r="r" b="b"/>
              <a:pathLst>
                <a:path w="501" h="48" fill="none" extrusionOk="0">
                  <a:moveTo>
                    <a:pt x="500" y="0"/>
                  </a:moveTo>
                  <a:lnTo>
                    <a:pt x="0" y="48"/>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518;p34">
              <a:extLst>
                <a:ext uri="{FF2B5EF4-FFF2-40B4-BE49-F238E27FC236}">
                  <a16:creationId xmlns:a16="http://schemas.microsoft.com/office/drawing/2014/main" id="{FCBB41D3-9B1B-81BC-7198-8F1C65BEAAB6}"/>
                </a:ext>
              </a:extLst>
            </p:cNvPr>
            <p:cNvSpPr/>
            <p:nvPr/>
          </p:nvSpPr>
          <p:spPr>
            <a:xfrm>
              <a:off x="1962598" y="2365343"/>
              <a:ext cx="715736" cy="637935"/>
            </a:xfrm>
            <a:custGeom>
              <a:avLst/>
              <a:gdLst/>
              <a:ahLst/>
              <a:cxnLst/>
              <a:rect l="l" t="t" r="r" b="b"/>
              <a:pathLst>
                <a:path w="8574" h="7642" extrusionOk="0">
                  <a:moveTo>
                    <a:pt x="1703" y="0"/>
                  </a:moveTo>
                  <a:lnTo>
                    <a:pt x="239" y="357"/>
                  </a:lnTo>
                  <a:cubicBezTo>
                    <a:pt x="239" y="357"/>
                    <a:pt x="1" y="5215"/>
                    <a:pt x="489" y="6215"/>
                  </a:cubicBezTo>
                  <a:cubicBezTo>
                    <a:pt x="977" y="7227"/>
                    <a:pt x="1322" y="7394"/>
                    <a:pt x="2358" y="7620"/>
                  </a:cubicBezTo>
                  <a:cubicBezTo>
                    <a:pt x="2424" y="7634"/>
                    <a:pt x="2499" y="7641"/>
                    <a:pt x="2583" y="7641"/>
                  </a:cubicBezTo>
                  <a:cubicBezTo>
                    <a:pt x="3830" y="7641"/>
                    <a:pt x="6901" y="6159"/>
                    <a:pt x="7359" y="6025"/>
                  </a:cubicBezTo>
                  <a:cubicBezTo>
                    <a:pt x="7847" y="5882"/>
                    <a:pt x="8573" y="5477"/>
                    <a:pt x="7811" y="5203"/>
                  </a:cubicBezTo>
                  <a:cubicBezTo>
                    <a:pt x="7275" y="5013"/>
                    <a:pt x="7120" y="4334"/>
                    <a:pt x="7073" y="3929"/>
                  </a:cubicBezTo>
                  <a:cubicBezTo>
                    <a:pt x="7061" y="3905"/>
                    <a:pt x="7049" y="3882"/>
                    <a:pt x="7037" y="3858"/>
                  </a:cubicBezTo>
                  <a:cubicBezTo>
                    <a:pt x="7000" y="3806"/>
                    <a:pt x="6945" y="3777"/>
                    <a:pt x="6888" y="3777"/>
                  </a:cubicBezTo>
                  <a:cubicBezTo>
                    <a:pt x="6853" y="3777"/>
                    <a:pt x="6819" y="3788"/>
                    <a:pt x="6787" y="3810"/>
                  </a:cubicBezTo>
                  <a:cubicBezTo>
                    <a:pt x="6335" y="4096"/>
                    <a:pt x="5418" y="4667"/>
                    <a:pt x="4656" y="4882"/>
                  </a:cubicBezTo>
                  <a:cubicBezTo>
                    <a:pt x="4394" y="4953"/>
                    <a:pt x="3441" y="5179"/>
                    <a:pt x="3441" y="5179"/>
                  </a:cubicBezTo>
                  <a:cubicBezTo>
                    <a:pt x="3519" y="4962"/>
                    <a:pt x="3474" y="4889"/>
                    <a:pt x="3378" y="4889"/>
                  </a:cubicBezTo>
                  <a:cubicBezTo>
                    <a:pt x="3180" y="4889"/>
                    <a:pt x="2763" y="5203"/>
                    <a:pt x="2763" y="5203"/>
                  </a:cubicBezTo>
                  <a:cubicBezTo>
                    <a:pt x="2763" y="5203"/>
                    <a:pt x="2453" y="4917"/>
                    <a:pt x="2263" y="2619"/>
                  </a:cubicBezTo>
                  <a:cubicBezTo>
                    <a:pt x="2084" y="334"/>
                    <a:pt x="1703" y="0"/>
                    <a:pt x="1703"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519;p34">
              <a:extLst>
                <a:ext uri="{FF2B5EF4-FFF2-40B4-BE49-F238E27FC236}">
                  <a16:creationId xmlns:a16="http://schemas.microsoft.com/office/drawing/2014/main" id="{62B09B55-F92D-15EB-64C1-828EC2C2EAA0}"/>
                </a:ext>
              </a:extLst>
            </p:cNvPr>
            <p:cNvSpPr/>
            <p:nvPr/>
          </p:nvSpPr>
          <p:spPr>
            <a:xfrm>
              <a:off x="2130554" y="2830477"/>
              <a:ext cx="78636" cy="104430"/>
            </a:xfrm>
            <a:custGeom>
              <a:avLst/>
              <a:gdLst/>
              <a:ahLst/>
              <a:cxnLst/>
              <a:rect l="l" t="t" r="r" b="b"/>
              <a:pathLst>
                <a:path w="942" h="1251" fill="none" extrusionOk="0">
                  <a:moveTo>
                    <a:pt x="941" y="0"/>
                  </a:moveTo>
                  <a:cubicBezTo>
                    <a:pt x="941" y="0"/>
                    <a:pt x="560" y="1250"/>
                    <a:pt x="286" y="1155"/>
                  </a:cubicBezTo>
                  <a:cubicBezTo>
                    <a:pt x="1" y="1060"/>
                    <a:pt x="72" y="715"/>
                    <a:pt x="536"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520;p34">
              <a:extLst>
                <a:ext uri="{FF2B5EF4-FFF2-40B4-BE49-F238E27FC236}">
                  <a16:creationId xmlns:a16="http://schemas.microsoft.com/office/drawing/2014/main" id="{A0732AF8-A262-ADEA-0BDD-6F40AA0C7842}"/>
                </a:ext>
              </a:extLst>
            </p:cNvPr>
            <p:cNvSpPr/>
            <p:nvPr/>
          </p:nvSpPr>
          <p:spPr>
            <a:xfrm>
              <a:off x="1369245" y="2245304"/>
              <a:ext cx="779262" cy="939789"/>
            </a:xfrm>
            <a:custGeom>
              <a:avLst/>
              <a:gdLst/>
              <a:ahLst/>
              <a:cxnLst/>
              <a:rect l="l" t="t" r="r" b="b"/>
              <a:pathLst>
                <a:path w="9335" h="11258" extrusionOk="0">
                  <a:moveTo>
                    <a:pt x="4408" y="0"/>
                  </a:moveTo>
                  <a:cubicBezTo>
                    <a:pt x="2472" y="0"/>
                    <a:pt x="193" y="465"/>
                    <a:pt x="108" y="1176"/>
                  </a:cubicBezTo>
                  <a:cubicBezTo>
                    <a:pt x="1" y="1962"/>
                    <a:pt x="1179" y="6213"/>
                    <a:pt x="1179" y="10011"/>
                  </a:cubicBezTo>
                  <a:cubicBezTo>
                    <a:pt x="1179" y="10570"/>
                    <a:pt x="1251" y="11201"/>
                    <a:pt x="2429" y="11201"/>
                  </a:cubicBezTo>
                  <a:cubicBezTo>
                    <a:pt x="2876" y="11201"/>
                    <a:pt x="3933" y="11258"/>
                    <a:pt x="5077" y="11258"/>
                  </a:cubicBezTo>
                  <a:cubicBezTo>
                    <a:pt x="6949" y="11258"/>
                    <a:pt x="9053" y="11106"/>
                    <a:pt x="9097" y="10308"/>
                  </a:cubicBezTo>
                  <a:cubicBezTo>
                    <a:pt x="9168" y="9022"/>
                    <a:pt x="8811" y="7737"/>
                    <a:pt x="8918" y="5891"/>
                  </a:cubicBezTo>
                  <a:cubicBezTo>
                    <a:pt x="9025" y="4034"/>
                    <a:pt x="9335" y="1926"/>
                    <a:pt x="8811" y="1438"/>
                  </a:cubicBezTo>
                  <a:cubicBezTo>
                    <a:pt x="8132" y="795"/>
                    <a:pt x="7144" y="152"/>
                    <a:pt x="5096" y="21"/>
                  </a:cubicBezTo>
                  <a:cubicBezTo>
                    <a:pt x="4875" y="7"/>
                    <a:pt x="4644" y="0"/>
                    <a:pt x="4408"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521;p34">
              <a:extLst>
                <a:ext uri="{FF2B5EF4-FFF2-40B4-BE49-F238E27FC236}">
                  <a16:creationId xmlns:a16="http://schemas.microsoft.com/office/drawing/2014/main" id="{60D4AB11-4409-13BD-C1F6-1599E2528625}"/>
                </a:ext>
              </a:extLst>
            </p:cNvPr>
            <p:cNvSpPr/>
            <p:nvPr/>
          </p:nvSpPr>
          <p:spPr>
            <a:xfrm>
              <a:off x="1222157" y="2296725"/>
              <a:ext cx="362877" cy="834775"/>
            </a:xfrm>
            <a:custGeom>
              <a:avLst/>
              <a:gdLst/>
              <a:ahLst/>
              <a:cxnLst/>
              <a:rect l="l" t="t" r="r" b="b"/>
              <a:pathLst>
                <a:path w="4347" h="10000" extrusionOk="0">
                  <a:moveTo>
                    <a:pt x="2441" y="1"/>
                  </a:moveTo>
                  <a:cubicBezTo>
                    <a:pt x="2441" y="1"/>
                    <a:pt x="1596" y="263"/>
                    <a:pt x="1405" y="1537"/>
                  </a:cubicBezTo>
                  <a:cubicBezTo>
                    <a:pt x="1227" y="2810"/>
                    <a:pt x="417" y="5692"/>
                    <a:pt x="715" y="5763"/>
                  </a:cubicBezTo>
                  <a:cubicBezTo>
                    <a:pt x="1012" y="5823"/>
                    <a:pt x="0" y="6335"/>
                    <a:pt x="369" y="7085"/>
                  </a:cubicBezTo>
                  <a:cubicBezTo>
                    <a:pt x="719" y="7784"/>
                    <a:pt x="2233" y="9999"/>
                    <a:pt x="3211" y="9999"/>
                  </a:cubicBezTo>
                  <a:cubicBezTo>
                    <a:pt x="3266" y="9999"/>
                    <a:pt x="3319" y="9993"/>
                    <a:pt x="3370" y="9978"/>
                  </a:cubicBezTo>
                  <a:cubicBezTo>
                    <a:pt x="4346" y="9716"/>
                    <a:pt x="4299" y="8216"/>
                    <a:pt x="4001" y="7954"/>
                  </a:cubicBezTo>
                  <a:cubicBezTo>
                    <a:pt x="3691" y="7692"/>
                    <a:pt x="2679" y="7144"/>
                    <a:pt x="2679" y="7144"/>
                  </a:cubicBezTo>
                  <a:cubicBezTo>
                    <a:pt x="2679" y="7144"/>
                    <a:pt x="2977" y="6966"/>
                    <a:pt x="2608" y="6632"/>
                  </a:cubicBezTo>
                  <a:cubicBezTo>
                    <a:pt x="2239" y="6311"/>
                    <a:pt x="2870" y="6799"/>
                    <a:pt x="3072" y="5692"/>
                  </a:cubicBezTo>
                  <a:cubicBezTo>
                    <a:pt x="3298" y="4370"/>
                    <a:pt x="4108" y="2477"/>
                    <a:pt x="3620" y="1334"/>
                  </a:cubicBezTo>
                  <a:lnTo>
                    <a:pt x="244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522;p34">
              <a:extLst>
                <a:ext uri="{FF2B5EF4-FFF2-40B4-BE49-F238E27FC236}">
                  <a16:creationId xmlns:a16="http://schemas.microsoft.com/office/drawing/2014/main" id="{AD3D4FD4-1C3B-637B-0E91-B43F067E86B8}"/>
                </a:ext>
              </a:extLst>
            </p:cNvPr>
            <p:cNvSpPr/>
            <p:nvPr/>
          </p:nvSpPr>
          <p:spPr>
            <a:xfrm>
              <a:off x="1222157" y="2296725"/>
              <a:ext cx="362877" cy="855811"/>
            </a:xfrm>
            <a:custGeom>
              <a:avLst/>
              <a:gdLst/>
              <a:ahLst/>
              <a:cxnLst/>
              <a:rect l="l" t="t" r="r" b="b"/>
              <a:pathLst>
                <a:path w="4347" h="10252" fill="none" extrusionOk="0">
                  <a:moveTo>
                    <a:pt x="2441" y="1"/>
                  </a:moveTo>
                  <a:cubicBezTo>
                    <a:pt x="2441" y="1"/>
                    <a:pt x="1596" y="263"/>
                    <a:pt x="1405" y="1537"/>
                  </a:cubicBezTo>
                  <a:cubicBezTo>
                    <a:pt x="1227" y="2810"/>
                    <a:pt x="417" y="5692"/>
                    <a:pt x="715" y="5763"/>
                  </a:cubicBezTo>
                  <a:cubicBezTo>
                    <a:pt x="1012" y="5823"/>
                    <a:pt x="0" y="6335"/>
                    <a:pt x="369" y="7085"/>
                  </a:cubicBezTo>
                  <a:cubicBezTo>
                    <a:pt x="739" y="7823"/>
                    <a:pt x="2405" y="10252"/>
                    <a:pt x="3370" y="9978"/>
                  </a:cubicBezTo>
                  <a:cubicBezTo>
                    <a:pt x="4346" y="9716"/>
                    <a:pt x="4299" y="8216"/>
                    <a:pt x="4001" y="7954"/>
                  </a:cubicBezTo>
                  <a:cubicBezTo>
                    <a:pt x="3691" y="7692"/>
                    <a:pt x="2679" y="7144"/>
                    <a:pt x="2679" y="7144"/>
                  </a:cubicBezTo>
                  <a:cubicBezTo>
                    <a:pt x="2679" y="7144"/>
                    <a:pt x="2977" y="6966"/>
                    <a:pt x="2608" y="6632"/>
                  </a:cubicBezTo>
                  <a:cubicBezTo>
                    <a:pt x="2239" y="6311"/>
                    <a:pt x="2870" y="6799"/>
                    <a:pt x="3072" y="5692"/>
                  </a:cubicBezTo>
                  <a:cubicBezTo>
                    <a:pt x="3298" y="4370"/>
                    <a:pt x="4108" y="2477"/>
                    <a:pt x="3620" y="1334"/>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523;p34">
              <a:extLst>
                <a:ext uri="{FF2B5EF4-FFF2-40B4-BE49-F238E27FC236}">
                  <a16:creationId xmlns:a16="http://schemas.microsoft.com/office/drawing/2014/main" id="{CBB3959E-9997-5EBA-38CC-084DC6065ED6}"/>
                </a:ext>
              </a:extLst>
            </p:cNvPr>
            <p:cNvSpPr/>
            <p:nvPr/>
          </p:nvSpPr>
          <p:spPr>
            <a:xfrm>
              <a:off x="1261892" y="2767869"/>
              <a:ext cx="168040" cy="88486"/>
            </a:xfrm>
            <a:custGeom>
              <a:avLst/>
              <a:gdLst/>
              <a:ahLst/>
              <a:cxnLst/>
              <a:rect l="l" t="t" r="r" b="b"/>
              <a:pathLst>
                <a:path w="2013" h="1060" fill="none" extrusionOk="0">
                  <a:moveTo>
                    <a:pt x="2013" y="310"/>
                  </a:moveTo>
                  <a:cubicBezTo>
                    <a:pt x="2013" y="310"/>
                    <a:pt x="703" y="0"/>
                    <a:pt x="346" y="524"/>
                  </a:cubicBezTo>
                  <a:cubicBezTo>
                    <a:pt x="1" y="1060"/>
                    <a:pt x="894" y="417"/>
                    <a:pt x="1763" y="643"/>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524;p34">
              <a:extLst>
                <a:ext uri="{FF2B5EF4-FFF2-40B4-BE49-F238E27FC236}">
                  <a16:creationId xmlns:a16="http://schemas.microsoft.com/office/drawing/2014/main" id="{4596D702-7582-F493-2B84-C12CC35B260E}"/>
                </a:ext>
              </a:extLst>
            </p:cNvPr>
            <p:cNvSpPr/>
            <p:nvPr/>
          </p:nvSpPr>
          <p:spPr>
            <a:xfrm>
              <a:off x="1411984" y="2982822"/>
              <a:ext cx="313124" cy="215539"/>
            </a:xfrm>
            <a:custGeom>
              <a:avLst/>
              <a:gdLst/>
              <a:ahLst/>
              <a:cxnLst/>
              <a:rect l="l" t="t" r="r" b="b"/>
              <a:pathLst>
                <a:path w="3751" h="2582" extrusionOk="0">
                  <a:moveTo>
                    <a:pt x="1467" y="1"/>
                  </a:moveTo>
                  <a:cubicBezTo>
                    <a:pt x="1335" y="1"/>
                    <a:pt x="1205" y="39"/>
                    <a:pt x="1096" y="140"/>
                  </a:cubicBezTo>
                  <a:cubicBezTo>
                    <a:pt x="774" y="449"/>
                    <a:pt x="0" y="628"/>
                    <a:pt x="48" y="854"/>
                  </a:cubicBezTo>
                  <a:cubicBezTo>
                    <a:pt x="75" y="981"/>
                    <a:pt x="177" y="1059"/>
                    <a:pt x="353" y="1059"/>
                  </a:cubicBezTo>
                  <a:cubicBezTo>
                    <a:pt x="491" y="1059"/>
                    <a:pt x="675" y="1011"/>
                    <a:pt x="905" y="902"/>
                  </a:cubicBezTo>
                  <a:cubicBezTo>
                    <a:pt x="1029" y="841"/>
                    <a:pt x="1098" y="814"/>
                    <a:pt x="1133" y="814"/>
                  </a:cubicBezTo>
                  <a:cubicBezTo>
                    <a:pt x="1240" y="814"/>
                    <a:pt x="1012" y="1085"/>
                    <a:pt x="1084" y="1473"/>
                  </a:cubicBezTo>
                  <a:cubicBezTo>
                    <a:pt x="1172" y="1934"/>
                    <a:pt x="1239" y="2364"/>
                    <a:pt x="1575" y="2364"/>
                  </a:cubicBezTo>
                  <a:cubicBezTo>
                    <a:pt x="1604" y="2364"/>
                    <a:pt x="1634" y="2361"/>
                    <a:pt x="1667" y="2354"/>
                  </a:cubicBezTo>
                  <a:cubicBezTo>
                    <a:pt x="1667" y="2354"/>
                    <a:pt x="1691" y="2498"/>
                    <a:pt x="1902" y="2498"/>
                  </a:cubicBezTo>
                  <a:cubicBezTo>
                    <a:pt x="1949" y="2498"/>
                    <a:pt x="2005" y="2491"/>
                    <a:pt x="2072" y="2473"/>
                  </a:cubicBezTo>
                  <a:cubicBezTo>
                    <a:pt x="2072" y="2473"/>
                    <a:pt x="2203" y="2581"/>
                    <a:pt x="2429" y="2581"/>
                  </a:cubicBezTo>
                  <a:cubicBezTo>
                    <a:pt x="2530" y="2581"/>
                    <a:pt x="2650" y="2560"/>
                    <a:pt x="2787" y="2497"/>
                  </a:cubicBezTo>
                  <a:cubicBezTo>
                    <a:pt x="2787" y="2497"/>
                    <a:pt x="2859" y="2570"/>
                    <a:pt x="2982" y="2570"/>
                  </a:cubicBezTo>
                  <a:cubicBezTo>
                    <a:pt x="3087" y="2570"/>
                    <a:pt x="3229" y="2516"/>
                    <a:pt x="3394" y="2319"/>
                  </a:cubicBezTo>
                  <a:cubicBezTo>
                    <a:pt x="3751" y="1890"/>
                    <a:pt x="3525" y="1783"/>
                    <a:pt x="3525" y="1783"/>
                  </a:cubicBezTo>
                  <a:cubicBezTo>
                    <a:pt x="3525" y="1783"/>
                    <a:pt x="3456" y="1561"/>
                    <a:pt x="3301" y="1561"/>
                  </a:cubicBezTo>
                  <a:cubicBezTo>
                    <a:pt x="3223" y="1561"/>
                    <a:pt x="3124" y="1616"/>
                    <a:pt x="3001" y="1783"/>
                  </a:cubicBezTo>
                  <a:cubicBezTo>
                    <a:pt x="3001" y="1783"/>
                    <a:pt x="3072" y="1164"/>
                    <a:pt x="2703" y="783"/>
                  </a:cubicBezTo>
                  <a:cubicBezTo>
                    <a:pt x="2525" y="592"/>
                    <a:pt x="2334" y="414"/>
                    <a:pt x="2132" y="247"/>
                  </a:cubicBezTo>
                  <a:cubicBezTo>
                    <a:pt x="1990" y="145"/>
                    <a:pt x="1724" y="1"/>
                    <a:pt x="1467"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525;p34">
              <a:extLst>
                <a:ext uri="{FF2B5EF4-FFF2-40B4-BE49-F238E27FC236}">
                  <a16:creationId xmlns:a16="http://schemas.microsoft.com/office/drawing/2014/main" id="{13055103-C629-FEDA-4132-2EB873F22704}"/>
                </a:ext>
              </a:extLst>
            </p:cNvPr>
            <p:cNvSpPr/>
            <p:nvPr/>
          </p:nvSpPr>
          <p:spPr>
            <a:xfrm>
              <a:off x="1546131" y="3097853"/>
              <a:ext cx="66699" cy="68619"/>
            </a:xfrm>
            <a:custGeom>
              <a:avLst/>
              <a:gdLst/>
              <a:ahLst/>
              <a:cxnLst/>
              <a:rect l="l" t="t" r="r" b="b"/>
              <a:pathLst>
                <a:path w="799" h="822" fill="none" extrusionOk="0">
                  <a:moveTo>
                    <a:pt x="215" y="822"/>
                  </a:moveTo>
                  <a:cubicBezTo>
                    <a:pt x="215" y="822"/>
                    <a:pt x="799" y="452"/>
                    <a:pt x="668" y="226"/>
                  </a:cubicBezTo>
                  <a:cubicBezTo>
                    <a:pt x="537" y="0"/>
                    <a:pt x="72" y="464"/>
                    <a:pt x="72" y="464"/>
                  </a:cubicBezTo>
                  <a:cubicBezTo>
                    <a:pt x="72" y="464"/>
                    <a:pt x="144" y="345"/>
                    <a:pt x="1" y="16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526;p34">
              <a:extLst>
                <a:ext uri="{FF2B5EF4-FFF2-40B4-BE49-F238E27FC236}">
                  <a16:creationId xmlns:a16="http://schemas.microsoft.com/office/drawing/2014/main" id="{A4B1E11E-E19F-7BBA-242F-686DD2FFFE65}"/>
                </a:ext>
              </a:extLst>
            </p:cNvPr>
            <p:cNvSpPr/>
            <p:nvPr/>
          </p:nvSpPr>
          <p:spPr>
            <a:xfrm>
              <a:off x="1598805" y="3111710"/>
              <a:ext cx="74629" cy="64695"/>
            </a:xfrm>
            <a:custGeom>
              <a:avLst/>
              <a:gdLst/>
              <a:ahLst/>
              <a:cxnLst/>
              <a:rect l="l" t="t" r="r" b="b"/>
              <a:pathLst>
                <a:path w="894" h="775" fill="none" extrusionOk="0">
                  <a:moveTo>
                    <a:pt x="1" y="775"/>
                  </a:moveTo>
                  <a:cubicBezTo>
                    <a:pt x="1" y="775"/>
                    <a:pt x="894" y="501"/>
                    <a:pt x="691" y="239"/>
                  </a:cubicBezTo>
                  <a:cubicBezTo>
                    <a:pt x="501" y="1"/>
                    <a:pt x="120" y="275"/>
                    <a:pt x="120" y="27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527;p34">
              <a:extLst>
                <a:ext uri="{FF2B5EF4-FFF2-40B4-BE49-F238E27FC236}">
                  <a16:creationId xmlns:a16="http://schemas.microsoft.com/office/drawing/2014/main" id="{7BD57BC9-4182-00DF-FCAD-602CA611C20B}"/>
                </a:ext>
              </a:extLst>
            </p:cNvPr>
            <p:cNvSpPr/>
            <p:nvPr/>
          </p:nvSpPr>
          <p:spPr>
            <a:xfrm>
              <a:off x="1654485" y="3139592"/>
              <a:ext cx="42824" cy="42824"/>
            </a:xfrm>
            <a:custGeom>
              <a:avLst/>
              <a:gdLst/>
              <a:ahLst/>
              <a:cxnLst/>
              <a:rect l="l" t="t" r="r" b="b"/>
              <a:pathLst>
                <a:path w="513" h="513" fill="none" extrusionOk="0">
                  <a:moveTo>
                    <a:pt x="513" y="0"/>
                  </a:moveTo>
                  <a:cubicBezTo>
                    <a:pt x="513" y="0"/>
                    <a:pt x="417" y="262"/>
                    <a:pt x="1" y="51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528;p34">
              <a:extLst>
                <a:ext uri="{FF2B5EF4-FFF2-40B4-BE49-F238E27FC236}">
                  <a16:creationId xmlns:a16="http://schemas.microsoft.com/office/drawing/2014/main" id="{1476FC57-05F3-DD19-7666-4A906C04A073}"/>
                </a:ext>
              </a:extLst>
            </p:cNvPr>
            <p:cNvSpPr/>
            <p:nvPr/>
          </p:nvSpPr>
          <p:spPr>
            <a:xfrm>
              <a:off x="1575014" y="3073979"/>
              <a:ext cx="41822" cy="37815"/>
            </a:xfrm>
            <a:custGeom>
              <a:avLst/>
              <a:gdLst/>
              <a:ahLst/>
              <a:cxnLst/>
              <a:rect l="l" t="t" r="r" b="b"/>
              <a:pathLst>
                <a:path w="501" h="453" fill="none" extrusionOk="0">
                  <a:moveTo>
                    <a:pt x="0" y="0"/>
                  </a:moveTo>
                  <a:cubicBezTo>
                    <a:pt x="119" y="203"/>
                    <a:pt x="298" y="357"/>
                    <a:pt x="500" y="453"/>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529;p34">
              <a:extLst>
                <a:ext uri="{FF2B5EF4-FFF2-40B4-BE49-F238E27FC236}">
                  <a16:creationId xmlns:a16="http://schemas.microsoft.com/office/drawing/2014/main" id="{98F46CD5-8DA7-80F0-A8E1-609AD5E1C661}"/>
                </a:ext>
              </a:extLst>
            </p:cNvPr>
            <p:cNvSpPr/>
            <p:nvPr/>
          </p:nvSpPr>
          <p:spPr>
            <a:xfrm>
              <a:off x="1320577" y="2854268"/>
              <a:ext cx="109356" cy="29968"/>
            </a:xfrm>
            <a:custGeom>
              <a:avLst/>
              <a:gdLst/>
              <a:ahLst/>
              <a:cxnLst/>
              <a:rect l="l" t="t" r="r" b="b"/>
              <a:pathLst>
                <a:path w="1310" h="359" fill="none" extrusionOk="0">
                  <a:moveTo>
                    <a:pt x="1310" y="358"/>
                  </a:moveTo>
                  <a:cubicBezTo>
                    <a:pt x="1310" y="358"/>
                    <a:pt x="572" y="1"/>
                    <a:pt x="0" y="27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530;p34">
              <a:extLst>
                <a:ext uri="{FF2B5EF4-FFF2-40B4-BE49-F238E27FC236}">
                  <a16:creationId xmlns:a16="http://schemas.microsoft.com/office/drawing/2014/main" id="{D7A00D39-63A6-C447-0574-1C41D995002A}"/>
                </a:ext>
              </a:extLst>
            </p:cNvPr>
            <p:cNvSpPr/>
            <p:nvPr/>
          </p:nvSpPr>
          <p:spPr>
            <a:xfrm>
              <a:off x="1794642" y="2284788"/>
              <a:ext cx="266460" cy="975101"/>
            </a:xfrm>
            <a:custGeom>
              <a:avLst/>
              <a:gdLst/>
              <a:ahLst/>
              <a:cxnLst/>
              <a:rect l="l" t="t" r="r" b="b"/>
              <a:pathLst>
                <a:path w="3192" h="11681" extrusionOk="0">
                  <a:moveTo>
                    <a:pt x="679" y="1"/>
                  </a:moveTo>
                  <a:lnTo>
                    <a:pt x="0" y="215"/>
                  </a:lnTo>
                  <a:cubicBezTo>
                    <a:pt x="0" y="215"/>
                    <a:pt x="453" y="894"/>
                    <a:pt x="631" y="929"/>
                  </a:cubicBezTo>
                  <a:cubicBezTo>
                    <a:pt x="631" y="929"/>
                    <a:pt x="1286" y="5990"/>
                    <a:pt x="1501" y="8359"/>
                  </a:cubicBezTo>
                  <a:cubicBezTo>
                    <a:pt x="1703" y="10728"/>
                    <a:pt x="1632" y="10943"/>
                    <a:pt x="1632" y="10943"/>
                  </a:cubicBezTo>
                  <a:lnTo>
                    <a:pt x="2536" y="11681"/>
                  </a:lnTo>
                  <a:lnTo>
                    <a:pt x="3191" y="10752"/>
                  </a:lnTo>
                  <a:cubicBezTo>
                    <a:pt x="3191" y="10752"/>
                    <a:pt x="2846" y="7025"/>
                    <a:pt x="2394" y="4823"/>
                  </a:cubicBezTo>
                  <a:cubicBezTo>
                    <a:pt x="2120" y="3465"/>
                    <a:pt x="1691" y="2144"/>
                    <a:pt x="1108" y="894"/>
                  </a:cubicBezTo>
                  <a:cubicBezTo>
                    <a:pt x="1108" y="894"/>
                    <a:pt x="1382" y="548"/>
                    <a:pt x="1274" y="215"/>
                  </a:cubicBezTo>
                  <a:lnTo>
                    <a:pt x="679"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531;p34">
              <a:extLst>
                <a:ext uri="{FF2B5EF4-FFF2-40B4-BE49-F238E27FC236}">
                  <a16:creationId xmlns:a16="http://schemas.microsoft.com/office/drawing/2014/main" id="{3BE225C8-ADF8-2473-1DB0-CAB9FB848FD0}"/>
                </a:ext>
              </a:extLst>
            </p:cNvPr>
            <p:cNvSpPr/>
            <p:nvPr/>
          </p:nvSpPr>
          <p:spPr>
            <a:xfrm>
              <a:off x="1794642" y="2284788"/>
              <a:ext cx="266460" cy="975101"/>
            </a:xfrm>
            <a:custGeom>
              <a:avLst/>
              <a:gdLst/>
              <a:ahLst/>
              <a:cxnLst/>
              <a:rect l="l" t="t" r="r" b="b"/>
              <a:pathLst>
                <a:path w="3192" h="11681" extrusionOk="0">
                  <a:moveTo>
                    <a:pt x="679" y="1"/>
                  </a:moveTo>
                  <a:lnTo>
                    <a:pt x="0" y="215"/>
                  </a:lnTo>
                  <a:cubicBezTo>
                    <a:pt x="0" y="215"/>
                    <a:pt x="453" y="894"/>
                    <a:pt x="631" y="929"/>
                  </a:cubicBezTo>
                  <a:cubicBezTo>
                    <a:pt x="631" y="929"/>
                    <a:pt x="1286" y="5990"/>
                    <a:pt x="1501" y="8359"/>
                  </a:cubicBezTo>
                  <a:cubicBezTo>
                    <a:pt x="1703" y="10728"/>
                    <a:pt x="1632" y="10943"/>
                    <a:pt x="1632" y="10943"/>
                  </a:cubicBezTo>
                  <a:lnTo>
                    <a:pt x="2536" y="11681"/>
                  </a:lnTo>
                  <a:lnTo>
                    <a:pt x="3191" y="10752"/>
                  </a:lnTo>
                  <a:cubicBezTo>
                    <a:pt x="3191" y="10752"/>
                    <a:pt x="2846" y="7025"/>
                    <a:pt x="2394" y="4823"/>
                  </a:cubicBezTo>
                  <a:cubicBezTo>
                    <a:pt x="2120" y="3465"/>
                    <a:pt x="1691" y="2144"/>
                    <a:pt x="1108" y="894"/>
                  </a:cubicBezTo>
                  <a:cubicBezTo>
                    <a:pt x="1108" y="894"/>
                    <a:pt x="1382" y="548"/>
                    <a:pt x="1274" y="215"/>
                  </a:cubicBezTo>
                  <a:lnTo>
                    <a:pt x="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532;p34">
              <a:extLst>
                <a:ext uri="{FF2B5EF4-FFF2-40B4-BE49-F238E27FC236}">
                  <a16:creationId xmlns:a16="http://schemas.microsoft.com/office/drawing/2014/main" id="{CC5BB4FC-6BA8-73A0-0B72-CCFB1E018C37}"/>
                </a:ext>
              </a:extLst>
            </p:cNvPr>
            <p:cNvSpPr/>
            <p:nvPr/>
          </p:nvSpPr>
          <p:spPr>
            <a:xfrm>
              <a:off x="1794642" y="2284788"/>
              <a:ext cx="266460" cy="975101"/>
            </a:xfrm>
            <a:custGeom>
              <a:avLst/>
              <a:gdLst/>
              <a:ahLst/>
              <a:cxnLst/>
              <a:rect l="l" t="t" r="r" b="b"/>
              <a:pathLst>
                <a:path w="3192" h="11681" fill="none" extrusionOk="0">
                  <a:moveTo>
                    <a:pt x="1274" y="215"/>
                  </a:moveTo>
                  <a:lnTo>
                    <a:pt x="679" y="1"/>
                  </a:lnTo>
                  <a:lnTo>
                    <a:pt x="0" y="215"/>
                  </a:lnTo>
                  <a:cubicBezTo>
                    <a:pt x="0" y="215"/>
                    <a:pt x="453" y="894"/>
                    <a:pt x="631" y="929"/>
                  </a:cubicBezTo>
                  <a:cubicBezTo>
                    <a:pt x="631" y="929"/>
                    <a:pt x="1286" y="5990"/>
                    <a:pt x="1501" y="8359"/>
                  </a:cubicBezTo>
                  <a:cubicBezTo>
                    <a:pt x="1703" y="10728"/>
                    <a:pt x="1632" y="10943"/>
                    <a:pt x="1632" y="10943"/>
                  </a:cubicBezTo>
                  <a:lnTo>
                    <a:pt x="2536" y="11681"/>
                  </a:lnTo>
                  <a:lnTo>
                    <a:pt x="3191" y="10752"/>
                  </a:lnTo>
                  <a:cubicBezTo>
                    <a:pt x="3191" y="10752"/>
                    <a:pt x="2846" y="7025"/>
                    <a:pt x="2394" y="4823"/>
                  </a:cubicBezTo>
                  <a:cubicBezTo>
                    <a:pt x="2120" y="3465"/>
                    <a:pt x="1691" y="2144"/>
                    <a:pt x="1108" y="894"/>
                  </a:cubicBezTo>
                  <a:cubicBezTo>
                    <a:pt x="1108" y="894"/>
                    <a:pt x="1382" y="548"/>
                    <a:pt x="1274" y="215"/>
                  </a:cubicBez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533;p34">
              <a:extLst>
                <a:ext uri="{FF2B5EF4-FFF2-40B4-BE49-F238E27FC236}">
                  <a16:creationId xmlns:a16="http://schemas.microsoft.com/office/drawing/2014/main" id="{AEB54079-D8EC-17B3-66A9-E0CCFFB3C6EF}"/>
                </a:ext>
              </a:extLst>
            </p:cNvPr>
            <p:cNvSpPr/>
            <p:nvPr/>
          </p:nvSpPr>
          <p:spPr>
            <a:xfrm>
              <a:off x="1707158" y="1962817"/>
              <a:ext cx="213786" cy="329068"/>
            </a:xfrm>
            <a:custGeom>
              <a:avLst/>
              <a:gdLst/>
              <a:ahLst/>
              <a:cxnLst/>
              <a:rect l="l" t="t" r="r" b="b"/>
              <a:pathLst>
                <a:path w="2561" h="3942" extrusionOk="0">
                  <a:moveTo>
                    <a:pt x="372" y="0"/>
                  </a:moveTo>
                  <a:cubicBezTo>
                    <a:pt x="244" y="0"/>
                    <a:pt x="169" y="132"/>
                    <a:pt x="191" y="476"/>
                  </a:cubicBezTo>
                  <a:cubicBezTo>
                    <a:pt x="239" y="1369"/>
                    <a:pt x="179" y="2262"/>
                    <a:pt x="1" y="3143"/>
                  </a:cubicBezTo>
                  <a:cubicBezTo>
                    <a:pt x="1" y="3143"/>
                    <a:pt x="1343" y="3942"/>
                    <a:pt x="1643" y="3942"/>
                  </a:cubicBezTo>
                  <a:cubicBezTo>
                    <a:pt x="1648" y="3942"/>
                    <a:pt x="1652" y="3941"/>
                    <a:pt x="1656" y="3941"/>
                  </a:cubicBezTo>
                  <a:cubicBezTo>
                    <a:pt x="1929" y="3905"/>
                    <a:pt x="2560" y="3620"/>
                    <a:pt x="2560" y="3620"/>
                  </a:cubicBezTo>
                  <a:cubicBezTo>
                    <a:pt x="2275" y="3096"/>
                    <a:pt x="2394" y="2346"/>
                    <a:pt x="2394" y="2346"/>
                  </a:cubicBezTo>
                  <a:lnTo>
                    <a:pt x="2560" y="2131"/>
                  </a:lnTo>
                  <a:lnTo>
                    <a:pt x="1763" y="1393"/>
                  </a:lnTo>
                  <a:cubicBezTo>
                    <a:pt x="1763" y="1393"/>
                    <a:pt x="788" y="0"/>
                    <a:pt x="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534;p34">
              <a:extLst>
                <a:ext uri="{FF2B5EF4-FFF2-40B4-BE49-F238E27FC236}">
                  <a16:creationId xmlns:a16="http://schemas.microsoft.com/office/drawing/2014/main" id="{B86EF533-8E58-5E2B-6FFB-64366A5F59CD}"/>
                </a:ext>
              </a:extLst>
            </p:cNvPr>
            <p:cNvSpPr/>
            <p:nvPr/>
          </p:nvSpPr>
          <p:spPr>
            <a:xfrm>
              <a:off x="1723103" y="1969746"/>
              <a:ext cx="219713" cy="234655"/>
            </a:xfrm>
            <a:custGeom>
              <a:avLst/>
              <a:gdLst/>
              <a:ahLst/>
              <a:cxnLst/>
              <a:rect l="l" t="t" r="r" b="b"/>
              <a:pathLst>
                <a:path w="2632" h="2811" extrusionOk="0">
                  <a:moveTo>
                    <a:pt x="0" y="0"/>
                  </a:moveTo>
                  <a:cubicBezTo>
                    <a:pt x="0" y="0"/>
                    <a:pt x="143" y="1227"/>
                    <a:pt x="262" y="1489"/>
                  </a:cubicBezTo>
                  <a:cubicBezTo>
                    <a:pt x="369" y="1751"/>
                    <a:pt x="1072" y="2787"/>
                    <a:pt x="1774" y="2810"/>
                  </a:cubicBezTo>
                  <a:cubicBezTo>
                    <a:pt x="1782" y="2810"/>
                    <a:pt x="1791" y="2811"/>
                    <a:pt x="1799" y="2811"/>
                  </a:cubicBezTo>
                  <a:cubicBezTo>
                    <a:pt x="2476" y="2811"/>
                    <a:pt x="2453" y="2322"/>
                    <a:pt x="2453" y="2322"/>
                  </a:cubicBezTo>
                  <a:lnTo>
                    <a:pt x="2631" y="2251"/>
                  </a:lnTo>
                  <a:lnTo>
                    <a:pt x="1774" y="501"/>
                  </a:lnTo>
                  <a:lnTo>
                    <a:pt x="0"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535;p34">
              <a:extLst>
                <a:ext uri="{FF2B5EF4-FFF2-40B4-BE49-F238E27FC236}">
                  <a16:creationId xmlns:a16="http://schemas.microsoft.com/office/drawing/2014/main" id="{BB10DCC2-D305-8477-C01E-E7D02E00E8EB}"/>
                </a:ext>
              </a:extLst>
            </p:cNvPr>
            <p:cNvSpPr/>
            <p:nvPr/>
          </p:nvSpPr>
          <p:spPr>
            <a:xfrm>
              <a:off x="1707158" y="1880259"/>
              <a:ext cx="213786" cy="413548"/>
            </a:xfrm>
            <a:custGeom>
              <a:avLst/>
              <a:gdLst/>
              <a:ahLst/>
              <a:cxnLst/>
              <a:rect l="l" t="t" r="r" b="b"/>
              <a:pathLst>
                <a:path w="2561" h="4954" fill="none" extrusionOk="0">
                  <a:moveTo>
                    <a:pt x="2394" y="3335"/>
                  </a:moveTo>
                  <a:cubicBezTo>
                    <a:pt x="2394" y="3335"/>
                    <a:pt x="2275" y="4085"/>
                    <a:pt x="2560" y="4609"/>
                  </a:cubicBezTo>
                  <a:cubicBezTo>
                    <a:pt x="2560" y="4609"/>
                    <a:pt x="1929" y="4894"/>
                    <a:pt x="1656" y="4930"/>
                  </a:cubicBezTo>
                  <a:cubicBezTo>
                    <a:pt x="1382" y="4954"/>
                    <a:pt x="1" y="4132"/>
                    <a:pt x="1" y="4132"/>
                  </a:cubicBezTo>
                  <a:cubicBezTo>
                    <a:pt x="179" y="3251"/>
                    <a:pt x="239" y="2358"/>
                    <a:pt x="191" y="1465"/>
                  </a:cubicBezTo>
                  <a:cubicBezTo>
                    <a:pt x="96" y="1"/>
                    <a:pt x="1763" y="2382"/>
                    <a:pt x="1763" y="2382"/>
                  </a:cubicBezTo>
                  <a:lnTo>
                    <a:pt x="2560" y="3120"/>
                  </a:lnTo>
                  <a:lnTo>
                    <a:pt x="2394" y="3335"/>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536;p34">
              <a:extLst>
                <a:ext uri="{FF2B5EF4-FFF2-40B4-BE49-F238E27FC236}">
                  <a16:creationId xmlns:a16="http://schemas.microsoft.com/office/drawing/2014/main" id="{580571C1-0802-D2E4-9DDE-9C6D71FF17AE}"/>
                </a:ext>
              </a:extLst>
            </p:cNvPr>
            <p:cNvSpPr/>
            <p:nvPr/>
          </p:nvSpPr>
          <p:spPr>
            <a:xfrm>
              <a:off x="1655486" y="2195551"/>
              <a:ext cx="290335" cy="161863"/>
            </a:xfrm>
            <a:custGeom>
              <a:avLst/>
              <a:gdLst/>
              <a:ahLst/>
              <a:cxnLst/>
              <a:rect l="l" t="t" r="r" b="b"/>
              <a:pathLst>
                <a:path w="3478" h="1939" extrusionOk="0">
                  <a:moveTo>
                    <a:pt x="434" y="0"/>
                  </a:moveTo>
                  <a:cubicBezTo>
                    <a:pt x="404" y="0"/>
                    <a:pt x="378" y="7"/>
                    <a:pt x="358" y="22"/>
                  </a:cubicBezTo>
                  <a:cubicBezTo>
                    <a:pt x="179" y="153"/>
                    <a:pt x="60" y="332"/>
                    <a:pt x="1" y="534"/>
                  </a:cubicBezTo>
                  <a:lnTo>
                    <a:pt x="1179" y="1939"/>
                  </a:lnTo>
                  <a:cubicBezTo>
                    <a:pt x="1179" y="1939"/>
                    <a:pt x="2009" y="1224"/>
                    <a:pt x="2365" y="1224"/>
                  </a:cubicBezTo>
                  <a:cubicBezTo>
                    <a:pt x="2371" y="1224"/>
                    <a:pt x="2376" y="1224"/>
                    <a:pt x="2382" y="1225"/>
                  </a:cubicBezTo>
                  <a:cubicBezTo>
                    <a:pt x="2727" y="1236"/>
                    <a:pt x="3477" y="1939"/>
                    <a:pt x="3477" y="1939"/>
                  </a:cubicBezTo>
                  <a:lnTo>
                    <a:pt x="3477" y="927"/>
                  </a:lnTo>
                  <a:cubicBezTo>
                    <a:pt x="3477" y="927"/>
                    <a:pt x="3312" y="413"/>
                    <a:pt x="3160" y="413"/>
                  </a:cubicBezTo>
                  <a:cubicBezTo>
                    <a:pt x="3134" y="413"/>
                    <a:pt x="3108" y="428"/>
                    <a:pt x="3084" y="463"/>
                  </a:cubicBezTo>
                  <a:cubicBezTo>
                    <a:pt x="3084" y="463"/>
                    <a:pt x="2739" y="1046"/>
                    <a:pt x="2346" y="1070"/>
                  </a:cubicBezTo>
                  <a:cubicBezTo>
                    <a:pt x="2342" y="1070"/>
                    <a:pt x="2339" y="1070"/>
                    <a:pt x="2335" y="1070"/>
                  </a:cubicBezTo>
                  <a:cubicBezTo>
                    <a:pt x="1959" y="1070"/>
                    <a:pt x="817" y="0"/>
                    <a:pt x="434"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537;p34">
              <a:extLst>
                <a:ext uri="{FF2B5EF4-FFF2-40B4-BE49-F238E27FC236}">
                  <a16:creationId xmlns:a16="http://schemas.microsoft.com/office/drawing/2014/main" id="{B4EB47AE-E5BC-316A-6FF6-6D5A596E247E}"/>
                </a:ext>
              </a:extLst>
            </p:cNvPr>
            <p:cNvSpPr/>
            <p:nvPr/>
          </p:nvSpPr>
          <p:spPr>
            <a:xfrm>
              <a:off x="1663250" y="1787850"/>
              <a:ext cx="362042" cy="394515"/>
            </a:xfrm>
            <a:custGeom>
              <a:avLst/>
              <a:gdLst/>
              <a:ahLst/>
              <a:cxnLst/>
              <a:rect l="l" t="t" r="r" b="b"/>
              <a:pathLst>
                <a:path w="4337" h="4726" extrusionOk="0">
                  <a:moveTo>
                    <a:pt x="3491" y="1"/>
                  </a:moveTo>
                  <a:cubicBezTo>
                    <a:pt x="3156" y="136"/>
                    <a:pt x="2746" y="173"/>
                    <a:pt x="2400" y="173"/>
                  </a:cubicBezTo>
                  <a:cubicBezTo>
                    <a:pt x="1984" y="173"/>
                    <a:pt x="1658" y="120"/>
                    <a:pt x="1658" y="120"/>
                  </a:cubicBezTo>
                  <a:cubicBezTo>
                    <a:pt x="1562" y="465"/>
                    <a:pt x="1110" y="382"/>
                    <a:pt x="1134" y="739"/>
                  </a:cubicBezTo>
                  <a:cubicBezTo>
                    <a:pt x="1158" y="1084"/>
                    <a:pt x="836" y="1953"/>
                    <a:pt x="836" y="1953"/>
                  </a:cubicBezTo>
                  <a:cubicBezTo>
                    <a:pt x="685" y="1633"/>
                    <a:pt x="517" y="1509"/>
                    <a:pt x="379" y="1509"/>
                  </a:cubicBezTo>
                  <a:cubicBezTo>
                    <a:pt x="148" y="1509"/>
                    <a:pt x="1" y="1857"/>
                    <a:pt x="158" y="2215"/>
                  </a:cubicBezTo>
                  <a:cubicBezTo>
                    <a:pt x="390" y="2723"/>
                    <a:pt x="755" y="2751"/>
                    <a:pt x="833" y="2751"/>
                  </a:cubicBezTo>
                  <a:cubicBezTo>
                    <a:pt x="843" y="2751"/>
                    <a:pt x="848" y="2751"/>
                    <a:pt x="848" y="2751"/>
                  </a:cubicBezTo>
                  <a:lnTo>
                    <a:pt x="1051" y="3358"/>
                  </a:lnTo>
                  <a:cubicBezTo>
                    <a:pt x="1098" y="3489"/>
                    <a:pt x="1158" y="3596"/>
                    <a:pt x="1253" y="3703"/>
                  </a:cubicBezTo>
                  <a:cubicBezTo>
                    <a:pt x="1545" y="4028"/>
                    <a:pt x="2260" y="4726"/>
                    <a:pt x="3022" y="4726"/>
                  </a:cubicBezTo>
                  <a:cubicBezTo>
                    <a:pt x="3099" y="4726"/>
                    <a:pt x="3176" y="4719"/>
                    <a:pt x="3253" y="4704"/>
                  </a:cubicBezTo>
                  <a:cubicBezTo>
                    <a:pt x="4337" y="4489"/>
                    <a:pt x="3884" y="1787"/>
                    <a:pt x="3884" y="1787"/>
                  </a:cubicBezTo>
                  <a:cubicBezTo>
                    <a:pt x="3979" y="1429"/>
                    <a:pt x="3491"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538;p34">
              <a:extLst>
                <a:ext uri="{FF2B5EF4-FFF2-40B4-BE49-F238E27FC236}">
                  <a16:creationId xmlns:a16="http://schemas.microsoft.com/office/drawing/2014/main" id="{3CD5971C-A6CB-3167-1519-B2842BF29535}"/>
                </a:ext>
              </a:extLst>
            </p:cNvPr>
            <p:cNvSpPr/>
            <p:nvPr/>
          </p:nvSpPr>
          <p:spPr>
            <a:xfrm>
              <a:off x="1655486" y="1787850"/>
              <a:ext cx="369805" cy="406619"/>
            </a:xfrm>
            <a:custGeom>
              <a:avLst/>
              <a:gdLst/>
              <a:ahLst/>
              <a:cxnLst/>
              <a:rect l="l" t="t" r="r" b="b"/>
              <a:pathLst>
                <a:path w="4430" h="4871" fill="none" extrusionOk="0">
                  <a:moveTo>
                    <a:pt x="3584" y="1"/>
                  </a:moveTo>
                  <a:cubicBezTo>
                    <a:pt x="3584" y="1"/>
                    <a:pt x="4072" y="1429"/>
                    <a:pt x="3977" y="1787"/>
                  </a:cubicBezTo>
                  <a:cubicBezTo>
                    <a:pt x="3977" y="1787"/>
                    <a:pt x="4430" y="4489"/>
                    <a:pt x="3346" y="4704"/>
                  </a:cubicBezTo>
                  <a:cubicBezTo>
                    <a:pt x="2501" y="4870"/>
                    <a:pt x="1667" y="4061"/>
                    <a:pt x="1346" y="3703"/>
                  </a:cubicBezTo>
                  <a:cubicBezTo>
                    <a:pt x="1251" y="3596"/>
                    <a:pt x="1191" y="3489"/>
                    <a:pt x="1144" y="3358"/>
                  </a:cubicBezTo>
                  <a:lnTo>
                    <a:pt x="941" y="2751"/>
                  </a:lnTo>
                  <a:cubicBezTo>
                    <a:pt x="941" y="2751"/>
                    <a:pt x="512" y="2787"/>
                    <a:pt x="251" y="2215"/>
                  </a:cubicBezTo>
                  <a:cubicBezTo>
                    <a:pt x="1" y="1644"/>
                    <a:pt x="524" y="1096"/>
                    <a:pt x="929" y="1953"/>
                  </a:cubicBezTo>
                  <a:cubicBezTo>
                    <a:pt x="929" y="1953"/>
                    <a:pt x="1251" y="1084"/>
                    <a:pt x="1227" y="739"/>
                  </a:cubicBezTo>
                  <a:cubicBezTo>
                    <a:pt x="1203" y="382"/>
                    <a:pt x="1655" y="465"/>
                    <a:pt x="1751" y="120"/>
                  </a:cubicBezTo>
                  <a:cubicBezTo>
                    <a:pt x="1751" y="120"/>
                    <a:pt x="2846" y="298"/>
                    <a:pt x="3584" y="1"/>
                  </a:cubicBez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539;p34">
              <a:extLst>
                <a:ext uri="{FF2B5EF4-FFF2-40B4-BE49-F238E27FC236}">
                  <a16:creationId xmlns:a16="http://schemas.microsoft.com/office/drawing/2014/main" id="{56687C15-1B0E-E95A-82EB-444E0B0D9926}"/>
                </a:ext>
              </a:extLst>
            </p:cNvPr>
            <p:cNvSpPr/>
            <p:nvPr/>
          </p:nvSpPr>
          <p:spPr>
            <a:xfrm>
              <a:off x="1950661" y="1957809"/>
              <a:ext cx="51756" cy="90573"/>
            </a:xfrm>
            <a:custGeom>
              <a:avLst/>
              <a:gdLst/>
              <a:ahLst/>
              <a:cxnLst/>
              <a:rect l="l" t="t" r="r" b="b"/>
              <a:pathLst>
                <a:path w="620" h="1085" extrusionOk="0">
                  <a:moveTo>
                    <a:pt x="1" y="1"/>
                  </a:moveTo>
                  <a:lnTo>
                    <a:pt x="96" y="1084"/>
                  </a:lnTo>
                  <a:lnTo>
                    <a:pt x="513" y="941"/>
                  </a:lnTo>
                  <a:cubicBezTo>
                    <a:pt x="525" y="929"/>
                    <a:pt x="536" y="929"/>
                    <a:pt x="548" y="917"/>
                  </a:cubicBezTo>
                  <a:cubicBezTo>
                    <a:pt x="608" y="870"/>
                    <a:pt x="620" y="786"/>
                    <a:pt x="572" y="727"/>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540;p34">
              <a:extLst>
                <a:ext uri="{FF2B5EF4-FFF2-40B4-BE49-F238E27FC236}">
                  <a16:creationId xmlns:a16="http://schemas.microsoft.com/office/drawing/2014/main" id="{BACAA75A-FC87-3C01-7234-55B3C31F24CB}"/>
                </a:ext>
              </a:extLst>
            </p:cNvPr>
            <p:cNvSpPr/>
            <p:nvPr/>
          </p:nvSpPr>
          <p:spPr>
            <a:xfrm>
              <a:off x="1950661" y="1957809"/>
              <a:ext cx="51756" cy="90573"/>
            </a:xfrm>
            <a:custGeom>
              <a:avLst/>
              <a:gdLst/>
              <a:ahLst/>
              <a:cxnLst/>
              <a:rect l="l" t="t" r="r" b="b"/>
              <a:pathLst>
                <a:path w="620" h="1085" fill="none" extrusionOk="0">
                  <a:moveTo>
                    <a:pt x="1" y="1"/>
                  </a:moveTo>
                  <a:lnTo>
                    <a:pt x="572" y="727"/>
                  </a:lnTo>
                  <a:cubicBezTo>
                    <a:pt x="620" y="786"/>
                    <a:pt x="608" y="870"/>
                    <a:pt x="548" y="917"/>
                  </a:cubicBezTo>
                  <a:cubicBezTo>
                    <a:pt x="536" y="929"/>
                    <a:pt x="525" y="929"/>
                    <a:pt x="513" y="941"/>
                  </a:cubicBezTo>
                  <a:lnTo>
                    <a:pt x="96" y="1084"/>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541;p34">
              <a:extLst>
                <a:ext uri="{FF2B5EF4-FFF2-40B4-BE49-F238E27FC236}">
                  <a16:creationId xmlns:a16="http://schemas.microsoft.com/office/drawing/2014/main" id="{0714848F-9519-C9C6-9021-6E531B1B9F50}"/>
                </a:ext>
              </a:extLst>
            </p:cNvPr>
            <p:cNvSpPr/>
            <p:nvPr/>
          </p:nvSpPr>
          <p:spPr>
            <a:xfrm>
              <a:off x="1881125" y="2072089"/>
              <a:ext cx="64695" cy="30887"/>
            </a:xfrm>
            <a:custGeom>
              <a:avLst/>
              <a:gdLst/>
              <a:ahLst/>
              <a:cxnLst/>
              <a:rect l="l" t="t" r="r" b="b"/>
              <a:pathLst>
                <a:path w="775" h="370" fill="none" extrusionOk="0">
                  <a:moveTo>
                    <a:pt x="0" y="1"/>
                  </a:moveTo>
                  <a:cubicBezTo>
                    <a:pt x="0" y="1"/>
                    <a:pt x="179" y="370"/>
                    <a:pt x="774" y="3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542;p34">
              <a:extLst>
                <a:ext uri="{FF2B5EF4-FFF2-40B4-BE49-F238E27FC236}">
                  <a16:creationId xmlns:a16="http://schemas.microsoft.com/office/drawing/2014/main" id="{7E816890-531B-79EC-2383-88FED5952F6E}"/>
                </a:ext>
              </a:extLst>
            </p:cNvPr>
            <p:cNvSpPr/>
            <p:nvPr/>
          </p:nvSpPr>
          <p:spPr>
            <a:xfrm>
              <a:off x="1869187" y="1918074"/>
              <a:ext cx="74629" cy="93495"/>
            </a:xfrm>
            <a:custGeom>
              <a:avLst/>
              <a:gdLst/>
              <a:ahLst/>
              <a:cxnLst/>
              <a:rect l="l" t="t" r="r" b="b"/>
              <a:pathLst>
                <a:path w="894" h="1120" fill="none" extrusionOk="0">
                  <a:moveTo>
                    <a:pt x="881" y="441"/>
                  </a:moveTo>
                  <a:cubicBezTo>
                    <a:pt x="893" y="810"/>
                    <a:pt x="715" y="1108"/>
                    <a:pt x="477" y="1120"/>
                  </a:cubicBezTo>
                  <a:cubicBezTo>
                    <a:pt x="250" y="1120"/>
                    <a:pt x="36" y="846"/>
                    <a:pt x="24" y="488"/>
                  </a:cubicBezTo>
                  <a:cubicBezTo>
                    <a:pt x="0" y="119"/>
                    <a:pt x="179" y="24"/>
                    <a:pt x="417" y="12"/>
                  </a:cubicBezTo>
                  <a:cubicBezTo>
                    <a:pt x="655" y="0"/>
                    <a:pt x="858" y="84"/>
                    <a:pt x="881" y="441"/>
                  </a:cubicBez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543;p34">
              <a:extLst>
                <a:ext uri="{FF2B5EF4-FFF2-40B4-BE49-F238E27FC236}">
                  <a16:creationId xmlns:a16="http://schemas.microsoft.com/office/drawing/2014/main" id="{0D8A74AD-D71F-9BBB-1ABB-418829C8EABE}"/>
                </a:ext>
              </a:extLst>
            </p:cNvPr>
            <p:cNvSpPr/>
            <p:nvPr/>
          </p:nvSpPr>
          <p:spPr>
            <a:xfrm>
              <a:off x="1973534" y="1911980"/>
              <a:ext cx="60688" cy="91658"/>
            </a:xfrm>
            <a:custGeom>
              <a:avLst/>
              <a:gdLst/>
              <a:ahLst/>
              <a:cxnLst/>
              <a:rect l="l" t="t" r="r" b="b"/>
              <a:pathLst>
                <a:path w="727" h="1098" extrusionOk="0">
                  <a:moveTo>
                    <a:pt x="367" y="1"/>
                  </a:moveTo>
                  <a:cubicBezTo>
                    <a:pt x="356" y="1"/>
                    <a:pt x="345" y="1"/>
                    <a:pt x="334" y="2"/>
                  </a:cubicBezTo>
                  <a:cubicBezTo>
                    <a:pt x="143" y="2"/>
                    <a:pt x="1" y="109"/>
                    <a:pt x="12" y="466"/>
                  </a:cubicBezTo>
                  <a:cubicBezTo>
                    <a:pt x="36" y="816"/>
                    <a:pt x="196" y="1098"/>
                    <a:pt x="382" y="1098"/>
                  </a:cubicBezTo>
                  <a:cubicBezTo>
                    <a:pt x="386" y="1098"/>
                    <a:pt x="390" y="1098"/>
                    <a:pt x="393" y="1097"/>
                  </a:cubicBezTo>
                  <a:cubicBezTo>
                    <a:pt x="584" y="1097"/>
                    <a:pt x="727" y="800"/>
                    <a:pt x="715" y="442"/>
                  </a:cubicBezTo>
                  <a:cubicBezTo>
                    <a:pt x="692" y="95"/>
                    <a:pt x="544" y="1"/>
                    <a:pt x="367"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544;p34">
              <a:extLst>
                <a:ext uri="{FF2B5EF4-FFF2-40B4-BE49-F238E27FC236}">
                  <a16:creationId xmlns:a16="http://schemas.microsoft.com/office/drawing/2014/main" id="{A0DFDA86-F5EE-FC53-BA3F-B4DB66C8EB65}"/>
                </a:ext>
              </a:extLst>
            </p:cNvPr>
            <p:cNvSpPr/>
            <p:nvPr/>
          </p:nvSpPr>
          <p:spPr>
            <a:xfrm>
              <a:off x="1871191" y="1880259"/>
              <a:ext cx="59686" cy="30887"/>
            </a:xfrm>
            <a:custGeom>
              <a:avLst/>
              <a:gdLst/>
              <a:ahLst/>
              <a:cxnLst/>
              <a:rect l="l" t="t" r="r" b="b"/>
              <a:pathLst>
                <a:path w="715" h="370" fill="none" extrusionOk="0">
                  <a:moveTo>
                    <a:pt x="0" y="370"/>
                  </a:moveTo>
                  <a:cubicBezTo>
                    <a:pt x="0" y="370"/>
                    <a:pt x="262" y="1"/>
                    <a:pt x="715" y="28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545;p34">
              <a:extLst>
                <a:ext uri="{FF2B5EF4-FFF2-40B4-BE49-F238E27FC236}">
                  <a16:creationId xmlns:a16="http://schemas.microsoft.com/office/drawing/2014/main" id="{E7384C26-9B48-6BDC-8C29-DE489071AD5E}"/>
                </a:ext>
              </a:extLst>
            </p:cNvPr>
            <p:cNvSpPr/>
            <p:nvPr/>
          </p:nvSpPr>
          <p:spPr>
            <a:xfrm>
              <a:off x="1975537" y="1889274"/>
              <a:ext cx="25878" cy="14942"/>
            </a:xfrm>
            <a:custGeom>
              <a:avLst/>
              <a:gdLst/>
              <a:ahLst/>
              <a:cxnLst/>
              <a:rect l="l" t="t" r="r" b="b"/>
              <a:pathLst>
                <a:path w="310" h="179" fill="none" extrusionOk="0">
                  <a:moveTo>
                    <a:pt x="0" y="179"/>
                  </a:moveTo>
                  <a:cubicBezTo>
                    <a:pt x="84" y="83"/>
                    <a:pt x="191" y="24"/>
                    <a:pt x="310"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546;p34">
              <a:extLst>
                <a:ext uri="{FF2B5EF4-FFF2-40B4-BE49-F238E27FC236}">
                  <a16:creationId xmlns:a16="http://schemas.microsoft.com/office/drawing/2014/main" id="{CBE68946-B3A2-1454-9991-27C802273E4F}"/>
                </a:ext>
              </a:extLst>
            </p:cNvPr>
            <p:cNvSpPr/>
            <p:nvPr/>
          </p:nvSpPr>
          <p:spPr>
            <a:xfrm>
              <a:off x="1723103" y="1922999"/>
              <a:ext cx="148173" cy="41822"/>
            </a:xfrm>
            <a:custGeom>
              <a:avLst/>
              <a:gdLst/>
              <a:ahLst/>
              <a:cxnLst/>
              <a:rect l="l" t="t" r="r" b="b"/>
              <a:pathLst>
                <a:path w="1775" h="501" fill="none" extrusionOk="0">
                  <a:moveTo>
                    <a:pt x="1774" y="418"/>
                  </a:moveTo>
                  <a:cubicBezTo>
                    <a:pt x="1619" y="465"/>
                    <a:pt x="1465" y="489"/>
                    <a:pt x="1310" y="501"/>
                  </a:cubicBezTo>
                  <a:cubicBezTo>
                    <a:pt x="965" y="465"/>
                    <a:pt x="0" y="1"/>
                    <a:pt x="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547;p34">
              <a:extLst>
                <a:ext uri="{FF2B5EF4-FFF2-40B4-BE49-F238E27FC236}">
                  <a16:creationId xmlns:a16="http://schemas.microsoft.com/office/drawing/2014/main" id="{0B5A82DA-63DC-15C8-EC4A-B6A4C58DEC95}"/>
                </a:ext>
              </a:extLst>
            </p:cNvPr>
            <p:cNvSpPr/>
            <p:nvPr/>
          </p:nvSpPr>
          <p:spPr>
            <a:xfrm>
              <a:off x="1943732" y="1945872"/>
              <a:ext cx="30887" cy="6094"/>
            </a:xfrm>
            <a:custGeom>
              <a:avLst/>
              <a:gdLst/>
              <a:ahLst/>
              <a:cxnLst/>
              <a:rect l="l" t="t" r="r" b="b"/>
              <a:pathLst>
                <a:path w="370" h="73" fill="none" extrusionOk="0">
                  <a:moveTo>
                    <a:pt x="369" y="1"/>
                  </a:moveTo>
                  <a:lnTo>
                    <a:pt x="0" y="72"/>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548;p34">
              <a:extLst>
                <a:ext uri="{FF2B5EF4-FFF2-40B4-BE49-F238E27FC236}">
                  <a16:creationId xmlns:a16="http://schemas.microsoft.com/office/drawing/2014/main" id="{23E43651-5092-577D-587A-E16A325AF429}"/>
                </a:ext>
              </a:extLst>
            </p:cNvPr>
            <p:cNvSpPr/>
            <p:nvPr/>
          </p:nvSpPr>
          <p:spPr>
            <a:xfrm>
              <a:off x="1901994" y="1941865"/>
              <a:ext cx="23875" cy="32974"/>
            </a:xfrm>
            <a:custGeom>
              <a:avLst/>
              <a:gdLst/>
              <a:ahLst/>
              <a:cxnLst/>
              <a:rect l="l" t="t" r="r" b="b"/>
              <a:pathLst>
                <a:path w="286" h="395" extrusionOk="0">
                  <a:moveTo>
                    <a:pt x="155" y="0"/>
                  </a:moveTo>
                  <a:cubicBezTo>
                    <a:pt x="88" y="0"/>
                    <a:pt x="23" y="90"/>
                    <a:pt x="12" y="180"/>
                  </a:cubicBezTo>
                  <a:cubicBezTo>
                    <a:pt x="0" y="287"/>
                    <a:pt x="48" y="382"/>
                    <a:pt x="131" y="394"/>
                  </a:cubicBezTo>
                  <a:cubicBezTo>
                    <a:pt x="135" y="395"/>
                    <a:pt x="139" y="395"/>
                    <a:pt x="143" y="395"/>
                  </a:cubicBezTo>
                  <a:cubicBezTo>
                    <a:pt x="209" y="395"/>
                    <a:pt x="263" y="305"/>
                    <a:pt x="274" y="203"/>
                  </a:cubicBezTo>
                  <a:cubicBezTo>
                    <a:pt x="286" y="96"/>
                    <a:pt x="238" y="1"/>
                    <a:pt x="167" y="1"/>
                  </a:cubicBezTo>
                  <a:cubicBezTo>
                    <a:pt x="163" y="0"/>
                    <a:pt x="159" y="0"/>
                    <a:pt x="1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549;p34">
              <a:extLst>
                <a:ext uri="{FF2B5EF4-FFF2-40B4-BE49-F238E27FC236}">
                  <a16:creationId xmlns:a16="http://schemas.microsoft.com/office/drawing/2014/main" id="{EA143FC4-7242-E063-190E-D01C2361D18F}"/>
                </a:ext>
              </a:extLst>
            </p:cNvPr>
            <p:cNvSpPr/>
            <p:nvPr/>
          </p:nvSpPr>
          <p:spPr>
            <a:xfrm>
              <a:off x="1983467" y="1931848"/>
              <a:ext cx="16946" cy="32974"/>
            </a:xfrm>
            <a:custGeom>
              <a:avLst/>
              <a:gdLst/>
              <a:ahLst/>
              <a:cxnLst/>
              <a:rect l="l" t="t" r="r" b="b"/>
              <a:pathLst>
                <a:path w="203" h="395" extrusionOk="0">
                  <a:moveTo>
                    <a:pt x="110" y="1"/>
                  </a:moveTo>
                  <a:cubicBezTo>
                    <a:pt x="66" y="1"/>
                    <a:pt x="24" y="80"/>
                    <a:pt x="12" y="181"/>
                  </a:cubicBezTo>
                  <a:cubicBezTo>
                    <a:pt x="1" y="300"/>
                    <a:pt x="36" y="383"/>
                    <a:pt x="84" y="395"/>
                  </a:cubicBezTo>
                  <a:cubicBezTo>
                    <a:pt x="132" y="395"/>
                    <a:pt x="191" y="312"/>
                    <a:pt x="203" y="204"/>
                  </a:cubicBezTo>
                  <a:cubicBezTo>
                    <a:pt x="203" y="97"/>
                    <a:pt x="179" y="2"/>
                    <a:pt x="120" y="2"/>
                  </a:cubicBezTo>
                  <a:cubicBezTo>
                    <a:pt x="117" y="1"/>
                    <a:pt x="114" y="1"/>
                    <a:pt x="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550;p34">
              <a:extLst>
                <a:ext uri="{FF2B5EF4-FFF2-40B4-BE49-F238E27FC236}">
                  <a16:creationId xmlns:a16="http://schemas.microsoft.com/office/drawing/2014/main" id="{14FA6F1B-1F38-D738-B6BC-95648AF38FB6}"/>
                </a:ext>
              </a:extLst>
            </p:cNvPr>
            <p:cNvSpPr/>
            <p:nvPr/>
          </p:nvSpPr>
          <p:spPr>
            <a:xfrm>
              <a:off x="1656488" y="2956694"/>
              <a:ext cx="117369" cy="38817"/>
            </a:xfrm>
            <a:custGeom>
              <a:avLst/>
              <a:gdLst/>
              <a:ahLst/>
              <a:cxnLst/>
              <a:rect l="l" t="t" r="r" b="b"/>
              <a:pathLst>
                <a:path w="1406" h="465" fill="none" extrusionOk="0">
                  <a:moveTo>
                    <a:pt x="0" y="465"/>
                  </a:moveTo>
                  <a:cubicBezTo>
                    <a:pt x="179" y="0"/>
                    <a:pt x="1405" y="72"/>
                    <a:pt x="1405" y="7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551;p34">
              <a:extLst>
                <a:ext uri="{FF2B5EF4-FFF2-40B4-BE49-F238E27FC236}">
                  <a16:creationId xmlns:a16="http://schemas.microsoft.com/office/drawing/2014/main" id="{C0341F2F-10B9-D27B-076B-882A3F1F8E43}"/>
                </a:ext>
              </a:extLst>
            </p:cNvPr>
            <p:cNvSpPr/>
            <p:nvPr/>
          </p:nvSpPr>
          <p:spPr>
            <a:xfrm>
              <a:off x="1658491" y="3015295"/>
              <a:ext cx="241584" cy="44827"/>
            </a:xfrm>
            <a:custGeom>
              <a:avLst/>
              <a:gdLst/>
              <a:ahLst/>
              <a:cxnLst/>
              <a:rect l="l" t="t" r="r" b="b"/>
              <a:pathLst>
                <a:path w="2894" h="537" fill="none" extrusionOk="0">
                  <a:moveTo>
                    <a:pt x="2893" y="1"/>
                  </a:moveTo>
                  <a:cubicBezTo>
                    <a:pt x="1596" y="310"/>
                    <a:pt x="191" y="537"/>
                    <a:pt x="0" y="96"/>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552;p34">
              <a:extLst>
                <a:ext uri="{FF2B5EF4-FFF2-40B4-BE49-F238E27FC236}">
                  <a16:creationId xmlns:a16="http://schemas.microsoft.com/office/drawing/2014/main" id="{D0C0A055-F17D-8327-C5CE-10D687C5FC8A}"/>
                </a:ext>
              </a:extLst>
            </p:cNvPr>
            <p:cNvSpPr/>
            <p:nvPr/>
          </p:nvSpPr>
          <p:spPr>
            <a:xfrm>
              <a:off x="2057011" y="2962621"/>
              <a:ext cx="29885" cy="10017"/>
            </a:xfrm>
            <a:custGeom>
              <a:avLst/>
              <a:gdLst/>
              <a:ahLst/>
              <a:cxnLst/>
              <a:rect l="l" t="t" r="r" b="b"/>
              <a:pathLst>
                <a:path w="358" h="120" fill="none" extrusionOk="0">
                  <a:moveTo>
                    <a:pt x="358" y="1"/>
                  </a:moveTo>
                  <a:cubicBezTo>
                    <a:pt x="358" y="1"/>
                    <a:pt x="227" y="48"/>
                    <a:pt x="1" y="12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553;p34">
              <a:extLst>
                <a:ext uri="{FF2B5EF4-FFF2-40B4-BE49-F238E27FC236}">
                  <a16:creationId xmlns:a16="http://schemas.microsoft.com/office/drawing/2014/main" id="{F55ABA67-B782-022F-35C8-522B8B447F9D}"/>
                </a:ext>
              </a:extLst>
            </p:cNvPr>
            <p:cNvSpPr/>
            <p:nvPr/>
          </p:nvSpPr>
          <p:spPr>
            <a:xfrm>
              <a:off x="492652" y="3793550"/>
              <a:ext cx="3817677" cy="795207"/>
            </a:xfrm>
            <a:custGeom>
              <a:avLst/>
              <a:gdLst/>
              <a:ahLst/>
              <a:cxnLst/>
              <a:rect l="l" t="t" r="r" b="b"/>
              <a:pathLst>
                <a:path w="45733" h="9526" extrusionOk="0">
                  <a:moveTo>
                    <a:pt x="20300" y="0"/>
                  </a:moveTo>
                  <a:cubicBezTo>
                    <a:pt x="8858" y="0"/>
                    <a:pt x="0" y="3429"/>
                    <a:pt x="0" y="3429"/>
                  </a:cubicBezTo>
                  <a:lnTo>
                    <a:pt x="0" y="9525"/>
                  </a:lnTo>
                  <a:lnTo>
                    <a:pt x="45732" y="9525"/>
                  </a:lnTo>
                  <a:cubicBezTo>
                    <a:pt x="45732" y="9525"/>
                    <a:pt x="34254" y="0"/>
                    <a:pt x="20300"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554;p34">
              <a:extLst>
                <a:ext uri="{FF2B5EF4-FFF2-40B4-BE49-F238E27FC236}">
                  <a16:creationId xmlns:a16="http://schemas.microsoft.com/office/drawing/2014/main" id="{614B7A28-27ED-DEA7-8E75-4969AA45EEA5}"/>
                </a:ext>
              </a:extLst>
            </p:cNvPr>
            <p:cNvSpPr/>
            <p:nvPr/>
          </p:nvSpPr>
          <p:spPr>
            <a:xfrm>
              <a:off x="1828451" y="3875023"/>
              <a:ext cx="908486" cy="138239"/>
            </a:xfrm>
            <a:custGeom>
              <a:avLst/>
              <a:gdLst/>
              <a:ahLst/>
              <a:cxnLst/>
              <a:rect l="l" t="t" r="r" b="b"/>
              <a:pathLst>
                <a:path w="10883" h="1656" extrusionOk="0">
                  <a:moveTo>
                    <a:pt x="5489" y="1"/>
                  </a:moveTo>
                  <a:lnTo>
                    <a:pt x="0" y="929"/>
                  </a:lnTo>
                  <a:lnTo>
                    <a:pt x="5394" y="1656"/>
                  </a:lnTo>
                  <a:lnTo>
                    <a:pt x="10883" y="727"/>
                  </a:lnTo>
                  <a:lnTo>
                    <a:pt x="54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555;p34">
              <a:extLst>
                <a:ext uri="{FF2B5EF4-FFF2-40B4-BE49-F238E27FC236}">
                  <a16:creationId xmlns:a16="http://schemas.microsoft.com/office/drawing/2014/main" id="{16F8054B-5677-D77C-A0AC-BFB781800CE9}"/>
                </a:ext>
              </a:extLst>
            </p:cNvPr>
            <p:cNvSpPr/>
            <p:nvPr/>
          </p:nvSpPr>
          <p:spPr>
            <a:xfrm>
              <a:off x="1837383" y="3875023"/>
              <a:ext cx="844876" cy="128305"/>
            </a:xfrm>
            <a:custGeom>
              <a:avLst/>
              <a:gdLst/>
              <a:ahLst/>
              <a:cxnLst/>
              <a:rect l="l" t="t" r="r" b="b"/>
              <a:pathLst>
                <a:path w="10121" h="1537" extrusionOk="0">
                  <a:moveTo>
                    <a:pt x="5096" y="1"/>
                  </a:moveTo>
                  <a:lnTo>
                    <a:pt x="0" y="858"/>
                  </a:lnTo>
                  <a:lnTo>
                    <a:pt x="5013" y="1537"/>
                  </a:lnTo>
                  <a:lnTo>
                    <a:pt x="10121" y="679"/>
                  </a:lnTo>
                  <a:lnTo>
                    <a:pt x="5096" y="1"/>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556;p34">
              <a:extLst>
                <a:ext uri="{FF2B5EF4-FFF2-40B4-BE49-F238E27FC236}">
                  <a16:creationId xmlns:a16="http://schemas.microsoft.com/office/drawing/2014/main" id="{1ECF9093-CC39-5F01-0AD4-25EC6E418953}"/>
                </a:ext>
              </a:extLst>
            </p:cNvPr>
            <p:cNvSpPr/>
            <p:nvPr/>
          </p:nvSpPr>
          <p:spPr>
            <a:xfrm>
              <a:off x="1892060" y="3858161"/>
              <a:ext cx="844876" cy="128305"/>
            </a:xfrm>
            <a:custGeom>
              <a:avLst/>
              <a:gdLst/>
              <a:ahLst/>
              <a:cxnLst/>
              <a:rect l="l" t="t" r="r" b="b"/>
              <a:pathLst>
                <a:path w="10121" h="1537" extrusionOk="0">
                  <a:moveTo>
                    <a:pt x="5108" y="0"/>
                  </a:moveTo>
                  <a:lnTo>
                    <a:pt x="0" y="858"/>
                  </a:lnTo>
                  <a:lnTo>
                    <a:pt x="5025" y="1536"/>
                  </a:lnTo>
                  <a:lnTo>
                    <a:pt x="10121" y="667"/>
                  </a:lnTo>
                  <a:lnTo>
                    <a:pt x="5108" y="0"/>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557;p34">
              <a:extLst>
                <a:ext uri="{FF2B5EF4-FFF2-40B4-BE49-F238E27FC236}">
                  <a16:creationId xmlns:a16="http://schemas.microsoft.com/office/drawing/2014/main" id="{5E6BEDCD-5C49-B5FB-F2F6-CB96DE3DC443}"/>
                </a:ext>
              </a:extLst>
            </p:cNvPr>
            <p:cNvSpPr/>
            <p:nvPr/>
          </p:nvSpPr>
          <p:spPr>
            <a:xfrm>
              <a:off x="1733036" y="4168278"/>
              <a:ext cx="287330" cy="58685"/>
            </a:xfrm>
            <a:custGeom>
              <a:avLst/>
              <a:gdLst/>
              <a:ahLst/>
              <a:cxnLst/>
              <a:rect l="l" t="t" r="r" b="b"/>
              <a:pathLst>
                <a:path w="3442" h="703" extrusionOk="0">
                  <a:moveTo>
                    <a:pt x="1727" y="0"/>
                  </a:moveTo>
                  <a:cubicBezTo>
                    <a:pt x="774" y="0"/>
                    <a:pt x="0" y="155"/>
                    <a:pt x="0" y="357"/>
                  </a:cubicBezTo>
                  <a:cubicBezTo>
                    <a:pt x="0" y="548"/>
                    <a:pt x="774" y="702"/>
                    <a:pt x="1727" y="702"/>
                  </a:cubicBezTo>
                  <a:cubicBezTo>
                    <a:pt x="2679" y="702"/>
                    <a:pt x="3441" y="548"/>
                    <a:pt x="3441" y="357"/>
                  </a:cubicBezTo>
                  <a:cubicBezTo>
                    <a:pt x="3441" y="155"/>
                    <a:pt x="2679" y="0"/>
                    <a:pt x="1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558;p34">
              <a:extLst>
                <a:ext uri="{FF2B5EF4-FFF2-40B4-BE49-F238E27FC236}">
                  <a16:creationId xmlns:a16="http://schemas.microsoft.com/office/drawing/2014/main" id="{94710231-9DE9-43D0-4062-4A6381589738}"/>
                </a:ext>
              </a:extLst>
            </p:cNvPr>
            <p:cNvSpPr/>
            <p:nvPr/>
          </p:nvSpPr>
          <p:spPr>
            <a:xfrm>
              <a:off x="1752904" y="3980371"/>
              <a:ext cx="206774" cy="224721"/>
            </a:xfrm>
            <a:custGeom>
              <a:avLst/>
              <a:gdLst/>
              <a:ahLst/>
              <a:cxnLst/>
              <a:rect l="l" t="t" r="r" b="b"/>
              <a:pathLst>
                <a:path w="2477" h="2692" extrusionOk="0">
                  <a:moveTo>
                    <a:pt x="1239" y="1"/>
                  </a:moveTo>
                  <a:cubicBezTo>
                    <a:pt x="548" y="1"/>
                    <a:pt x="0" y="72"/>
                    <a:pt x="0" y="179"/>
                  </a:cubicBezTo>
                  <a:lnTo>
                    <a:pt x="0" y="2513"/>
                  </a:lnTo>
                  <a:cubicBezTo>
                    <a:pt x="0" y="2608"/>
                    <a:pt x="548" y="2692"/>
                    <a:pt x="1239" y="2692"/>
                  </a:cubicBezTo>
                  <a:cubicBezTo>
                    <a:pt x="1929" y="2692"/>
                    <a:pt x="2477" y="2608"/>
                    <a:pt x="2477" y="2513"/>
                  </a:cubicBezTo>
                  <a:lnTo>
                    <a:pt x="2477" y="179"/>
                  </a:lnTo>
                  <a:cubicBezTo>
                    <a:pt x="2477" y="72"/>
                    <a:pt x="1929" y="1"/>
                    <a:pt x="1239"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559;p34">
              <a:extLst>
                <a:ext uri="{FF2B5EF4-FFF2-40B4-BE49-F238E27FC236}">
                  <a16:creationId xmlns:a16="http://schemas.microsoft.com/office/drawing/2014/main" id="{D33C0FA6-4B05-8C1E-7087-FCA0A38CB638}"/>
                </a:ext>
              </a:extLst>
            </p:cNvPr>
            <p:cNvSpPr/>
            <p:nvPr/>
          </p:nvSpPr>
          <p:spPr>
            <a:xfrm>
              <a:off x="1752904" y="3980371"/>
              <a:ext cx="206774" cy="29885"/>
            </a:xfrm>
            <a:custGeom>
              <a:avLst/>
              <a:gdLst/>
              <a:ahLst/>
              <a:cxnLst/>
              <a:rect l="l" t="t" r="r" b="b"/>
              <a:pathLst>
                <a:path w="2477" h="358" extrusionOk="0">
                  <a:moveTo>
                    <a:pt x="1239" y="1"/>
                  </a:moveTo>
                  <a:cubicBezTo>
                    <a:pt x="548" y="1"/>
                    <a:pt x="0" y="72"/>
                    <a:pt x="0" y="179"/>
                  </a:cubicBezTo>
                  <a:cubicBezTo>
                    <a:pt x="0" y="275"/>
                    <a:pt x="548" y="358"/>
                    <a:pt x="1239" y="358"/>
                  </a:cubicBezTo>
                  <a:cubicBezTo>
                    <a:pt x="1929" y="358"/>
                    <a:pt x="2477" y="275"/>
                    <a:pt x="2477" y="179"/>
                  </a:cubicBezTo>
                  <a:cubicBezTo>
                    <a:pt x="2477" y="72"/>
                    <a:pt x="1929" y="1"/>
                    <a:pt x="1239"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560;p34">
              <a:extLst>
                <a:ext uri="{FF2B5EF4-FFF2-40B4-BE49-F238E27FC236}">
                  <a16:creationId xmlns:a16="http://schemas.microsoft.com/office/drawing/2014/main" id="{1A436A5E-09F9-5DF4-B2C6-D53A0699E0CF}"/>
                </a:ext>
              </a:extLst>
            </p:cNvPr>
            <p:cNvSpPr/>
            <p:nvPr/>
          </p:nvSpPr>
          <p:spPr>
            <a:xfrm>
              <a:off x="1934800" y="4027786"/>
              <a:ext cx="100423" cy="143498"/>
            </a:xfrm>
            <a:custGeom>
              <a:avLst/>
              <a:gdLst/>
              <a:ahLst/>
              <a:cxnLst/>
              <a:rect l="l" t="t" r="r" b="b"/>
              <a:pathLst>
                <a:path w="1203" h="1719" extrusionOk="0">
                  <a:moveTo>
                    <a:pt x="555" y="0"/>
                  </a:moveTo>
                  <a:cubicBezTo>
                    <a:pt x="332" y="0"/>
                    <a:pt x="133" y="73"/>
                    <a:pt x="95" y="88"/>
                  </a:cubicBezTo>
                  <a:cubicBezTo>
                    <a:pt x="24" y="111"/>
                    <a:pt x="0" y="195"/>
                    <a:pt x="24" y="254"/>
                  </a:cubicBezTo>
                  <a:cubicBezTo>
                    <a:pt x="50" y="307"/>
                    <a:pt x="95" y="340"/>
                    <a:pt x="146" y="340"/>
                  </a:cubicBezTo>
                  <a:cubicBezTo>
                    <a:pt x="164" y="340"/>
                    <a:pt x="183" y="335"/>
                    <a:pt x="203" y="326"/>
                  </a:cubicBezTo>
                  <a:cubicBezTo>
                    <a:pt x="263" y="303"/>
                    <a:pt x="415" y="261"/>
                    <a:pt x="561" y="261"/>
                  </a:cubicBezTo>
                  <a:cubicBezTo>
                    <a:pt x="644" y="261"/>
                    <a:pt x="725" y="275"/>
                    <a:pt x="786" y="314"/>
                  </a:cubicBezTo>
                  <a:cubicBezTo>
                    <a:pt x="869" y="373"/>
                    <a:pt x="917" y="492"/>
                    <a:pt x="917" y="659"/>
                  </a:cubicBezTo>
                  <a:cubicBezTo>
                    <a:pt x="917" y="1338"/>
                    <a:pt x="167" y="1457"/>
                    <a:pt x="131" y="1457"/>
                  </a:cubicBezTo>
                  <a:cubicBezTo>
                    <a:pt x="60" y="1469"/>
                    <a:pt x="12" y="1528"/>
                    <a:pt x="12" y="1612"/>
                  </a:cubicBezTo>
                  <a:cubicBezTo>
                    <a:pt x="24" y="1671"/>
                    <a:pt x="84" y="1719"/>
                    <a:pt x="155" y="1719"/>
                  </a:cubicBezTo>
                  <a:lnTo>
                    <a:pt x="167" y="1719"/>
                  </a:lnTo>
                  <a:cubicBezTo>
                    <a:pt x="524" y="1671"/>
                    <a:pt x="1203" y="1385"/>
                    <a:pt x="1203" y="659"/>
                  </a:cubicBezTo>
                  <a:cubicBezTo>
                    <a:pt x="1203" y="397"/>
                    <a:pt x="1107" y="207"/>
                    <a:pt x="941" y="99"/>
                  </a:cubicBezTo>
                  <a:cubicBezTo>
                    <a:pt x="822" y="25"/>
                    <a:pt x="685" y="0"/>
                    <a:pt x="555"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561;p34">
              <a:extLst>
                <a:ext uri="{FF2B5EF4-FFF2-40B4-BE49-F238E27FC236}">
                  <a16:creationId xmlns:a16="http://schemas.microsoft.com/office/drawing/2014/main" id="{28930BC1-A418-A43C-D0F8-F54D73507833}"/>
                </a:ext>
              </a:extLst>
            </p:cNvPr>
            <p:cNvSpPr/>
            <p:nvPr/>
          </p:nvSpPr>
          <p:spPr>
            <a:xfrm>
              <a:off x="2084892" y="4034882"/>
              <a:ext cx="27881" cy="24208"/>
            </a:xfrm>
            <a:custGeom>
              <a:avLst/>
              <a:gdLst/>
              <a:ahLst/>
              <a:cxnLst/>
              <a:rect l="l" t="t" r="r" b="b"/>
              <a:pathLst>
                <a:path w="334" h="290" extrusionOk="0">
                  <a:moveTo>
                    <a:pt x="313" y="1"/>
                  </a:moveTo>
                  <a:cubicBezTo>
                    <a:pt x="283" y="1"/>
                    <a:pt x="218" y="47"/>
                    <a:pt x="143" y="122"/>
                  </a:cubicBezTo>
                  <a:cubicBezTo>
                    <a:pt x="60" y="193"/>
                    <a:pt x="0" y="276"/>
                    <a:pt x="12" y="288"/>
                  </a:cubicBezTo>
                  <a:cubicBezTo>
                    <a:pt x="14" y="289"/>
                    <a:pt x="16" y="290"/>
                    <a:pt x="19" y="290"/>
                  </a:cubicBezTo>
                  <a:cubicBezTo>
                    <a:pt x="48" y="290"/>
                    <a:pt x="114" y="235"/>
                    <a:pt x="191" y="169"/>
                  </a:cubicBezTo>
                  <a:cubicBezTo>
                    <a:pt x="274" y="86"/>
                    <a:pt x="333" y="14"/>
                    <a:pt x="321" y="3"/>
                  </a:cubicBezTo>
                  <a:cubicBezTo>
                    <a:pt x="319" y="1"/>
                    <a:pt x="316" y="1"/>
                    <a:pt x="313"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562;p34">
              <a:extLst>
                <a:ext uri="{FF2B5EF4-FFF2-40B4-BE49-F238E27FC236}">
                  <a16:creationId xmlns:a16="http://schemas.microsoft.com/office/drawing/2014/main" id="{92F166AD-A24E-7563-6C85-70D1912FECEC}"/>
                </a:ext>
              </a:extLst>
            </p:cNvPr>
            <p:cNvSpPr/>
            <p:nvPr/>
          </p:nvSpPr>
          <p:spPr>
            <a:xfrm>
              <a:off x="2088815" y="3773599"/>
              <a:ext cx="303274" cy="276477"/>
            </a:xfrm>
            <a:custGeom>
              <a:avLst/>
              <a:gdLst/>
              <a:ahLst/>
              <a:cxnLst/>
              <a:rect l="l" t="t" r="r" b="b"/>
              <a:pathLst>
                <a:path w="3633" h="3312" extrusionOk="0">
                  <a:moveTo>
                    <a:pt x="3452" y="0"/>
                  </a:moveTo>
                  <a:cubicBezTo>
                    <a:pt x="3305" y="0"/>
                    <a:pt x="3014" y="177"/>
                    <a:pt x="2739" y="442"/>
                  </a:cubicBezTo>
                  <a:lnTo>
                    <a:pt x="536" y="2525"/>
                  </a:lnTo>
                  <a:lnTo>
                    <a:pt x="536" y="2537"/>
                  </a:lnTo>
                  <a:cubicBezTo>
                    <a:pt x="203" y="2859"/>
                    <a:pt x="1" y="3192"/>
                    <a:pt x="108" y="3287"/>
                  </a:cubicBezTo>
                  <a:cubicBezTo>
                    <a:pt x="124" y="3304"/>
                    <a:pt x="149" y="3312"/>
                    <a:pt x="180" y="3312"/>
                  </a:cubicBezTo>
                  <a:cubicBezTo>
                    <a:pt x="327" y="3312"/>
                    <a:pt x="619" y="3136"/>
                    <a:pt x="894" y="2871"/>
                  </a:cubicBezTo>
                  <a:lnTo>
                    <a:pt x="3096" y="787"/>
                  </a:lnTo>
                  <a:cubicBezTo>
                    <a:pt x="3430" y="454"/>
                    <a:pt x="3632" y="120"/>
                    <a:pt x="3525" y="25"/>
                  </a:cubicBezTo>
                  <a:cubicBezTo>
                    <a:pt x="3508" y="8"/>
                    <a:pt x="3484" y="0"/>
                    <a:pt x="3452"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563;p34">
              <a:extLst>
                <a:ext uri="{FF2B5EF4-FFF2-40B4-BE49-F238E27FC236}">
                  <a16:creationId xmlns:a16="http://schemas.microsoft.com/office/drawing/2014/main" id="{5709E611-7F97-483B-8691-A5A437E9F8C7}"/>
                </a:ext>
              </a:extLst>
            </p:cNvPr>
            <p:cNvSpPr/>
            <p:nvPr/>
          </p:nvSpPr>
          <p:spPr>
            <a:xfrm>
              <a:off x="2282649" y="3836290"/>
              <a:ext cx="37815" cy="35812"/>
            </a:xfrm>
            <a:custGeom>
              <a:avLst/>
              <a:gdLst/>
              <a:ahLst/>
              <a:cxnLst/>
              <a:rect l="l" t="t" r="r" b="b"/>
              <a:pathLst>
                <a:path w="453" h="429" extrusionOk="0">
                  <a:moveTo>
                    <a:pt x="96" y="0"/>
                  </a:moveTo>
                  <a:lnTo>
                    <a:pt x="0" y="84"/>
                  </a:lnTo>
                  <a:cubicBezTo>
                    <a:pt x="48" y="143"/>
                    <a:pt x="108" y="203"/>
                    <a:pt x="167" y="262"/>
                  </a:cubicBezTo>
                  <a:cubicBezTo>
                    <a:pt x="227" y="322"/>
                    <a:pt x="298" y="381"/>
                    <a:pt x="358" y="429"/>
                  </a:cubicBezTo>
                  <a:lnTo>
                    <a:pt x="453" y="334"/>
                  </a:lnTo>
                  <a:cubicBezTo>
                    <a:pt x="381" y="286"/>
                    <a:pt x="322" y="238"/>
                    <a:pt x="262" y="179"/>
                  </a:cubicBezTo>
                  <a:cubicBezTo>
                    <a:pt x="203" y="119"/>
                    <a:pt x="143" y="60"/>
                    <a:pt x="96"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564;p34">
              <a:extLst>
                <a:ext uri="{FF2B5EF4-FFF2-40B4-BE49-F238E27FC236}">
                  <a16:creationId xmlns:a16="http://schemas.microsoft.com/office/drawing/2014/main" id="{E087B6EC-407E-7D69-CB86-F2981B5C8851}"/>
                </a:ext>
              </a:extLst>
            </p:cNvPr>
            <p:cNvSpPr/>
            <p:nvPr/>
          </p:nvSpPr>
          <p:spPr>
            <a:xfrm>
              <a:off x="2249842" y="3770677"/>
              <a:ext cx="111359" cy="79638"/>
            </a:xfrm>
            <a:custGeom>
              <a:avLst/>
              <a:gdLst/>
              <a:ahLst/>
              <a:cxnLst/>
              <a:rect l="l" t="t" r="r" b="b"/>
              <a:pathLst>
                <a:path w="1334" h="954" fill="none" extrusionOk="0">
                  <a:moveTo>
                    <a:pt x="1334" y="96"/>
                  </a:moveTo>
                  <a:cubicBezTo>
                    <a:pt x="1334" y="96"/>
                    <a:pt x="1179" y="1"/>
                    <a:pt x="834" y="262"/>
                  </a:cubicBezTo>
                  <a:cubicBezTo>
                    <a:pt x="477" y="513"/>
                    <a:pt x="155" y="953"/>
                    <a:pt x="0" y="94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565;p34">
              <a:extLst>
                <a:ext uri="{FF2B5EF4-FFF2-40B4-BE49-F238E27FC236}">
                  <a16:creationId xmlns:a16="http://schemas.microsoft.com/office/drawing/2014/main" id="{918EF277-28D1-FA2F-2DC6-EB0F976F0189}"/>
                </a:ext>
              </a:extLst>
            </p:cNvPr>
            <p:cNvSpPr/>
            <p:nvPr/>
          </p:nvSpPr>
          <p:spPr>
            <a:xfrm>
              <a:off x="2008344" y="3872018"/>
              <a:ext cx="316129" cy="415551"/>
            </a:xfrm>
            <a:custGeom>
              <a:avLst/>
              <a:gdLst/>
              <a:ahLst/>
              <a:cxnLst/>
              <a:rect l="l" t="t" r="r" b="b"/>
              <a:pathLst>
                <a:path w="3787" h="4978" extrusionOk="0">
                  <a:moveTo>
                    <a:pt x="3392" y="523"/>
                  </a:moveTo>
                  <a:cubicBezTo>
                    <a:pt x="3319" y="608"/>
                    <a:pt x="3252" y="729"/>
                    <a:pt x="3215" y="834"/>
                  </a:cubicBezTo>
                  <a:cubicBezTo>
                    <a:pt x="3132" y="1061"/>
                    <a:pt x="2381" y="1215"/>
                    <a:pt x="2381" y="1215"/>
                  </a:cubicBezTo>
                  <a:cubicBezTo>
                    <a:pt x="2536" y="1084"/>
                    <a:pt x="2703" y="953"/>
                    <a:pt x="2870" y="846"/>
                  </a:cubicBezTo>
                  <a:cubicBezTo>
                    <a:pt x="2952" y="809"/>
                    <a:pt x="3197" y="681"/>
                    <a:pt x="3392" y="523"/>
                  </a:cubicBezTo>
                  <a:close/>
                  <a:moveTo>
                    <a:pt x="3474" y="0"/>
                  </a:moveTo>
                  <a:cubicBezTo>
                    <a:pt x="3018" y="0"/>
                    <a:pt x="1802" y="566"/>
                    <a:pt x="1393" y="715"/>
                  </a:cubicBezTo>
                  <a:cubicBezTo>
                    <a:pt x="905" y="906"/>
                    <a:pt x="250" y="1954"/>
                    <a:pt x="250" y="2275"/>
                  </a:cubicBezTo>
                  <a:cubicBezTo>
                    <a:pt x="250" y="2585"/>
                    <a:pt x="0" y="3192"/>
                    <a:pt x="0" y="3192"/>
                  </a:cubicBezTo>
                  <a:lnTo>
                    <a:pt x="988" y="4978"/>
                  </a:lnTo>
                  <a:cubicBezTo>
                    <a:pt x="988" y="4978"/>
                    <a:pt x="1393" y="4311"/>
                    <a:pt x="1858" y="4204"/>
                  </a:cubicBezTo>
                  <a:cubicBezTo>
                    <a:pt x="2322" y="4097"/>
                    <a:pt x="3060" y="3740"/>
                    <a:pt x="3060" y="3740"/>
                  </a:cubicBezTo>
                  <a:cubicBezTo>
                    <a:pt x="3417" y="3466"/>
                    <a:pt x="3215" y="3192"/>
                    <a:pt x="3215" y="3192"/>
                  </a:cubicBezTo>
                  <a:cubicBezTo>
                    <a:pt x="3644" y="2930"/>
                    <a:pt x="3334" y="2620"/>
                    <a:pt x="3334" y="2620"/>
                  </a:cubicBezTo>
                  <a:lnTo>
                    <a:pt x="3513" y="2430"/>
                  </a:lnTo>
                  <a:cubicBezTo>
                    <a:pt x="3739" y="2180"/>
                    <a:pt x="3524" y="1858"/>
                    <a:pt x="3524" y="1858"/>
                  </a:cubicBezTo>
                  <a:lnTo>
                    <a:pt x="3524" y="1596"/>
                  </a:lnTo>
                  <a:cubicBezTo>
                    <a:pt x="3727" y="1192"/>
                    <a:pt x="3786" y="680"/>
                    <a:pt x="3655" y="477"/>
                  </a:cubicBezTo>
                  <a:cubicBezTo>
                    <a:pt x="3629" y="432"/>
                    <a:pt x="3597" y="413"/>
                    <a:pt x="3562" y="413"/>
                  </a:cubicBezTo>
                  <a:cubicBezTo>
                    <a:pt x="3539" y="413"/>
                    <a:pt x="3515" y="421"/>
                    <a:pt x="3491" y="435"/>
                  </a:cubicBezTo>
                  <a:lnTo>
                    <a:pt x="3491" y="435"/>
                  </a:lnTo>
                  <a:cubicBezTo>
                    <a:pt x="3612" y="317"/>
                    <a:pt x="3688" y="189"/>
                    <a:pt x="3644" y="72"/>
                  </a:cubicBezTo>
                  <a:cubicBezTo>
                    <a:pt x="3624" y="22"/>
                    <a:pt x="3564" y="0"/>
                    <a:pt x="3474"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566;p34">
              <a:extLst>
                <a:ext uri="{FF2B5EF4-FFF2-40B4-BE49-F238E27FC236}">
                  <a16:creationId xmlns:a16="http://schemas.microsoft.com/office/drawing/2014/main" id="{5DB56587-2EE6-7106-7560-F5B53FE404C3}"/>
                </a:ext>
              </a:extLst>
            </p:cNvPr>
            <p:cNvSpPr/>
            <p:nvPr/>
          </p:nvSpPr>
          <p:spPr>
            <a:xfrm>
              <a:off x="818629" y="2494482"/>
              <a:ext cx="586513" cy="921508"/>
            </a:xfrm>
            <a:custGeom>
              <a:avLst/>
              <a:gdLst/>
              <a:ahLst/>
              <a:cxnLst/>
              <a:rect l="l" t="t" r="r" b="b"/>
              <a:pathLst>
                <a:path w="7026" h="11039" extrusionOk="0">
                  <a:moveTo>
                    <a:pt x="4382" y="1"/>
                  </a:moveTo>
                  <a:lnTo>
                    <a:pt x="2501" y="311"/>
                  </a:lnTo>
                  <a:lnTo>
                    <a:pt x="358" y="1513"/>
                  </a:lnTo>
                  <a:lnTo>
                    <a:pt x="429" y="4120"/>
                  </a:lnTo>
                  <a:lnTo>
                    <a:pt x="1215" y="6395"/>
                  </a:lnTo>
                  <a:lnTo>
                    <a:pt x="0" y="9109"/>
                  </a:lnTo>
                  <a:lnTo>
                    <a:pt x="3382" y="11038"/>
                  </a:lnTo>
                  <a:cubicBezTo>
                    <a:pt x="3382" y="11038"/>
                    <a:pt x="4120" y="9502"/>
                    <a:pt x="4180" y="8895"/>
                  </a:cubicBezTo>
                  <a:cubicBezTo>
                    <a:pt x="4226" y="8506"/>
                    <a:pt x="4425" y="8463"/>
                    <a:pt x="4756" y="8463"/>
                  </a:cubicBezTo>
                  <a:cubicBezTo>
                    <a:pt x="4852" y="8463"/>
                    <a:pt x="4959" y="8466"/>
                    <a:pt x="5077" y="8466"/>
                  </a:cubicBezTo>
                  <a:cubicBezTo>
                    <a:pt x="5175" y="8466"/>
                    <a:pt x="5281" y="8464"/>
                    <a:pt x="5394" y="8454"/>
                  </a:cubicBezTo>
                  <a:cubicBezTo>
                    <a:pt x="6108" y="8383"/>
                    <a:pt x="5989" y="6847"/>
                    <a:pt x="6096" y="6264"/>
                  </a:cubicBezTo>
                  <a:cubicBezTo>
                    <a:pt x="6192" y="5692"/>
                    <a:pt x="7025" y="5883"/>
                    <a:pt x="6751" y="5561"/>
                  </a:cubicBezTo>
                  <a:cubicBezTo>
                    <a:pt x="6489" y="5240"/>
                    <a:pt x="6037" y="4240"/>
                    <a:pt x="6037" y="4240"/>
                  </a:cubicBezTo>
                  <a:cubicBezTo>
                    <a:pt x="6037" y="4240"/>
                    <a:pt x="6144" y="3882"/>
                    <a:pt x="6287" y="3501"/>
                  </a:cubicBezTo>
                  <a:cubicBezTo>
                    <a:pt x="6442" y="3132"/>
                    <a:pt x="5477" y="1192"/>
                    <a:pt x="5477" y="1192"/>
                  </a:cubicBezTo>
                  <a:lnTo>
                    <a:pt x="5156" y="441"/>
                  </a:lnTo>
                  <a:lnTo>
                    <a:pt x="4382" y="1"/>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567;p34">
              <a:extLst>
                <a:ext uri="{FF2B5EF4-FFF2-40B4-BE49-F238E27FC236}">
                  <a16:creationId xmlns:a16="http://schemas.microsoft.com/office/drawing/2014/main" id="{47A2780E-C673-9C3B-1582-F580EEA7F596}"/>
                </a:ext>
              </a:extLst>
            </p:cNvPr>
            <p:cNvSpPr/>
            <p:nvPr/>
          </p:nvSpPr>
          <p:spPr>
            <a:xfrm>
              <a:off x="607933" y="2317678"/>
              <a:ext cx="720661" cy="766323"/>
            </a:xfrm>
            <a:custGeom>
              <a:avLst/>
              <a:gdLst/>
              <a:ahLst/>
              <a:cxnLst/>
              <a:rect l="l" t="t" r="r" b="b"/>
              <a:pathLst>
                <a:path w="8633" h="9180" extrusionOk="0">
                  <a:moveTo>
                    <a:pt x="6741" y="0"/>
                  </a:moveTo>
                  <a:cubicBezTo>
                    <a:pt x="6466" y="0"/>
                    <a:pt x="6143" y="489"/>
                    <a:pt x="6275" y="1047"/>
                  </a:cubicBezTo>
                  <a:cubicBezTo>
                    <a:pt x="6275" y="1047"/>
                    <a:pt x="5407" y="599"/>
                    <a:pt x="4977" y="599"/>
                  </a:cubicBezTo>
                  <a:cubicBezTo>
                    <a:pt x="4927" y="599"/>
                    <a:pt x="4882" y="605"/>
                    <a:pt x="4846" y="619"/>
                  </a:cubicBezTo>
                  <a:cubicBezTo>
                    <a:pt x="4584" y="714"/>
                    <a:pt x="4489" y="1214"/>
                    <a:pt x="5049" y="1655"/>
                  </a:cubicBezTo>
                  <a:cubicBezTo>
                    <a:pt x="5049" y="1655"/>
                    <a:pt x="4665" y="1569"/>
                    <a:pt x="4164" y="1569"/>
                  </a:cubicBezTo>
                  <a:cubicBezTo>
                    <a:pt x="3177" y="1569"/>
                    <a:pt x="1735" y="1899"/>
                    <a:pt x="1870" y="3857"/>
                  </a:cubicBezTo>
                  <a:cubicBezTo>
                    <a:pt x="1870" y="3857"/>
                    <a:pt x="0" y="5238"/>
                    <a:pt x="3441" y="9179"/>
                  </a:cubicBezTo>
                  <a:cubicBezTo>
                    <a:pt x="3441" y="9179"/>
                    <a:pt x="4263" y="8989"/>
                    <a:pt x="4489" y="8858"/>
                  </a:cubicBezTo>
                  <a:cubicBezTo>
                    <a:pt x="4620" y="8786"/>
                    <a:pt x="5703" y="7917"/>
                    <a:pt x="5703" y="7917"/>
                  </a:cubicBezTo>
                  <a:cubicBezTo>
                    <a:pt x="5394" y="7810"/>
                    <a:pt x="4846" y="7489"/>
                    <a:pt x="4703" y="7108"/>
                  </a:cubicBezTo>
                  <a:cubicBezTo>
                    <a:pt x="4513" y="6619"/>
                    <a:pt x="4763" y="6048"/>
                    <a:pt x="5227" y="5965"/>
                  </a:cubicBezTo>
                  <a:cubicBezTo>
                    <a:pt x="5267" y="5958"/>
                    <a:pt x="5305" y="5954"/>
                    <a:pt x="5340" y="5954"/>
                  </a:cubicBezTo>
                  <a:cubicBezTo>
                    <a:pt x="5547" y="5954"/>
                    <a:pt x="5684" y="6069"/>
                    <a:pt x="5846" y="6262"/>
                  </a:cubicBezTo>
                  <a:cubicBezTo>
                    <a:pt x="5846" y="6262"/>
                    <a:pt x="5394" y="5691"/>
                    <a:pt x="5430" y="5465"/>
                  </a:cubicBezTo>
                  <a:cubicBezTo>
                    <a:pt x="5465" y="5191"/>
                    <a:pt x="6144" y="4905"/>
                    <a:pt x="6192" y="4631"/>
                  </a:cubicBezTo>
                  <a:cubicBezTo>
                    <a:pt x="6215" y="4500"/>
                    <a:pt x="5918" y="4238"/>
                    <a:pt x="5989" y="4131"/>
                  </a:cubicBezTo>
                  <a:cubicBezTo>
                    <a:pt x="6406" y="3595"/>
                    <a:pt x="8347" y="4226"/>
                    <a:pt x="8144" y="2417"/>
                  </a:cubicBezTo>
                  <a:cubicBezTo>
                    <a:pt x="7954" y="607"/>
                    <a:pt x="8632" y="869"/>
                    <a:pt x="8489" y="381"/>
                  </a:cubicBezTo>
                  <a:cubicBezTo>
                    <a:pt x="8465" y="302"/>
                    <a:pt x="8395" y="266"/>
                    <a:pt x="8299" y="266"/>
                  </a:cubicBezTo>
                  <a:cubicBezTo>
                    <a:pt x="7974" y="266"/>
                    <a:pt x="7358" y="682"/>
                    <a:pt x="7275" y="1262"/>
                  </a:cubicBezTo>
                  <a:cubicBezTo>
                    <a:pt x="7275" y="1262"/>
                    <a:pt x="7144" y="119"/>
                    <a:pt x="6811" y="12"/>
                  </a:cubicBezTo>
                  <a:cubicBezTo>
                    <a:pt x="6788" y="4"/>
                    <a:pt x="6764" y="0"/>
                    <a:pt x="6741"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568;p34">
              <a:extLst>
                <a:ext uri="{FF2B5EF4-FFF2-40B4-BE49-F238E27FC236}">
                  <a16:creationId xmlns:a16="http://schemas.microsoft.com/office/drawing/2014/main" id="{FD99509B-4AA4-300F-E0D2-48639FE4A15F}"/>
                </a:ext>
              </a:extLst>
            </p:cNvPr>
            <p:cNvSpPr/>
            <p:nvPr/>
          </p:nvSpPr>
          <p:spPr>
            <a:xfrm>
              <a:off x="1296702" y="2814533"/>
              <a:ext cx="14024" cy="42907"/>
            </a:xfrm>
            <a:custGeom>
              <a:avLst/>
              <a:gdLst/>
              <a:ahLst/>
              <a:cxnLst/>
              <a:rect l="l" t="t" r="r" b="b"/>
              <a:pathLst>
                <a:path w="168" h="514" extrusionOk="0">
                  <a:moveTo>
                    <a:pt x="72" y="1"/>
                  </a:moveTo>
                  <a:cubicBezTo>
                    <a:pt x="24" y="1"/>
                    <a:pt x="0" y="120"/>
                    <a:pt x="0" y="263"/>
                  </a:cubicBezTo>
                  <a:cubicBezTo>
                    <a:pt x="0" y="399"/>
                    <a:pt x="44" y="514"/>
                    <a:pt x="79" y="514"/>
                  </a:cubicBezTo>
                  <a:cubicBezTo>
                    <a:pt x="80" y="514"/>
                    <a:pt x="82" y="513"/>
                    <a:pt x="84" y="513"/>
                  </a:cubicBezTo>
                  <a:cubicBezTo>
                    <a:pt x="131" y="513"/>
                    <a:pt x="167" y="406"/>
                    <a:pt x="167" y="263"/>
                  </a:cubicBezTo>
                  <a:cubicBezTo>
                    <a:pt x="155" y="120"/>
                    <a:pt x="119" y="1"/>
                    <a:pt x="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569;p34">
              <a:extLst>
                <a:ext uri="{FF2B5EF4-FFF2-40B4-BE49-F238E27FC236}">
                  <a16:creationId xmlns:a16="http://schemas.microsoft.com/office/drawing/2014/main" id="{E144EB45-28A5-5ADB-3E8C-37CE172A4E53}"/>
                </a:ext>
              </a:extLst>
            </p:cNvPr>
            <p:cNvSpPr/>
            <p:nvPr/>
          </p:nvSpPr>
          <p:spPr>
            <a:xfrm>
              <a:off x="1281760" y="2760857"/>
              <a:ext cx="29885" cy="32890"/>
            </a:xfrm>
            <a:custGeom>
              <a:avLst/>
              <a:gdLst/>
              <a:ahLst/>
              <a:cxnLst/>
              <a:rect l="l" t="t" r="r" b="b"/>
              <a:pathLst>
                <a:path w="358" h="394" fill="none" extrusionOk="0">
                  <a:moveTo>
                    <a:pt x="1" y="394"/>
                  </a:moveTo>
                  <a:cubicBezTo>
                    <a:pt x="1" y="394"/>
                    <a:pt x="120" y="25"/>
                    <a:pt x="358"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570;p34">
              <a:extLst>
                <a:ext uri="{FF2B5EF4-FFF2-40B4-BE49-F238E27FC236}">
                  <a16:creationId xmlns:a16="http://schemas.microsoft.com/office/drawing/2014/main" id="{A2987D8B-5E6A-A61C-B53E-0EC42675AD37}"/>
                </a:ext>
              </a:extLst>
            </p:cNvPr>
            <p:cNvSpPr/>
            <p:nvPr/>
          </p:nvSpPr>
          <p:spPr>
            <a:xfrm>
              <a:off x="1068059" y="2422942"/>
              <a:ext cx="98503" cy="143247"/>
            </a:xfrm>
            <a:custGeom>
              <a:avLst/>
              <a:gdLst/>
              <a:ahLst/>
              <a:cxnLst/>
              <a:rect l="l" t="t" r="r" b="b"/>
              <a:pathLst>
                <a:path w="1180" h="1716" fill="none" extrusionOk="0">
                  <a:moveTo>
                    <a:pt x="1" y="1620"/>
                  </a:moveTo>
                  <a:cubicBezTo>
                    <a:pt x="1180" y="1715"/>
                    <a:pt x="203" y="1"/>
                    <a:pt x="203" y="1"/>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571;p34">
              <a:extLst>
                <a:ext uri="{FF2B5EF4-FFF2-40B4-BE49-F238E27FC236}">
                  <a16:creationId xmlns:a16="http://schemas.microsoft.com/office/drawing/2014/main" id="{5D8EFE6A-7A07-1B02-9936-44F08C3BF6E1}"/>
                </a:ext>
              </a:extLst>
            </p:cNvPr>
            <p:cNvSpPr/>
            <p:nvPr/>
          </p:nvSpPr>
          <p:spPr>
            <a:xfrm>
              <a:off x="821635" y="2514433"/>
              <a:ext cx="217709" cy="111359"/>
            </a:xfrm>
            <a:custGeom>
              <a:avLst/>
              <a:gdLst/>
              <a:ahLst/>
              <a:cxnLst/>
              <a:rect l="l" t="t" r="r" b="b"/>
              <a:pathLst>
                <a:path w="2608" h="1334" fill="none" extrusionOk="0">
                  <a:moveTo>
                    <a:pt x="0" y="1334"/>
                  </a:moveTo>
                  <a:cubicBezTo>
                    <a:pt x="0" y="1334"/>
                    <a:pt x="917" y="0"/>
                    <a:pt x="2608" y="46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572;p34">
              <a:extLst>
                <a:ext uri="{FF2B5EF4-FFF2-40B4-BE49-F238E27FC236}">
                  <a16:creationId xmlns:a16="http://schemas.microsoft.com/office/drawing/2014/main" id="{7F04E8FD-5D2D-3D74-A9B6-E4E481178C42}"/>
                </a:ext>
              </a:extLst>
            </p:cNvPr>
            <p:cNvSpPr/>
            <p:nvPr/>
          </p:nvSpPr>
          <p:spPr>
            <a:xfrm>
              <a:off x="1088010" y="2494482"/>
              <a:ext cx="123296" cy="124381"/>
            </a:xfrm>
            <a:custGeom>
              <a:avLst/>
              <a:gdLst/>
              <a:ahLst/>
              <a:cxnLst/>
              <a:rect l="l" t="t" r="r" b="b"/>
              <a:pathLst>
                <a:path w="1477" h="1490" fill="none" extrusionOk="0">
                  <a:moveTo>
                    <a:pt x="1369" y="1"/>
                  </a:moveTo>
                  <a:cubicBezTo>
                    <a:pt x="1476" y="596"/>
                    <a:pt x="1369" y="1394"/>
                    <a:pt x="0" y="1489"/>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573;p34">
              <a:extLst>
                <a:ext uri="{FF2B5EF4-FFF2-40B4-BE49-F238E27FC236}">
                  <a16:creationId xmlns:a16="http://schemas.microsoft.com/office/drawing/2014/main" id="{B44ED895-C371-D687-395A-D5BBCB5234E1}"/>
                </a:ext>
              </a:extLst>
            </p:cNvPr>
            <p:cNvSpPr/>
            <p:nvPr/>
          </p:nvSpPr>
          <p:spPr>
            <a:xfrm>
              <a:off x="1182422" y="2439888"/>
              <a:ext cx="11019" cy="22873"/>
            </a:xfrm>
            <a:custGeom>
              <a:avLst/>
              <a:gdLst/>
              <a:ahLst/>
              <a:cxnLst/>
              <a:rect l="l" t="t" r="r" b="b"/>
              <a:pathLst>
                <a:path w="132" h="274" fill="none" extrusionOk="0">
                  <a:moveTo>
                    <a:pt x="0" y="0"/>
                  </a:moveTo>
                  <a:cubicBezTo>
                    <a:pt x="48" y="83"/>
                    <a:pt x="95" y="179"/>
                    <a:pt x="131" y="27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574;p34">
              <a:extLst>
                <a:ext uri="{FF2B5EF4-FFF2-40B4-BE49-F238E27FC236}">
                  <a16:creationId xmlns:a16="http://schemas.microsoft.com/office/drawing/2014/main" id="{E5E851AB-BCA6-3EF7-6F33-19A95CED74C2}"/>
                </a:ext>
              </a:extLst>
            </p:cNvPr>
            <p:cNvSpPr/>
            <p:nvPr/>
          </p:nvSpPr>
          <p:spPr>
            <a:xfrm>
              <a:off x="331625" y="3206290"/>
              <a:ext cx="1044637" cy="1382471"/>
            </a:xfrm>
            <a:custGeom>
              <a:avLst/>
              <a:gdLst/>
              <a:ahLst/>
              <a:cxnLst/>
              <a:rect l="l" t="t" r="r" b="b"/>
              <a:pathLst>
                <a:path w="12514" h="16561" extrusionOk="0">
                  <a:moveTo>
                    <a:pt x="5780" y="0"/>
                  </a:moveTo>
                  <a:cubicBezTo>
                    <a:pt x="5449" y="0"/>
                    <a:pt x="5162" y="77"/>
                    <a:pt x="4941" y="249"/>
                  </a:cubicBezTo>
                  <a:cubicBezTo>
                    <a:pt x="310" y="3880"/>
                    <a:pt x="286" y="6976"/>
                    <a:pt x="0" y="16560"/>
                  </a:cubicBezTo>
                  <a:lnTo>
                    <a:pt x="11454" y="16560"/>
                  </a:lnTo>
                  <a:cubicBezTo>
                    <a:pt x="11454" y="16560"/>
                    <a:pt x="12514" y="5702"/>
                    <a:pt x="11264" y="3666"/>
                  </a:cubicBezTo>
                  <a:cubicBezTo>
                    <a:pt x="10221" y="1957"/>
                    <a:pt x="7445" y="0"/>
                    <a:pt x="5780"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575;p34">
              <a:extLst>
                <a:ext uri="{FF2B5EF4-FFF2-40B4-BE49-F238E27FC236}">
                  <a16:creationId xmlns:a16="http://schemas.microsoft.com/office/drawing/2014/main" id="{0A5F243D-F614-FB7D-0266-78C27C79D809}"/>
                </a:ext>
              </a:extLst>
            </p:cNvPr>
            <p:cNvSpPr/>
            <p:nvPr/>
          </p:nvSpPr>
          <p:spPr>
            <a:xfrm>
              <a:off x="1037256" y="3479510"/>
              <a:ext cx="1096393" cy="1090383"/>
            </a:xfrm>
            <a:custGeom>
              <a:avLst/>
              <a:gdLst/>
              <a:ahLst/>
              <a:cxnLst/>
              <a:rect l="l" t="t" r="r" b="b"/>
              <a:pathLst>
                <a:path w="13134" h="13062" extrusionOk="0">
                  <a:moveTo>
                    <a:pt x="1989" y="0"/>
                  </a:moveTo>
                  <a:cubicBezTo>
                    <a:pt x="1" y="107"/>
                    <a:pt x="679" y="3870"/>
                    <a:pt x="1311" y="5596"/>
                  </a:cubicBezTo>
                  <a:cubicBezTo>
                    <a:pt x="1953" y="7310"/>
                    <a:pt x="3870" y="13061"/>
                    <a:pt x="5966" y="13061"/>
                  </a:cubicBezTo>
                  <a:cubicBezTo>
                    <a:pt x="8538" y="13061"/>
                    <a:pt x="12895" y="10537"/>
                    <a:pt x="13002" y="9573"/>
                  </a:cubicBezTo>
                  <a:cubicBezTo>
                    <a:pt x="13133" y="8561"/>
                    <a:pt x="12657" y="7858"/>
                    <a:pt x="11895" y="7751"/>
                  </a:cubicBezTo>
                  <a:cubicBezTo>
                    <a:pt x="11804" y="7736"/>
                    <a:pt x="11715" y="7730"/>
                    <a:pt x="11628" y="7730"/>
                  </a:cubicBezTo>
                  <a:cubicBezTo>
                    <a:pt x="10999" y="7730"/>
                    <a:pt x="10466" y="8082"/>
                    <a:pt x="9859" y="8406"/>
                  </a:cubicBezTo>
                  <a:cubicBezTo>
                    <a:pt x="9133" y="8811"/>
                    <a:pt x="8359" y="8858"/>
                    <a:pt x="7966" y="8918"/>
                  </a:cubicBezTo>
                  <a:cubicBezTo>
                    <a:pt x="7927" y="8925"/>
                    <a:pt x="7887" y="8929"/>
                    <a:pt x="7847" y="8929"/>
                  </a:cubicBezTo>
                  <a:cubicBezTo>
                    <a:pt x="7636" y="8929"/>
                    <a:pt x="7432" y="8824"/>
                    <a:pt x="7311" y="8644"/>
                  </a:cubicBezTo>
                  <a:cubicBezTo>
                    <a:pt x="6394" y="7310"/>
                    <a:pt x="5025" y="4632"/>
                    <a:pt x="4275" y="2596"/>
                  </a:cubicBezTo>
                  <a:cubicBezTo>
                    <a:pt x="3466" y="381"/>
                    <a:pt x="1989" y="0"/>
                    <a:pt x="1989"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576;p34">
              <a:extLst>
                <a:ext uri="{FF2B5EF4-FFF2-40B4-BE49-F238E27FC236}">
                  <a16:creationId xmlns:a16="http://schemas.microsoft.com/office/drawing/2014/main" id="{B6994429-A66B-122C-BCC5-5292BF76EE1F}"/>
                </a:ext>
              </a:extLst>
            </p:cNvPr>
            <p:cNvSpPr/>
            <p:nvPr/>
          </p:nvSpPr>
          <p:spPr>
            <a:xfrm>
              <a:off x="1138680" y="3479510"/>
              <a:ext cx="54761" cy="18949"/>
            </a:xfrm>
            <a:custGeom>
              <a:avLst/>
              <a:gdLst/>
              <a:ahLst/>
              <a:cxnLst/>
              <a:rect l="l" t="t" r="r" b="b"/>
              <a:pathLst>
                <a:path w="656" h="227" fill="none" extrusionOk="0">
                  <a:moveTo>
                    <a:pt x="0" y="226"/>
                  </a:moveTo>
                  <a:cubicBezTo>
                    <a:pt x="191" y="83"/>
                    <a:pt x="417" y="0"/>
                    <a:pt x="655" y="0"/>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577;p34">
              <a:extLst>
                <a:ext uri="{FF2B5EF4-FFF2-40B4-BE49-F238E27FC236}">
                  <a16:creationId xmlns:a16="http://schemas.microsoft.com/office/drawing/2014/main" id="{81F42604-EEF6-CACE-44EC-D0B5CB0565D6}"/>
                </a:ext>
              </a:extLst>
            </p:cNvPr>
            <p:cNvSpPr/>
            <p:nvPr/>
          </p:nvSpPr>
          <p:spPr>
            <a:xfrm>
              <a:off x="1095940" y="3533102"/>
              <a:ext cx="13022" cy="32890"/>
            </a:xfrm>
            <a:custGeom>
              <a:avLst/>
              <a:gdLst/>
              <a:ahLst/>
              <a:cxnLst/>
              <a:rect l="l" t="t" r="r" b="b"/>
              <a:pathLst>
                <a:path w="156" h="394" fill="none" extrusionOk="0">
                  <a:moveTo>
                    <a:pt x="0" y="394"/>
                  </a:moveTo>
                  <a:cubicBezTo>
                    <a:pt x="36" y="263"/>
                    <a:pt x="96" y="120"/>
                    <a:pt x="155" y="1"/>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578;p34">
              <a:extLst>
                <a:ext uri="{FF2B5EF4-FFF2-40B4-BE49-F238E27FC236}">
                  <a16:creationId xmlns:a16="http://schemas.microsoft.com/office/drawing/2014/main" id="{78F2CB5F-02C1-248D-C29F-8892C1754D72}"/>
                </a:ext>
              </a:extLst>
            </p:cNvPr>
            <p:cNvSpPr/>
            <p:nvPr/>
          </p:nvSpPr>
          <p:spPr>
            <a:xfrm>
              <a:off x="1070062" y="3594791"/>
              <a:ext cx="204854" cy="654046"/>
            </a:xfrm>
            <a:custGeom>
              <a:avLst/>
              <a:gdLst/>
              <a:ahLst/>
              <a:cxnLst/>
              <a:rect l="l" t="t" r="r" b="b"/>
              <a:pathLst>
                <a:path w="2454" h="7835" fill="none" extrusionOk="0">
                  <a:moveTo>
                    <a:pt x="2453" y="7834"/>
                  </a:moveTo>
                  <a:cubicBezTo>
                    <a:pt x="1834" y="6668"/>
                    <a:pt x="1287" y="5453"/>
                    <a:pt x="810" y="4203"/>
                  </a:cubicBezTo>
                  <a:cubicBezTo>
                    <a:pt x="406" y="3143"/>
                    <a:pt x="1" y="1274"/>
                    <a:pt x="227" y="0"/>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579;p34">
              <a:extLst>
                <a:ext uri="{FF2B5EF4-FFF2-40B4-BE49-F238E27FC236}">
                  <a16:creationId xmlns:a16="http://schemas.microsoft.com/office/drawing/2014/main" id="{3AD5ED49-6958-A048-20E1-78F6760E90E4}"/>
                </a:ext>
              </a:extLst>
            </p:cNvPr>
            <p:cNvSpPr/>
            <p:nvPr/>
          </p:nvSpPr>
          <p:spPr>
            <a:xfrm>
              <a:off x="806692" y="3158624"/>
              <a:ext cx="441346" cy="288164"/>
            </a:xfrm>
            <a:custGeom>
              <a:avLst/>
              <a:gdLst/>
              <a:ahLst/>
              <a:cxnLst/>
              <a:rect l="l" t="t" r="r" b="b"/>
              <a:pathLst>
                <a:path w="5287" h="3452" extrusionOk="0">
                  <a:moveTo>
                    <a:pt x="835" y="1"/>
                  </a:moveTo>
                  <a:cubicBezTo>
                    <a:pt x="696" y="1"/>
                    <a:pt x="571" y="19"/>
                    <a:pt x="465" y="58"/>
                  </a:cubicBezTo>
                  <a:cubicBezTo>
                    <a:pt x="167" y="165"/>
                    <a:pt x="1" y="486"/>
                    <a:pt x="96" y="796"/>
                  </a:cubicBezTo>
                  <a:cubicBezTo>
                    <a:pt x="96" y="808"/>
                    <a:pt x="96" y="820"/>
                    <a:pt x="108" y="820"/>
                  </a:cubicBezTo>
                  <a:cubicBezTo>
                    <a:pt x="108" y="820"/>
                    <a:pt x="2096" y="915"/>
                    <a:pt x="4704" y="3451"/>
                  </a:cubicBezTo>
                  <a:cubicBezTo>
                    <a:pt x="4704" y="3451"/>
                    <a:pt x="5287" y="2606"/>
                    <a:pt x="4704" y="1903"/>
                  </a:cubicBezTo>
                  <a:cubicBezTo>
                    <a:pt x="4182" y="1275"/>
                    <a:pt x="2005" y="1"/>
                    <a:pt x="835"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580;p34">
              <a:extLst>
                <a:ext uri="{FF2B5EF4-FFF2-40B4-BE49-F238E27FC236}">
                  <a16:creationId xmlns:a16="http://schemas.microsoft.com/office/drawing/2014/main" id="{72171BB3-A3FA-74B7-B139-C5BE91768B18}"/>
                </a:ext>
              </a:extLst>
            </p:cNvPr>
            <p:cNvSpPr/>
            <p:nvPr/>
          </p:nvSpPr>
          <p:spPr>
            <a:xfrm>
              <a:off x="1172488" y="3426752"/>
              <a:ext cx="19951" cy="20035"/>
            </a:xfrm>
            <a:custGeom>
              <a:avLst/>
              <a:gdLst/>
              <a:ahLst/>
              <a:cxnLst/>
              <a:rect l="l" t="t" r="r" b="b"/>
              <a:pathLst>
                <a:path w="239" h="240" fill="none" extrusionOk="0">
                  <a:moveTo>
                    <a:pt x="0" y="1"/>
                  </a:moveTo>
                  <a:cubicBezTo>
                    <a:pt x="72" y="84"/>
                    <a:pt x="155" y="156"/>
                    <a:pt x="238" y="239"/>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581;p34">
              <a:extLst>
                <a:ext uri="{FF2B5EF4-FFF2-40B4-BE49-F238E27FC236}">
                  <a16:creationId xmlns:a16="http://schemas.microsoft.com/office/drawing/2014/main" id="{CECBA48B-239A-5BA8-846B-1D4C5D9847DF}"/>
                </a:ext>
              </a:extLst>
            </p:cNvPr>
            <p:cNvSpPr/>
            <p:nvPr/>
          </p:nvSpPr>
          <p:spPr>
            <a:xfrm>
              <a:off x="872305" y="3239931"/>
              <a:ext cx="261452" cy="153181"/>
            </a:xfrm>
            <a:custGeom>
              <a:avLst/>
              <a:gdLst/>
              <a:ahLst/>
              <a:cxnLst/>
              <a:rect l="l" t="t" r="r" b="b"/>
              <a:pathLst>
                <a:path w="3132" h="1835" fill="none" extrusionOk="0">
                  <a:moveTo>
                    <a:pt x="0" y="1"/>
                  </a:moveTo>
                  <a:cubicBezTo>
                    <a:pt x="691" y="215"/>
                    <a:pt x="1810" y="703"/>
                    <a:pt x="3132" y="183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582;p34">
              <a:extLst>
                <a:ext uri="{FF2B5EF4-FFF2-40B4-BE49-F238E27FC236}">
                  <a16:creationId xmlns:a16="http://schemas.microsoft.com/office/drawing/2014/main" id="{B5A98AE2-AD5B-F6B0-059F-3EB9860E9FAB}"/>
                </a:ext>
              </a:extLst>
            </p:cNvPr>
            <p:cNvSpPr/>
            <p:nvPr/>
          </p:nvSpPr>
          <p:spPr>
            <a:xfrm>
              <a:off x="809697" y="3226992"/>
              <a:ext cx="28883" cy="4090"/>
            </a:xfrm>
            <a:custGeom>
              <a:avLst/>
              <a:gdLst/>
              <a:ahLst/>
              <a:cxnLst/>
              <a:rect l="l" t="t" r="r" b="b"/>
              <a:pathLst>
                <a:path w="346" h="49" fill="none" extrusionOk="0">
                  <a:moveTo>
                    <a:pt x="0" y="1"/>
                  </a:moveTo>
                  <a:cubicBezTo>
                    <a:pt x="119" y="13"/>
                    <a:pt x="227" y="25"/>
                    <a:pt x="346" y="48"/>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583;p34">
              <a:extLst>
                <a:ext uri="{FF2B5EF4-FFF2-40B4-BE49-F238E27FC236}">
                  <a16:creationId xmlns:a16="http://schemas.microsoft.com/office/drawing/2014/main" id="{0D5EBA4F-9719-C3B3-BD68-00C2887BF3E4}"/>
                </a:ext>
              </a:extLst>
            </p:cNvPr>
            <p:cNvSpPr/>
            <p:nvPr/>
          </p:nvSpPr>
          <p:spPr>
            <a:xfrm>
              <a:off x="1637622" y="4264610"/>
              <a:ext cx="58685" cy="143247"/>
            </a:xfrm>
            <a:custGeom>
              <a:avLst/>
              <a:gdLst/>
              <a:ahLst/>
              <a:cxnLst/>
              <a:rect l="l" t="t" r="r" b="b"/>
              <a:pathLst>
                <a:path w="703" h="1716" fill="none" extrusionOk="0">
                  <a:moveTo>
                    <a:pt x="703" y="942"/>
                  </a:moveTo>
                  <a:cubicBezTo>
                    <a:pt x="703" y="942"/>
                    <a:pt x="703" y="334"/>
                    <a:pt x="381" y="168"/>
                  </a:cubicBezTo>
                  <a:cubicBezTo>
                    <a:pt x="60" y="1"/>
                    <a:pt x="322" y="942"/>
                    <a:pt x="0" y="1715"/>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584;p34">
              <a:extLst>
                <a:ext uri="{FF2B5EF4-FFF2-40B4-BE49-F238E27FC236}">
                  <a16:creationId xmlns:a16="http://schemas.microsoft.com/office/drawing/2014/main" id="{80A6E3A0-2418-714F-B086-3CF8A75DE7AA}"/>
                </a:ext>
              </a:extLst>
            </p:cNvPr>
            <p:cNvSpPr/>
            <p:nvPr/>
          </p:nvSpPr>
          <p:spPr>
            <a:xfrm>
              <a:off x="1413987" y="3788541"/>
              <a:ext cx="41822" cy="215789"/>
            </a:xfrm>
            <a:custGeom>
              <a:avLst/>
              <a:gdLst/>
              <a:ahLst/>
              <a:cxnLst/>
              <a:rect l="l" t="t" r="r" b="b"/>
              <a:pathLst>
                <a:path w="501" h="2585" fill="none" extrusionOk="0">
                  <a:moveTo>
                    <a:pt x="0" y="1"/>
                  </a:moveTo>
                  <a:cubicBezTo>
                    <a:pt x="0" y="1"/>
                    <a:pt x="262" y="37"/>
                    <a:pt x="500" y="258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585;p34">
              <a:extLst>
                <a:ext uri="{FF2B5EF4-FFF2-40B4-BE49-F238E27FC236}">
                  <a16:creationId xmlns:a16="http://schemas.microsoft.com/office/drawing/2014/main" id="{8E7530BC-C733-E6D7-E8DB-4F5E7D6D75E7}"/>
                </a:ext>
              </a:extLst>
            </p:cNvPr>
            <p:cNvSpPr/>
            <p:nvPr/>
          </p:nvSpPr>
          <p:spPr>
            <a:xfrm>
              <a:off x="1080998" y="2978565"/>
              <a:ext cx="221716" cy="258446"/>
            </a:xfrm>
            <a:custGeom>
              <a:avLst/>
              <a:gdLst/>
              <a:ahLst/>
              <a:cxnLst/>
              <a:rect l="l" t="t" r="r" b="b"/>
              <a:pathLst>
                <a:path w="2656" h="3096" extrusionOk="0">
                  <a:moveTo>
                    <a:pt x="36" y="0"/>
                  </a:moveTo>
                  <a:lnTo>
                    <a:pt x="36" y="0"/>
                  </a:lnTo>
                  <a:cubicBezTo>
                    <a:pt x="1" y="465"/>
                    <a:pt x="72" y="941"/>
                    <a:pt x="251" y="1369"/>
                  </a:cubicBezTo>
                  <a:cubicBezTo>
                    <a:pt x="548" y="2072"/>
                    <a:pt x="917" y="2632"/>
                    <a:pt x="1037" y="3096"/>
                  </a:cubicBezTo>
                  <a:cubicBezTo>
                    <a:pt x="1083" y="2708"/>
                    <a:pt x="1281" y="2669"/>
                    <a:pt x="1610" y="2669"/>
                  </a:cubicBezTo>
                  <a:cubicBezTo>
                    <a:pt x="1695" y="2669"/>
                    <a:pt x="1787" y="2672"/>
                    <a:pt x="1888" y="2672"/>
                  </a:cubicBezTo>
                  <a:cubicBezTo>
                    <a:pt x="1999" y="2672"/>
                    <a:pt x="2120" y="2668"/>
                    <a:pt x="2251" y="2655"/>
                  </a:cubicBezTo>
                  <a:cubicBezTo>
                    <a:pt x="2430" y="2620"/>
                    <a:pt x="2584" y="2501"/>
                    <a:pt x="2656" y="2334"/>
                  </a:cubicBezTo>
                  <a:lnTo>
                    <a:pt x="2656" y="2334"/>
                  </a:lnTo>
                  <a:cubicBezTo>
                    <a:pt x="2635" y="2375"/>
                    <a:pt x="2527" y="2543"/>
                    <a:pt x="2314" y="2543"/>
                  </a:cubicBezTo>
                  <a:cubicBezTo>
                    <a:pt x="2158" y="2543"/>
                    <a:pt x="1945" y="2453"/>
                    <a:pt x="1668" y="2155"/>
                  </a:cubicBezTo>
                  <a:cubicBezTo>
                    <a:pt x="977" y="1405"/>
                    <a:pt x="679" y="1334"/>
                    <a:pt x="477" y="941"/>
                  </a:cubicBezTo>
                  <a:cubicBezTo>
                    <a:pt x="334" y="667"/>
                    <a:pt x="263" y="357"/>
                    <a:pt x="251" y="48"/>
                  </a:cubicBezTo>
                  <a:lnTo>
                    <a:pt x="36"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586;p34">
              <a:extLst>
                <a:ext uri="{FF2B5EF4-FFF2-40B4-BE49-F238E27FC236}">
                  <a16:creationId xmlns:a16="http://schemas.microsoft.com/office/drawing/2014/main" id="{33869330-2D36-0D6A-41C0-653D17CDC085}"/>
                </a:ext>
              </a:extLst>
            </p:cNvPr>
            <p:cNvSpPr/>
            <p:nvPr/>
          </p:nvSpPr>
          <p:spPr>
            <a:xfrm>
              <a:off x="1081999" y="2836570"/>
              <a:ext cx="247594" cy="364379"/>
            </a:xfrm>
            <a:custGeom>
              <a:avLst/>
              <a:gdLst/>
              <a:ahLst/>
              <a:cxnLst/>
              <a:rect l="l" t="t" r="r" b="b"/>
              <a:pathLst>
                <a:path w="2966" h="4365" extrusionOk="0">
                  <a:moveTo>
                    <a:pt x="110" y="1"/>
                  </a:moveTo>
                  <a:cubicBezTo>
                    <a:pt x="1" y="1"/>
                    <a:pt x="397" y="833"/>
                    <a:pt x="322" y="1261"/>
                  </a:cubicBezTo>
                  <a:cubicBezTo>
                    <a:pt x="239" y="1737"/>
                    <a:pt x="60" y="2368"/>
                    <a:pt x="417" y="2951"/>
                  </a:cubicBezTo>
                  <a:cubicBezTo>
                    <a:pt x="644" y="3309"/>
                    <a:pt x="1215" y="3940"/>
                    <a:pt x="1620" y="4356"/>
                  </a:cubicBezTo>
                  <a:cubicBezTo>
                    <a:pt x="1704" y="4361"/>
                    <a:pt x="1790" y="4364"/>
                    <a:pt x="1876" y="4364"/>
                  </a:cubicBezTo>
                  <a:cubicBezTo>
                    <a:pt x="1998" y="4364"/>
                    <a:pt x="2120" y="4358"/>
                    <a:pt x="2239" y="4344"/>
                  </a:cubicBezTo>
                  <a:cubicBezTo>
                    <a:pt x="2953" y="4273"/>
                    <a:pt x="2834" y="2749"/>
                    <a:pt x="2930" y="2166"/>
                  </a:cubicBezTo>
                  <a:cubicBezTo>
                    <a:pt x="2941" y="2130"/>
                    <a:pt x="2953" y="2094"/>
                    <a:pt x="2965" y="2058"/>
                  </a:cubicBezTo>
                  <a:cubicBezTo>
                    <a:pt x="2870" y="2035"/>
                    <a:pt x="2773" y="2023"/>
                    <a:pt x="2678" y="2023"/>
                  </a:cubicBezTo>
                  <a:cubicBezTo>
                    <a:pt x="2486" y="2023"/>
                    <a:pt x="2299" y="2070"/>
                    <a:pt x="2132" y="2166"/>
                  </a:cubicBezTo>
                  <a:cubicBezTo>
                    <a:pt x="2034" y="2217"/>
                    <a:pt x="1954" y="2240"/>
                    <a:pt x="1886" y="2240"/>
                  </a:cubicBezTo>
                  <a:cubicBezTo>
                    <a:pt x="1548" y="2240"/>
                    <a:pt x="1516" y="1683"/>
                    <a:pt x="1179" y="1416"/>
                  </a:cubicBezTo>
                  <a:cubicBezTo>
                    <a:pt x="775" y="1094"/>
                    <a:pt x="429" y="261"/>
                    <a:pt x="167" y="34"/>
                  </a:cubicBezTo>
                  <a:cubicBezTo>
                    <a:pt x="141" y="11"/>
                    <a:pt x="122"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587;p34">
              <a:extLst>
                <a:ext uri="{FF2B5EF4-FFF2-40B4-BE49-F238E27FC236}">
                  <a16:creationId xmlns:a16="http://schemas.microsoft.com/office/drawing/2014/main" id="{A35D434E-2643-0540-FE91-A3A3EE0C7863}"/>
                </a:ext>
              </a:extLst>
            </p:cNvPr>
            <p:cNvSpPr/>
            <p:nvPr/>
          </p:nvSpPr>
          <p:spPr>
            <a:xfrm>
              <a:off x="1285767" y="3025228"/>
              <a:ext cx="29885" cy="32890"/>
            </a:xfrm>
            <a:custGeom>
              <a:avLst/>
              <a:gdLst/>
              <a:ahLst/>
              <a:cxnLst/>
              <a:rect l="l" t="t" r="r" b="b"/>
              <a:pathLst>
                <a:path w="358" h="394" fill="none" extrusionOk="0">
                  <a:moveTo>
                    <a:pt x="358" y="394"/>
                  </a:moveTo>
                  <a:cubicBezTo>
                    <a:pt x="358" y="394"/>
                    <a:pt x="0" y="227"/>
                    <a:pt x="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875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99"/>
                                        </p:tgtEl>
                                        <p:attrNameLst>
                                          <p:attrName>style.visibility</p:attrName>
                                        </p:attrNameLst>
                                      </p:cBhvr>
                                      <p:to>
                                        <p:strVal val="visible"/>
                                      </p:to>
                                    </p:set>
                                    <p:animEffect transition="in" filter="fade">
                                      <p:cBhvr>
                                        <p:cTn id="7" dur="1000"/>
                                        <p:tgtEl>
                                          <p:spTgt spid="1299"/>
                                        </p:tgtEl>
                                      </p:cBhvr>
                                    </p:animEffect>
                                    <p:anim calcmode="lin" valueType="num">
                                      <p:cBhvr>
                                        <p:cTn id="8" dur="1000" fill="hold"/>
                                        <p:tgtEl>
                                          <p:spTgt spid="1299"/>
                                        </p:tgtEl>
                                        <p:attrNameLst>
                                          <p:attrName>ppt_x</p:attrName>
                                        </p:attrNameLst>
                                      </p:cBhvr>
                                      <p:tavLst>
                                        <p:tav tm="0">
                                          <p:val>
                                            <p:strVal val="#ppt_x"/>
                                          </p:val>
                                        </p:tav>
                                        <p:tav tm="100000">
                                          <p:val>
                                            <p:strVal val="#ppt_x"/>
                                          </p:val>
                                        </p:tav>
                                      </p:tavLst>
                                    </p:anim>
                                    <p:anim calcmode="lin" valueType="num">
                                      <p:cBhvr>
                                        <p:cTn id="9" dur="1000" fill="hold"/>
                                        <p:tgtEl>
                                          <p:spTgt spid="129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370">
                                            <p:txEl>
                                              <p:pRg st="0" end="0"/>
                                            </p:txEl>
                                          </p:spTgt>
                                        </p:tgtEl>
                                        <p:attrNameLst>
                                          <p:attrName>style.visibility</p:attrName>
                                        </p:attrNameLst>
                                      </p:cBhvr>
                                      <p:to>
                                        <p:strVal val="visible"/>
                                      </p:to>
                                    </p:set>
                                    <p:animEffect transition="in" filter="fade">
                                      <p:cBhvr>
                                        <p:cTn id="13" dur="500"/>
                                        <p:tgtEl>
                                          <p:spTgt spid="137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70">
                                            <p:txEl>
                                              <p:pRg st="1" end="1"/>
                                            </p:txEl>
                                          </p:spTgt>
                                        </p:tgtEl>
                                        <p:attrNameLst>
                                          <p:attrName>style.visibility</p:attrName>
                                        </p:attrNameLst>
                                      </p:cBhvr>
                                      <p:to>
                                        <p:strVal val="visible"/>
                                      </p:to>
                                    </p:set>
                                    <p:animEffect transition="in" filter="fade">
                                      <p:cBhvr>
                                        <p:cTn id="18" dur="500"/>
                                        <p:tgtEl>
                                          <p:spTgt spid="1370">
                                            <p:txEl>
                                              <p:pRg st="1" end="1"/>
                                            </p:txEl>
                                          </p:spTgt>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370">
                                            <p:txEl>
                                              <p:pRg st="2" end="2"/>
                                            </p:txEl>
                                          </p:spTgt>
                                        </p:tgtEl>
                                        <p:attrNameLst>
                                          <p:attrName>style.visibility</p:attrName>
                                        </p:attrNameLst>
                                      </p:cBhvr>
                                      <p:to>
                                        <p:strVal val="visible"/>
                                      </p:to>
                                    </p:set>
                                    <p:animEffect transition="in" filter="fade">
                                      <p:cBhvr>
                                        <p:cTn id="22" dur="500"/>
                                        <p:tgtEl>
                                          <p:spTgt spid="13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0">
                                            <p:txEl>
                                              <p:pRg st="3" end="3"/>
                                            </p:txEl>
                                          </p:spTgt>
                                        </p:tgtEl>
                                        <p:attrNameLst>
                                          <p:attrName>style.visibility</p:attrName>
                                        </p:attrNameLst>
                                      </p:cBhvr>
                                      <p:to>
                                        <p:strVal val="visible"/>
                                      </p:to>
                                    </p:set>
                                    <p:animEffect transition="in" filter="fade">
                                      <p:cBhvr>
                                        <p:cTn id="27" dur="500"/>
                                        <p:tgtEl>
                                          <p:spTgt spid="137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70">
                                            <p:txEl>
                                              <p:pRg st="4" end="4"/>
                                            </p:txEl>
                                          </p:spTgt>
                                        </p:tgtEl>
                                        <p:attrNameLst>
                                          <p:attrName>style.visibility</p:attrName>
                                        </p:attrNameLst>
                                      </p:cBhvr>
                                      <p:to>
                                        <p:strVal val="visible"/>
                                      </p:to>
                                    </p:set>
                                    <p:animEffect transition="in" filter="fade">
                                      <p:cBhvr>
                                        <p:cTn id="32" dur="500"/>
                                        <p:tgtEl>
                                          <p:spTgt spid="137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70">
                                            <p:txEl>
                                              <p:pRg st="5" end="5"/>
                                            </p:txEl>
                                          </p:spTgt>
                                        </p:tgtEl>
                                        <p:attrNameLst>
                                          <p:attrName>style.visibility</p:attrName>
                                        </p:attrNameLst>
                                      </p:cBhvr>
                                      <p:to>
                                        <p:strVal val="visible"/>
                                      </p:to>
                                    </p:set>
                                    <p:animEffect transition="in" filter="fade">
                                      <p:cBhvr>
                                        <p:cTn id="37" dur="500"/>
                                        <p:tgtEl>
                                          <p:spTgt spid="13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 grpId="0"/>
      <p:bldP spid="137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9" name="Google Shape;1299;p39"/>
          <p:cNvSpPr txBox="1">
            <a:spLocks noGrp="1"/>
          </p:cNvSpPr>
          <p:nvPr>
            <p:ph type="title"/>
          </p:nvPr>
        </p:nvSpPr>
        <p:spPr>
          <a:xfrm>
            <a:off x="713100" y="426151"/>
            <a:ext cx="7717800" cy="5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Thiết</a:t>
            </a:r>
            <a:r>
              <a:rPr lang="en-US" sz="2800" dirty="0"/>
              <a:t> </a:t>
            </a:r>
            <a:r>
              <a:rPr lang="en-US" sz="2800" dirty="0" err="1"/>
              <a:t>kế</a:t>
            </a:r>
            <a:endParaRPr sz="2800" dirty="0"/>
          </a:p>
        </p:txBody>
      </p:sp>
      <p:sp>
        <p:nvSpPr>
          <p:cNvPr id="1369" name="Google Shape;747;p35">
            <a:extLst>
              <a:ext uri="{FF2B5EF4-FFF2-40B4-BE49-F238E27FC236}">
                <a16:creationId xmlns:a16="http://schemas.microsoft.com/office/drawing/2014/main" id="{5CFEB27F-B01D-811A-2879-1FD331A1323F}"/>
              </a:ext>
            </a:extLst>
          </p:cNvPr>
          <p:cNvSpPr/>
          <p:nvPr/>
        </p:nvSpPr>
        <p:spPr>
          <a:xfrm>
            <a:off x="713099" y="1382024"/>
            <a:ext cx="7717801" cy="3395716"/>
          </a:xfrm>
          <a:prstGeom prst="roundRect">
            <a:avLst>
              <a:gd name="adj" fmla="val 5275"/>
            </a:avLst>
          </a:prstGeom>
          <a:noFill/>
          <a:ln w="9525" cap="flat" cmpd="sng">
            <a:solidFill>
              <a:srgbClr val="6453C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0" name="Google Shape;773;p36">
            <a:extLst>
              <a:ext uri="{FF2B5EF4-FFF2-40B4-BE49-F238E27FC236}">
                <a16:creationId xmlns:a16="http://schemas.microsoft.com/office/drawing/2014/main" id="{1DD1D7EB-0375-D296-DBC6-F2BBFC93158C}"/>
              </a:ext>
            </a:extLst>
          </p:cNvPr>
          <p:cNvSpPr txBox="1">
            <a:spLocks/>
          </p:cNvSpPr>
          <p:nvPr/>
        </p:nvSpPr>
        <p:spPr>
          <a:xfrm>
            <a:off x="954367" y="2169224"/>
            <a:ext cx="4237397" cy="18975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spcAft>
                <a:spcPts val="600"/>
              </a:spcAft>
              <a:buFont typeface="Wingdings" panose="05000000000000000000" pitchFamily="2" charset="2"/>
              <a:buChar char="ü"/>
            </a:pPr>
            <a:r>
              <a:rPr lang="en-US" sz="1200">
                <a:latin typeface="Roboto" panose="02000000000000000000" pitchFamily="2" charset="0"/>
                <a:ea typeface="Roboto" panose="02000000000000000000" pitchFamily="2" charset="0"/>
              </a:rPr>
              <a:t>Phát triển giao diện website dựa trên template có sẵn.</a:t>
            </a:r>
            <a:endParaRPr lang="en-US" sz="1200" dirty="0">
              <a:latin typeface="Roboto" panose="02000000000000000000" pitchFamily="2" charset="0"/>
              <a:ea typeface="Roboto" panose="02000000000000000000" pitchFamily="2" charset="0"/>
            </a:endParaRPr>
          </a:p>
          <a:p>
            <a:pPr marL="285750" indent="-285750">
              <a:lnSpc>
                <a:spcPct val="150000"/>
              </a:lnSpc>
              <a:spcAft>
                <a:spcPts val="600"/>
              </a:spcAft>
              <a:buFont typeface="Wingdings" panose="05000000000000000000" pitchFamily="2" charset="2"/>
              <a:buChar char="ü"/>
            </a:pPr>
            <a:r>
              <a:rPr lang="en-US" sz="1200" dirty="0" err="1">
                <a:latin typeface="Roboto" panose="02000000000000000000" pitchFamily="2" charset="0"/>
                <a:ea typeface="Roboto" panose="02000000000000000000" pitchFamily="2" charset="0"/>
              </a:rPr>
              <a:t>Thiết</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kế</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cơ</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sở</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dữ</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liệu</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chuẩn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hóa</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theo</a:t>
            </a:r>
            <a:r>
              <a:rPr lang="en-US" sz="1200" dirty="0">
                <a:latin typeface="Roboto" panose="02000000000000000000" pitchFamily="2" charset="0"/>
                <a:ea typeface="Roboto" panose="02000000000000000000" pitchFamily="2" charset="0"/>
              </a:rPr>
              <a:t> 1NF, 2NF</a:t>
            </a:r>
            <a:r>
              <a:rPr lang="en-US" sz="1200">
                <a:latin typeface="Roboto" panose="02000000000000000000" pitchFamily="2" charset="0"/>
                <a:ea typeface="Roboto" panose="02000000000000000000" pitchFamily="2" charset="0"/>
              </a:rPr>
              <a:t>, 3NF.</a:t>
            </a:r>
          </a:p>
          <a:p>
            <a:pPr marL="285750" indent="-285750">
              <a:lnSpc>
                <a:spcPct val="150000"/>
              </a:lnSpc>
              <a:spcAft>
                <a:spcPts val="600"/>
              </a:spcAft>
              <a:buFont typeface="Wingdings" panose="05000000000000000000" pitchFamily="2" charset="2"/>
              <a:buChar char="ü"/>
            </a:pPr>
            <a:r>
              <a:rPr lang="en-US" sz="1200">
                <a:latin typeface="Roboto" panose="02000000000000000000" pitchFamily="2" charset="0"/>
                <a:ea typeface="Roboto" panose="02000000000000000000" pitchFamily="2" charset="0"/>
              </a:rPr>
              <a:t>Thiết kế các mô hình tổng quát của giao diện.</a:t>
            </a:r>
          </a:p>
          <a:p>
            <a:pPr marL="285750" indent="-285750">
              <a:lnSpc>
                <a:spcPct val="150000"/>
              </a:lnSpc>
              <a:spcAft>
                <a:spcPts val="600"/>
              </a:spcAft>
              <a:buFont typeface="Wingdings" panose="05000000000000000000" pitchFamily="2" charset="2"/>
              <a:buChar char="ü"/>
            </a:pPr>
            <a:r>
              <a:rPr lang="en-US" sz="1200">
                <a:latin typeface="Roboto" panose="02000000000000000000" pitchFamily="2" charset="0"/>
                <a:ea typeface="Roboto" panose="02000000000000000000" pitchFamily="2" charset="0"/>
              </a:rPr>
              <a:t>Công cụ sử dụng: Figma, Office </a:t>
            </a:r>
            <a:r>
              <a:rPr lang="en-US" sz="1200" dirty="0">
                <a:latin typeface="Roboto" panose="02000000000000000000" pitchFamily="2" charset="0"/>
                <a:ea typeface="Roboto" panose="02000000000000000000" pitchFamily="2" charset="0"/>
              </a:rPr>
              <a:t>365, </a:t>
            </a:r>
            <a:r>
              <a:rPr lang="en-US" sz="1200" dirty="0" err="1">
                <a:latin typeface="Roboto" panose="02000000000000000000" pitchFamily="2" charset="0"/>
                <a:ea typeface="Roboto" panose="02000000000000000000" pitchFamily="2" charset="0"/>
              </a:rPr>
              <a:t>Diagram.nets</a:t>
            </a:r>
            <a:r>
              <a:rPr lang="en-US" sz="1200" dirty="0">
                <a:latin typeface="Roboto" panose="02000000000000000000" pitchFamily="2" charset="0"/>
                <a:ea typeface="Roboto" panose="02000000000000000000" pitchFamily="2" charset="0"/>
              </a:rPr>
              <a:t>, Visual studio code, ….</a:t>
            </a:r>
          </a:p>
          <a:p>
            <a:pPr marL="285750" indent="-285750" algn="just">
              <a:lnSpc>
                <a:spcPct val="150000"/>
              </a:lnSpc>
              <a:spcAft>
                <a:spcPts val="600"/>
              </a:spcAft>
              <a:buFont typeface="Wingdings" panose="05000000000000000000" pitchFamily="2" charset="2"/>
              <a:buChar char="ü"/>
            </a:pPr>
            <a:endParaRPr lang="en-US" sz="1200" dirty="0">
              <a:latin typeface="Roboto" panose="02000000000000000000" pitchFamily="2" charset="0"/>
              <a:ea typeface="Roboto" panose="02000000000000000000" pitchFamily="2" charset="0"/>
            </a:endParaRPr>
          </a:p>
        </p:txBody>
      </p:sp>
      <p:grpSp>
        <p:nvGrpSpPr>
          <p:cNvPr id="1367" name="Google Shape;1613;p45">
            <a:extLst>
              <a:ext uri="{FF2B5EF4-FFF2-40B4-BE49-F238E27FC236}">
                <a16:creationId xmlns:a16="http://schemas.microsoft.com/office/drawing/2014/main" id="{B9A68B11-0C91-7679-5096-E456AA1DD464}"/>
              </a:ext>
            </a:extLst>
          </p:cNvPr>
          <p:cNvGrpSpPr/>
          <p:nvPr/>
        </p:nvGrpSpPr>
        <p:grpSpPr>
          <a:xfrm>
            <a:off x="5038835" y="1628078"/>
            <a:ext cx="3279976" cy="2832411"/>
            <a:chOff x="1170175" y="498925"/>
            <a:chExt cx="5001100" cy="4650250"/>
          </a:xfrm>
        </p:grpSpPr>
        <p:sp>
          <p:nvSpPr>
            <p:cNvPr id="1368" name="Google Shape;1614;p45">
              <a:extLst>
                <a:ext uri="{FF2B5EF4-FFF2-40B4-BE49-F238E27FC236}">
                  <a16:creationId xmlns:a16="http://schemas.microsoft.com/office/drawing/2014/main" id="{2BD42936-3FBF-D8C3-F0B7-C0D57C6C683E}"/>
                </a:ext>
              </a:extLst>
            </p:cNvPr>
            <p:cNvSpPr/>
            <p:nvPr/>
          </p:nvSpPr>
          <p:spPr>
            <a:xfrm>
              <a:off x="1170175" y="498925"/>
              <a:ext cx="5001100" cy="4650250"/>
            </a:xfrm>
            <a:custGeom>
              <a:avLst/>
              <a:gdLst/>
              <a:ahLst/>
              <a:cxnLst/>
              <a:rect l="l" t="t" r="r" b="b"/>
              <a:pathLst>
                <a:path w="200044" h="186010" extrusionOk="0">
                  <a:moveTo>
                    <a:pt x="84841" y="1"/>
                  </a:moveTo>
                  <a:cubicBezTo>
                    <a:pt x="82845" y="1"/>
                    <a:pt x="80997" y="174"/>
                    <a:pt x="79324" y="543"/>
                  </a:cubicBezTo>
                  <a:cubicBezTo>
                    <a:pt x="52104" y="6513"/>
                    <a:pt x="0" y="100848"/>
                    <a:pt x="16712" y="126566"/>
                  </a:cubicBezTo>
                  <a:cubicBezTo>
                    <a:pt x="31865" y="149885"/>
                    <a:pt x="97008" y="186009"/>
                    <a:pt x="123330" y="186009"/>
                  </a:cubicBezTo>
                  <a:cubicBezTo>
                    <a:pt x="126039" y="186009"/>
                    <a:pt x="128337" y="185626"/>
                    <a:pt x="130127" y="184808"/>
                  </a:cubicBezTo>
                  <a:cubicBezTo>
                    <a:pt x="149307" y="176001"/>
                    <a:pt x="196441" y="90607"/>
                    <a:pt x="198375" y="70326"/>
                  </a:cubicBezTo>
                  <a:cubicBezTo>
                    <a:pt x="200043" y="53013"/>
                    <a:pt x="185366" y="43340"/>
                    <a:pt x="181063" y="40871"/>
                  </a:cubicBezTo>
                  <a:cubicBezTo>
                    <a:pt x="179829" y="40171"/>
                    <a:pt x="178595" y="39470"/>
                    <a:pt x="177394" y="38737"/>
                  </a:cubicBezTo>
                  <a:cubicBezTo>
                    <a:pt x="165283" y="31408"/>
                    <a:pt x="111721" y="1"/>
                    <a:pt x="8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615;p45">
              <a:extLst>
                <a:ext uri="{FF2B5EF4-FFF2-40B4-BE49-F238E27FC236}">
                  <a16:creationId xmlns:a16="http://schemas.microsoft.com/office/drawing/2014/main" id="{DB5F882D-CF67-B692-AB46-D7F71EAD93F8}"/>
                </a:ext>
              </a:extLst>
            </p:cNvPr>
            <p:cNvSpPr/>
            <p:nvPr/>
          </p:nvSpPr>
          <p:spPr>
            <a:xfrm>
              <a:off x="1921550" y="4513675"/>
              <a:ext cx="3449975" cy="632150"/>
            </a:xfrm>
            <a:custGeom>
              <a:avLst/>
              <a:gdLst/>
              <a:ahLst/>
              <a:cxnLst/>
              <a:rect l="l" t="t" r="r" b="b"/>
              <a:pathLst>
                <a:path w="137999" h="25286" extrusionOk="0">
                  <a:moveTo>
                    <a:pt x="68983" y="0"/>
                  </a:moveTo>
                  <a:cubicBezTo>
                    <a:pt x="30889" y="0"/>
                    <a:pt x="0" y="5638"/>
                    <a:pt x="0" y="12643"/>
                  </a:cubicBezTo>
                  <a:cubicBezTo>
                    <a:pt x="0" y="19614"/>
                    <a:pt x="30889" y="25285"/>
                    <a:pt x="68983" y="25285"/>
                  </a:cubicBezTo>
                  <a:cubicBezTo>
                    <a:pt x="107110" y="25285"/>
                    <a:pt x="137999" y="19614"/>
                    <a:pt x="137999" y="12643"/>
                  </a:cubicBezTo>
                  <a:cubicBezTo>
                    <a:pt x="137999" y="5638"/>
                    <a:pt x="107110" y="0"/>
                    <a:pt x="68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616;p45">
              <a:extLst>
                <a:ext uri="{FF2B5EF4-FFF2-40B4-BE49-F238E27FC236}">
                  <a16:creationId xmlns:a16="http://schemas.microsoft.com/office/drawing/2014/main" id="{74D4E4C5-5D3B-D56E-1556-5181471A00B2}"/>
                </a:ext>
              </a:extLst>
            </p:cNvPr>
            <p:cNvSpPr/>
            <p:nvPr/>
          </p:nvSpPr>
          <p:spPr>
            <a:xfrm>
              <a:off x="2145875" y="2795775"/>
              <a:ext cx="1488575" cy="176825"/>
            </a:xfrm>
            <a:custGeom>
              <a:avLst/>
              <a:gdLst/>
              <a:ahLst/>
              <a:cxnLst/>
              <a:rect l="l" t="t" r="r" b="b"/>
              <a:pathLst>
                <a:path w="59543" h="7073" fill="none" extrusionOk="0">
                  <a:moveTo>
                    <a:pt x="0" y="7072"/>
                  </a:moveTo>
                  <a:lnTo>
                    <a:pt x="59543" y="1"/>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617;p45">
              <a:extLst>
                <a:ext uri="{FF2B5EF4-FFF2-40B4-BE49-F238E27FC236}">
                  <a16:creationId xmlns:a16="http://schemas.microsoft.com/office/drawing/2014/main" id="{0743B520-343A-61D5-F6AD-B20C8065BFBE}"/>
                </a:ext>
              </a:extLst>
            </p:cNvPr>
            <p:cNvSpPr/>
            <p:nvPr/>
          </p:nvSpPr>
          <p:spPr>
            <a:xfrm>
              <a:off x="2188400" y="2314600"/>
              <a:ext cx="1490250" cy="342775"/>
            </a:xfrm>
            <a:custGeom>
              <a:avLst/>
              <a:gdLst/>
              <a:ahLst/>
              <a:cxnLst/>
              <a:rect l="l" t="t" r="r" b="b"/>
              <a:pathLst>
                <a:path w="59610" h="13711" fill="none" extrusionOk="0">
                  <a:moveTo>
                    <a:pt x="1" y="0"/>
                  </a:moveTo>
                  <a:lnTo>
                    <a:pt x="59610" y="13710"/>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618;p45">
              <a:extLst>
                <a:ext uri="{FF2B5EF4-FFF2-40B4-BE49-F238E27FC236}">
                  <a16:creationId xmlns:a16="http://schemas.microsoft.com/office/drawing/2014/main" id="{15ADDEEF-1DA1-9BEC-7492-F30B2CDC4EFD}"/>
                </a:ext>
              </a:extLst>
            </p:cNvPr>
            <p:cNvSpPr/>
            <p:nvPr/>
          </p:nvSpPr>
          <p:spPr>
            <a:xfrm>
              <a:off x="2426075" y="1761700"/>
              <a:ext cx="1189200" cy="728050"/>
            </a:xfrm>
            <a:custGeom>
              <a:avLst/>
              <a:gdLst/>
              <a:ahLst/>
              <a:cxnLst/>
              <a:rect l="l" t="t" r="r" b="b"/>
              <a:pathLst>
                <a:path w="47568" h="29122" fill="none" extrusionOk="0">
                  <a:moveTo>
                    <a:pt x="0" y="1"/>
                  </a:moveTo>
                  <a:lnTo>
                    <a:pt x="47568" y="29121"/>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619;p45">
              <a:extLst>
                <a:ext uri="{FF2B5EF4-FFF2-40B4-BE49-F238E27FC236}">
                  <a16:creationId xmlns:a16="http://schemas.microsoft.com/office/drawing/2014/main" id="{8BEA4E20-0E4A-5F70-8DAE-B5B775006E2A}"/>
                </a:ext>
              </a:extLst>
            </p:cNvPr>
            <p:cNvSpPr/>
            <p:nvPr/>
          </p:nvSpPr>
          <p:spPr>
            <a:xfrm>
              <a:off x="3090700" y="1713325"/>
              <a:ext cx="664675" cy="755575"/>
            </a:xfrm>
            <a:custGeom>
              <a:avLst/>
              <a:gdLst/>
              <a:ahLst/>
              <a:cxnLst/>
              <a:rect l="l" t="t" r="r" b="b"/>
              <a:pathLst>
                <a:path w="26587" h="30223" fill="none" extrusionOk="0">
                  <a:moveTo>
                    <a:pt x="1" y="1"/>
                  </a:moveTo>
                  <a:lnTo>
                    <a:pt x="26587" y="30223"/>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620;p45">
              <a:extLst>
                <a:ext uri="{FF2B5EF4-FFF2-40B4-BE49-F238E27FC236}">
                  <a16:creationId xmlns:a16="http://schemas.microsoft.com/office/drawing/2014/main" id="{7F96C3F0-5BCC-39A7-7C96-B13DEFD5C9A2}"/>
                </a:ext>
              </a:extLst>
            </p:cNvPr>
            <p:cNvSpPr/>
            <p:nvPr/>
          </p:nvSpPr>
          <p:spPr>
            <a:xfrm>
              <a:off x="3804550" y="1209650"/>
              <a:ext cx="25" cy="1230900"/>
            </a:xfrm>
            <a:custGeom>
              <a:avLst/>
              <a:gdLst/>
              <a:ahLst/>
              <a:cxnLst/>
              <a:rect l="l" t="t" r="r" b="b"/>
              <a:pathLst>
                <a:path w="1" h="49236" fill="none" extrusionOk="0">
                  <a:moveTo>
                    <a:pt x="1" y="0"/>
                  </a:moveTo>
                  <a:lnTo>
                    <a:pt x="1" y="49235"/>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621;p45">
              <a:extLst>
                <a:ext uri="{FF2B5EF4-FFF2-40B4-BE49-F238E27FC236}">
                  <a16:creationId xmlns:a16="http://schemas.microsoft.com/office/drawing/2014/main" id="{245FF475-20C1-5FE0-A738-8ABC1F6A4332}"/>
                </a:ext>
              </a:extLst>
            </p:cNvPr>
            <p:cNvSpPr/>
            <p:nvPr/>
          </p:nvSpPr>
          <p:spPr>
            <a:xfrm>
              <a:off x="3958000" y="1167100"/>
              <a:ext cx="916500" cy="1308475"/>
            </a:xfrm>
            <a:custGeom>
              <a:avLst/>
              <a:gdLst/>
              <a:ahLst/>
              <a:cxnLst/>
              <a:rect l="l" t="t" r="r" b="b"/>
              <a:pathLst>
                <a:path w="36660" h="52339" fill="none" extrusionOk="0">
                  <a:moveTo>
                    <a:pt x="36660" y="1"/>
                  </a:moveTo>
                  <a:lnTo>
                    <a:pt x="0" y="52338"/>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622;p45">
              <a:extLst>
                <a:ext uri="{FF2B5EF4-FFF2-40B4-BE49-F238E27FC236}">
                  <a16:creationId xmlns:a16="http://schemas.microsoft.com/office/drawing/2014/main" id="{7DE7B76F-475B-5772-1DAD-B87B16F79EBE}"/>
                </a:ext>
              </a:extLst>
            </p:cNvPr>
            <p:cNvSpPr/>
            <p:nvPr/>
          </p:nvSpPr>
          <p:spPr>
            <a:xfrm>
              <a:off x="4007200" y="1649950"/>
              <a:ext cx="1357650" cy="916525"/>
            </a:xfrm>
            <a:custGeom>
              <a:avLst/>
              <a:gdLst/>
              <a:ahLst/>
              <a:cxnLst/>
              <a:rect l="l" t="t" r="r" b="b"/>
              <a:pathLst>
                <a:path w="54306" h="36661" fill="none" extrusionOk="0">
                  <a:moveTo>
                    <a:pt x="54306" y="1"/>
                  </a:moveTo>
                  <a:lnTo>
                    <a:pt x="0" y="36660"/>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623;p45">
              <a:extLst>
                <a:ext uri="{FF2B5EF4-FFF2-40B4-BE49-F238E27FC236}">
                  <a16:creationId xmlns:a16="http://schemas.microsoft.com/office/drawing/2014/main" id="{C4ED6B1B-F67E-6BDA-EDCC-45E6629F23F4}"/>
                </a:ext>
              </a:extLst>
            </p:cNvPr>
            <p:cNvSpPr/>
            <p:nvPr/>
          </p:nvSpPr>
          <p:spPr>
            <a:xfrm>
              <a:off x="4034725" y="2363800"/>
              <a:ext cx="1294275" cy="314425"/>
            </a:xfrm>
            <a:custGeom>
              <a:avLst/>
              <a:gdLst/>
              <a:ahLst/>
              <a:cxnLst/>
              <a:rect l="l" t="t" r="r" b="b"/>
              <a:pathLst>
                <a:path w="51771" h="12577" fill="none" extrusionOk="0">
                  <a:moveTo>
                    <a:pt x="51771" y="1"/>
                  </a:moveTo>
                  <a:lnTo>
                    <a:pt x="0" y="12576"/>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624;p45">
              <a:extLst>
                <a:ext uri="{FF2B5EF4-FFF2-40B4-BE49-F238E27FC236}">
                  <a16:creationId xmlns:a16="http://schemas.microsoft.com/office/drawing/2014/main" id="{E27AB8B2-A5A1-24C5-E013-480C95ABE6ED}"/>
                </a:ext>
              </a:extLst>
            </p:cNvPr>
            <p:cNvSpPr/>
            <p:nvPr/>
          </p:nvSpPr>
          <p:spPr>
            <a:xfrm>
              <a:off x="4090600" y="2839150"/>
              <a:ext cx="1210875" cy="385300"/>
            </a:xfrm>
            <a:custGeom>
              <a:avLst/>
              <a:gdLst/>
              <a:ahLst/>
              <a:cxnLst/>
              <a:rect l="l" t="t" r="r" b="b"/>
              <a:pathLst>
                <a:path w="48435" h="15412" fill="none" extrusionOk="0">
                  <a:moveTo>
                    <a:pt x="48435" y="15411"/>
                  </a:moveTo>
                  <a:lnTo>
                    <a:pt x="0" y="0"/>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625;p45">
              <a:extLst>
                <a:ext uri="{FF2B5EF4-FFF2-40B4-BE49-F238E27FC236}">
                  <a16:creationId xmlns:a16="http://schemas.microsoft.com/office/drawing/2014/main" id="{5DA1E65C-FF3E-9AC8-3525-A44513B8EF85}"/>
                </a:ext>
              </a:extLst>
            </p:cNvPr>
            <p:cNvSpPr/>
            <p:nvPr/>
          </p:nvSpPr>
          <p:spPr>
            <a:xfrm>
              <a:off x="5354000" y="3045125"/>
              <a:ext cx="419475" cy="379450"/>
            </a:xfrm>
            <a:custGeom>
              <a:avLst/>
              <a:gdLst/>
              <a:ahLst/>
              <a:cxnLst/>
              <a:rect l="l" t="t" r="r" b="b"/>
              <a:pathLst>
                <a:path w="16779" h="15178" extrusionOk="0">
                  <a:moveTo>
                    <a:pt x="3436" y="0"/>
                  </a:moveTo>
                  <a:cubicBezTo>
                    <a:pt x="1535" y="0"/>
                    <a:pt x="0" y="1535"/>
                    <a:pt x="0" y="3470"/>
                  </a:cubicBezTo>
                  <a:lnTo>
                    <a:pt x="0" y="11742"/>
                  </a:lnTo>
                  <a:cubicBezTo>
                    <a:pt x="0" y="13643"/>
                    <a:pt x="1535" y="15178"/>
                    <a:pt x="3436" y="15178"/>
                  </a:cubicBezTo>
                  <a:lnTo>
                    <a:pt x="13310" y="15178"/>
                  </a:lnTo>
                  <a:cubicBezTo>
                    <a:pt x="15211" y="15178"/>
                    <a:pt x="16779" y="13643"/>
                    <a:pt x="16779" y="11742"/>
                  </a:cubicBezTo>
                  <a:lnTo>
                    <a:pt x="16779" y="3470"/>
                  </a:lnTo>
                  <a:cubicBezTo>
                    <a:pt x="16779" y="1535"/>
                    <a:pt x="15211" y="0"/>
                    <a:pt x="13310"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626;p45">
              <a:extLst>
                <a:ext uri="{FF2B5EF4-FFF2-40B4-BE49-F238E27FC236}">
                  <a16:creationId xmlns:a16="http://schemas.microsoft.com/office/drawing/2014/main" id="{888B3BD8-0BA4-184B-84F4-C62060527468}"/>
                </a:ext>
              </a:extLst>
            </p:cNvPr>
            <p:cNvSpPr/>
            <p:nvPr/>
          </p:nvSpPr>
          <p:spPr>
            <a:xfrm>
              <a:off x="5575825" y="3142700"/>
              <a:ext cx="124275" cy="23375"/>
            </a:xfrm>
            <a:custGeom>
              <a:avLst/>
              <a:gdLst/>
              <a:ahLst/>
              <a:cxnLst/>
              <a:rect l="l" t="t" r="r" b="b"/>
              <a:pathLst>
                <a:path w="4971" h="935" extrusionOk="0">
                  <a:moveTo>
                    <a:pt x="0" y="0"/>
                  </a:moveTo>
                  <a:lnTo>
                    <a:pt x="0" y="934"/>
                  </a:lnTo>
                  <a:lnTo>
                    <a:pt x="4970" y="934"/>
                  </a:lnTo>
                  <a:lnTo>
                    <a:pt x="49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627;p45">
              <a:extLst>
                <a:ext uri="{FF2B5EF4-FFF2-40B4-BE49-F238E27FC236}">
                  <a16:creationId xmlns:a16="http://schemas.microsoft.com/office/drawing/2014/main" id="{3102DD56-9791-72EC-4850-D768D928C9C1}"/>
                </a:ext>
              </a:extLst>
            </p:cNvPr>
            <p:cNvSpPr/>
            <p:nvPr/>
          </p:nvSpPr>
          <p:spPr>
            <a:xfrm>
              <a:off x="5575825" y="3281125"/>
              <a:ext cx="124275" cy="24200"/>
            </a:xfrm>
            <a:custGeom>
              <a:avLst/>
              <a:gdLst/>
              <a:ahLst/>
              <a:cxnLst/>
              <a:rect l="l" t="t" r="r" b="b"/>
              <a:pathLst>
                <a:path w="4971" h="968" extrusionOk="0">
                  <a:moveTo>
                    <a:pt x="0" y="0"/>
                  </a:moveTo>
                  <a:lnTo>
                    <a:pt x="0" y="968"/>
                  </a:lnTo>
                  <a:lnTo>
                    <a:pt x="4970" y="968"/>
                  </a:lnTo>
                  <a:lnTo>
                    <a:pt x="49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628;p45">
              <a:extLst>
                <a:ext uri="{FF2B5EF4-FFF2-40B4-BE49-F238E27FC236}">
                  <a16:creationId xmlns:a16="http://schemas.microsoft.com/office/drawing/2014/main" id="{6E9CE097-29B4-4192-AF14-A8AEBFBDA827}"/>
                </a:ext>
              </a:extLst>
            </p:cNvPr>
            <p:cNvSpPr/>
            <p:nvPr/>
          </p:nvSpPr>
          <p:spPr>
            <a:xfrm>
              <a:off x="5407375" y="3091825"/>
              <a:ext cx="124275" cy="125100"/>
            </a:xfrm>
            <a:custGeom>
              <a:avLst/>
              <a:gdLst/>
              <a:ahLst/>
              <a:cxnLst/>
              <a:rect l="l" t="t" r="r" b="b"/>
              <a:pathLst>
                <a:path w="4971" h="5004" extrusionOk="0">
                  <a:moveTo>
                    <a:pt x="2002" y="0"/>
                  </a:moveTo>
                  <a:lnTo>
                    <a:pt x="2002" y="2035"/>
                  </a:lnTo>
                  <a:lnTo>
                    <a:pt x="0" y="2035"/>
                  </a:lnTo>
                  <a:lnTo>
                    <a:pt x="0" y="2969"/>
                  </a:lnTo>
                  <a:lnTo>
                    <a:pt x="2002" y="2969"/>
                  </a:lnTo>
                  <a:lnTo>
                    <a:pt x="2002" y="5004"/>
                  </a:lnTo>
                  <a:lnTo>
                    <a:pt x="2969" y="5004"/>
                  </a:lnTo>
                  <a:lnTo>
                    <a:pt x="2969" y="2969"/>
                  </a:lnTo>
                  <a:lnTo>
                    <a:pt x="4970" y="2969"/>
                  </a:lnTo>
                  <a:lnTo>
                    <a:pt x="4970" y="2035"/>
                  </a:lnTo>
                  <a:lnTo>
                    <a:pt x="2969" y="2035"/>
                  </a:lnTo>
                  <a:lnTo>
                    <a:pt x="2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629;p45">
              <a:extLst>
                <a:ext uri="{FF2B5EF4-FFF2-40B4-BE49-F238E27FC236}">
                  <a16:creationId xmlns:a16="http://schemas.microsoft.com/office/drawing/2014/main" id="{AF0892A0-9D79-B5EE-F07C-A1F1B213BFF6}"/>
                </a:ext>
              </a:extLst>
            </p:cNvPr>
            <p:cNvSpPr/>
            <p:nvPr/>
          </p:nvSpPr>
          <p:spPr>
            <a:xfrm>
              <a:off x="5416550" y="3252775"/>
              <a:ext cx="105100" cy="105100"/>
            </a:xfrm>
            <a:custGeom>
              <a:avLst/>
              <a:gdLst/>
              <a:ahLst/>
              <a:cxnLst/>
              <a:rect l="l" t="t" r="r" b="b"/>
              <a:pathLst>
                <a:path w="4204" h="4204" extrusionOk="0">
                  <a:moveTo>
                    <a:pt x="701" y="0"/>
                  </a:moveTo>
                  <a:lnTo>
                    <a:pt x="0" y="667"/>
                  </a:lnTo>
                  <a:lnTo>
                    <a:pt x="1434" y="2102"/>
                  </a:lnTo>
                  <a:lnTo>
                    <a:pt x="0" y="3503"/>
                  </a:lnTo>
                  <a:lnTo>
                    <a:pt x="701" y="4203"/>
                  </a:lnTo>
                  <a:lnTo>
                    <a:pt x="2102" y="2769"/>
                  </a:lnTo>
                  <a:lnTo>
                    <a:pt x="3536" y="4203"/>
                  </a:lnTo>
                  <a:lnTo>
                    <a:pt x="4203" y="3503"/>
                  </a:lnTo>
                  <a:lnTo>
                    <a:pt x="2802" y="2102"/>
                  </a:lnTo>
                  <a:lnTo>
                    <a:pt x="4203" y="667"/>
                  </a:lnTo>
                  <a:lnTo>
                    <a:pt x="3536" y="0"/>
                  </a:lnTo>
                  <a:lnTo>
                    <a:pt x="2102" y="1401"/>
                  </a:lnTo>
                  <a:lnTo>
                    <a:pt x="7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630;p45">
              <a:extLst>
                <a:ext uri="{FF2B5EF4-FFF2-40B4-BE49-F238E27FC236}">
                  <a16:creationId xmlns:a16="http://schemas.microsoft.com/office/drawing/2014/main" id="{F400BEC6-987F-38FB-7266-BDC78E61BBF7}"/>
                </a:ext>
              </a:extLst>
            </p:cNvPr>
            <p:cNvSpPr/>
            <p:nvPr/>
          </p:nvSpPr>
          <p:spPr>
            <a:xfrm>
              <a:off x="5625025" y="3239425"/>
              <a:ext cx="32550" cy="32550"/>
            </a:xfrm>
            <a:custGeom>
              <a:avLst/>
              <a:gdLst/>
              <a:ahLst/>
              <a:cxnLst/>
              <a:rect l="l" t="t" r="r" b="b"/>
              <a:pathLst>
                <a:path w="1302" h="1302" extrusionOk="0">
                  <a:moveTo>
                    <a:pt x="667" y="1"/>
                  </a:moveTo>
                  <a:cubicBezTo>
                    <a:pt x="301" y="1"/>
                    <a:pt x="0" y="301"/>
                    <a:pt x="0" y="668"/>
                  </a:cubicBezTo>
                  <a:cubicBezTo>
                    <a:pt x="0" y="1001"/>
                    <a:pt x="301" y="1302"/>
                    <a:pt x="667" y="1302"/>
                  </a:cubicBezTo>
                  <a:cubicBezTo>
                    <a:pt x="1001" y="1302"/>
                    <a:pt x="1301" y="1001"/>
                    <a:pt x="1301" y="668"/>
                  </a:cubicBezTo>
                  <a:cubicBezTo>
                    <a:pt x="1301" y="301"/>
                    <a:pt x="1001" y="1"/>
                    <a:pt x="6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631;p45">
              <a:extLst>
                <a:ext uri="{FF2B5EF4-FFF2-40B4-BE49-F238E27FC236}">
                  <a16:creationId xmlns:a16="http://schemas.microsoft.com/office/drawing/2014/main" id="{E378F24A-2DF5-6C72-A613-EC0AD4BD1819}"/>
                </a:ext>
              </a:extLst>
            </p:cNvPr>
            <p:cNvSpPr/>
            <p:nvPr/>
          </p:nvSpPr>
          <p:spPr>
            <a:xfrm>
              <a:off x="5625025" y="3318650"/>
              <a:ext cx="32550" cy="32550"/>
            </a:xfrm>
            <a:custGeom>
              <a:avLst/>
              <a:gdLst/>
              <a:ahLst/>
              <a:cxnLst/>
              <a:rect l="l" t="t" r="r" b="b"/>
              <a:pathLst>
                <a:path w="1302" h="1302" extrusionOk="0">
                  <a:moveTo>
                    <a:pt x="667" y="1"/>
                  </a:moveTo>
                  <a:cubicBezTo>
                    <a:pt x="301" y="1"/>
                    <a:pt x="0" y="267"/>
                    <a:pt x="0" y="634"/>
                  </a:cubicBezTo>
                  <a:cubicBezTo>
                    <a:pt x="0" y="1001"/>
                    <a:pt x="301" y="1301"/>
                    <a:pt x="667" y="1301"/>
                  </a:cubicBezTo>
                  <a:cubicBezTo>
                    <a:pt x="1001" y="1301"/>
                    <a:pt x="1301" y="1001"/>
                    <a:pt x="1301" y="634"/>
                  </a:cubicBezTo>
                  <a:cubicBezTo>
                    <a:pt x="1301" y="267"/>
                    <a:pt x="1001" y="1"/>
                    <a:pt x="6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632;p45">
              <a:extLst>
                <a:ext uri="{FF2B5EF4-FFF2-40B4-BE49-F238E27FC236}">
                  <a16:creationId xmlns:a16="http://schemas.microsoft.com/office/drawing/2014/main" id="{F6A82967-84B8-EDA7-DA37-C5D5F5A1F75E}"/>
                </a:ext>
              </a:extLst>
            </p:cNvPr>
            <p:cNvSpPr/>
            <p:nvPr/>
          </p:nvSpPr>
          <p:spPr>
            <a:xfrm>
              <a:off x="5386525" y="2084000"/>
              <a:ext cx="486200" cy="452675"/>
            </a:xfrm>
            <a:custGeom>
              <a:avLst/>
              <a:gdLst/>
              <a:ahLst/>
              <a:cxnLst/>
              <a:rect l="l" t="t" r="r" b="b"/>
              <a:pathLst>
                <a:path w="19448" h="18107" extrusionOk="0">
                  <a:moveTo>
                    <a:pt x="9794" y="0"/>
                  </a:moveTo>
                  <a:cubicBezTo>
                    <a:pt x="9315" y="0"/>
                    <a:pt x="8829" y="39"/>
                    <a:pt x="8339" y="118"/>
                  </a:cubicBezTo>
                  <a:cubicBezTo>
                    <a:pt x="3403" y="885"/>
                    <a:pt x="0" y="5522"/>
                    <a:pt x="801" y="10459"/>
                  </a:cubicBezTo>
                  <a:cubicBezTo>
                    <a:pt x="1495" y="14924"/>
                    <a:pt x="5354" y="18106"/>
                    <a:pt x="9737" y="18106"/>
                  </a:cubicBezTo>
                  <a:cubicBezTo>
                    <a:pt x="10201" y="18106"/>
                    <a:pt x="10670" y="18071"/>
                    <a:pt x="11141" y="17997"/>
                  </a:cubicBezTo>
                  <a:cubicBezTo>
                    <a:pt x="16078" y="17197"/>
                    <a:pt x="19447" y="12594"/>
                    <a:pt x="18680" y="7623"/>
                  </a:cubicBezTo>
                  <a:cubicBezTo>
                    <a:pt x="17989" y="3176"/>
                    <a:pt x="14157" y="0"/>
                    <a:pt x="9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633;p45">
              <a:extLst>
                <a:ext uri="{FF2B5EF4-FFF2-40B4-BE49-F238E27FC236}">
                  <a16:creationId xmlns:a16="http://schemas.microsoft.com/office/drawing/2014/main" id="{07565801-D9D3-C5FE-68E3-63ECFBF2A231}"/>
                </a:ext>
              </a:extLst>
            </p:cNvPr>
            <p:cNvSpPr/>
            <p:nvPr/>
          </p:nvSpPr>
          <p:spPr>
            <a:xfrm>
              <a:off x="5301450" y="2063550"/>
              <a:ext cx="574600" cy="492075"/>
            </a:xfrm>
            <a:custGeom>
              <a:avLst/>
              <a:gdLst/>
              <a:ahLst/>
              <a:cxnLst/>
              <a:rect l="l" t="t" r="r" b="b"/>
              <a:pathLst>
                <a:path w="22984" h="19683" extrusionOk="0">
                  <a:moveTo>
                    <a:pt x="13143" y="1570"/>
                  </a:moveTo>
                  <a:cubicBezTo>
                    <a:pt x="17713" y="1603"/>
                    <a:pt x="21416" y="5272"/>
                    <a:pt x="21416" y="9842"/>
                  </a:cubicBezTo>
                  <a:cubicBezTo>
                    <a:pt x="21416" y="14852"/>
                    <a:pt x="17340" y="18152"/>
                    <a:pt x="13082" y="18152"/>
                  </a:cubicBezTo>
                  <a:cubicBezTo>
                    <a:pt x="11045" y="18152"/>
                    <a:pt x="8967" y="17397"/>
                    <a:pt x="7273" y="15713"/>
                  </a:cubicBezTo>
                  <a:cubicBezTo>
                    <a:pt x="2069" y="10509"/>
                    <a:pt x="5772" y="1570"/>
                    <a:pt x="13143" y="1570"/>
                  </a:cubicBezTo>
                  <a:close/>
                  <a:moveTo>
                    <a:pt x="13075" y="1"/>
                  </a:moveTo>
                  <a:cubicBezTo>
                    <a:pt x="10660" y="1"/>
                    <a:pt x="8201" y="898"/>
                    <a:pt x="6205" y="2904"/>
                  </a:cubicBezTo>
                  <a:cubicBezTo>
                    <a:pt x="1" y="9108"/>
                    <a:pt x="4371" y="19683"/>
                    <a:pt x="13143" y="19683"/>
                  </a:cubicBezTo>
                  <a:cubicBezTo>
                    <a:pt x="18581" y="19683"/>
                    <a:pt x="22984" y="15280"/>
                    <a:pt x="22984" y="9842"/>
                  </a:cubicBezTo>
                  <a:cubicBezTo>
                    <a:pt x="22984" y="3929"/>
                    <a:pt x="18127" y="1"/>
                    <a:pt x="13075" y="1"/>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634;p45">
              <a:extLst>
                <a:ext uri="{FF2B5EF4-FFF2-40B4-BE49-F238E27FC236}">
                  <a16:creationId xmlns:a16="http://schemas.microsoft.com/office/drawing/2014/main" id="{1775D383-B049-A247-BB18-8B69E88F6723}"/>
                </a:ext>
              </a:extLst>
            </p:cNvPr>
            <p:cNvSpPr/>
            <p:nvPr/>
          </p:nvSpPr>
          <p:spPr>
            <a:xfrm>
              <a:off x="5523275" y="2155325"/>
              <a:ext cx="231875" cy="293350"/>
            </a:xfrm>
            <a:custGeom>
              <a:avLst/>
              <a:gdLst/>
              <a:ahLst/>
              <a:cxnLst/>
              <a:rect l="l" t="t" r="r" b="b"/>
              <a:pathLst>
                <a:path w="9275" h="11734" extrusionOk="0">
                  <a:moveTo>
                    <a:pt x="4537" y="0"/>
                  </a:moveTo>
                  <a:cubicBezTo>
                    <a:pt x="3937" y="0"/>
                    <a:pt x="3437" y="467"/>
                    <a:pt x="3437" y="1068"/>
                  </a:cubicBezTo>
                  <a:cubicBezTo>
                    <a:pt x="3437" y="1134"/>
                    <a:pt x="3437" y="1201"/>
                    <a:pt x="3470" y="1268"/>
                  </a:cubicBezTo>
                  <a:cubicBezTo>
                    <a:pt x="2102" y="1768"/>
                    <a:pt x="1202" y="3069"/>
                    <a:pt x="1202" y="4503"/>
                  </a:cubicBezTo>
                  <a:lnTo>
                    <a:pt x="1202" y="8807"/>
                  </a:lnTo>
                  <a:cubicBezTo>
                    <a:pt x="1068" y="9107"/>
                    <a:pt x="701" y="9340"/>
                    <a:pt x="1" y="9340"/>
                  </a:cubicBezTo>
                  <a:lnTo>
                    <a:pt x="1" y="10541"/>
                  </a:lnTo>
                  <a:lnTo>
                    <a:pt x="3503" y="10541"/>
                  </a:lnTo>
                  <a:lnTo>
                    <a:pt x="3503" y="10608"/>
                  </a:lnTo>
                  <a:cubicBezTo>
                    <a:pt x="3503" y="11358"/>
                    <a:pt x="4070" y="11734"/>
                    <a:pt x="4637" y="11734"/>
                  </a:cubicBezTo>
                  <a:cubicBezTo>
                    <a:pt x="5204" y="11734"/>
                    <a:pt x="5772" y="11358"/>
                    <a:pt x="5772" y="10608"/>
                  </a:cubicBezTo>
                  <a:lnTo>
                    <a:pt x="5772" y="10541"/>
                  </a:lnTo>
                  <a:lnTo>
                    <a:pt x="9274" y="10541"/>
                  </a:lnTo>
                  <a:lnTo>
                    <a:pt x="9274" y="9340"/>
                  </a:lnTo>
                  <a:cubicBezTo>
                    <a:pt x="8540" y="9340"/>
                    <a:pt x="8207" y="9073"/>
                    <a:pt x="8073" y="8773"/>
                  </a:cubicBezTo>
                  <a:lnTo>
                    <a:pt x="8073" y="4503"/>
                  </a:lnTo>
                  <a:cubicBezTo>
                    <a:pt x="8073" y="3069"/>
                    <a:pt x="7206" y="1802"/>
                    <a:pt x="5872" y="1301"/>
                  </a:cubicBezTo>
                  <a:cubicBezTo>
                    <a:pt x="5905" y="1234"/>
                    <a:pt x="5905" y="1134"/>
                    <a:pt x="5905" y="1068"/>
                  </a:cubicBezTo>
                  <a:cubicBezTo>
                    <a:pt x="5905" y="467"/>
                    <a:pt x="5405" y="0"/>
                    <a:pt x="48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635;p45">
              <a:extLst>
                <a:ext uri="{FF2B5EF4-FFF2-40B4-BE49-F238E27FC236}">
                  <a16:creationId xmlns:a16="http://schemas.microsoft.com/office/drawing/2014/main" id="{16354AE4-EBEC-3FEC-43FA-38190DFE895C}"/>
                </a:ext>
              </a:extLst>
            </p:cNvPr>
            <p:cNvSpPr/>
            <p:nvPr/>
          </p:nvSpPr>
          <p:spPr>
            <a:xfrm>
              <a:off x="5402350" y="1378100"/>
              <a:ext cx="287750" cy="358600"/>
            </a:xfrm>
            <a:custGeom>
              <a:avLst/>
              <a:gdLst/>
              <a:ahLst/>
              <a:cxnLst/>
              <a:rect l="l" t="t" r="r" b="b"/>
              <a:pathLst>
                <a:path w="11510" h="14344" extrusionOk="0">
                  <a:moveTo>
                    <a:pt x="5733" y="3711"/>
                  </a:moveTo>
                  <a:cubicBezTo>
                    <a:pt x="6779" y="3711"/>
                    <a:pt x="7773" y="4518"/>
                    <a:pt x="7773" y="5738"/>
                  </a:cubicBezTo>
                  <a:cubicBezTo>
                    <a:pt x="7773" y="6872"/>
                    <a:pt x="6873" y="7773"/>
                    <a:pt x="5738" y="7773"/>
                  </a:cubicBezTo>
                  <a:cubicBezTo>
                    <a:pt x="3937" y="7773"/>
                    <a:pt x="3036" y="5571"/>
                    <a:pt x="4304" y="4303"/>
                  </a:cubicBezTo>
                  <a:cubicBezTo>
                    <a:pt x="4724" y="3894"/>
                    <a:pt x="5234" y="3711"/>
                    <a:pt x="5733" y="3711"/>
                  </a:cubicBezTo>
                  <a:close/>
                  <a:moveTo>
                    <a:pt x="5738" y="0"/>
                  </a:moveTo>
                  <a:cubicBezTo>
                    <a:pt x="2569" y="0"/>
                    <a:pt x="1" y="2569"/>
                    <a:pt x="1" y="5738"/>
                  </a:cubicBezTo>
                  <a:cubicBezTo>
                    <a:pt x="1" y="8940"/>
                    <a:pt x="5738" y="14344"/>
                    <a:pt x="5738" y="14344"/>
                  </a:cubicBezTo>
                  <a:cubicBezTo>
                    <a:pt x="5738" y="14344"/>
                    <a:pt x="11509" y="8907"/>
                    <a:pt x="11509" y="5738"/>
                  </a:cubicBezTo>
                  <a:cubicBezTo>
                    <a:pt x="11509" y="2569"/>
                    <a:pt x="8941" y="0"/>
                    <a:pt x="5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636;p45">
              <a:extLst>
                <a:ext uri="{FF2B5EF4-FFF2-40B4-BE49-F238E27FC236}">
                  <a16:creationId xmlns:a16="http://schemas.microsoft.com/office/drawing/2014/main" id="{B19FDB4A-BD32-4444-82D5-AC31D5B342EC}"/>
                </a:ext>
              </a:extLst>
            </p:cNvPr>
            <p:cNvSpPr/>
            <p:nvPr/>
          </p:nvSpPr>
          <p:spPr>
            <a:xfrm>
              <a:off x="4741900" y="799350"/>
              <a:ext cx="421975" cy="278550"/>
            </a:xfrm>
            <a:custGeom>
              <a:avLst/>
              <a:gdLst/>
              <a:ahLst/>
              <a:cxnLst/>
              <a:rect l="l" t="t" r="r" b="b"/>
              <a:pathLst>
                <a:path w="16879" h="11142" extrusionOk="0">
                  <a:moveTo>
                    <a:pt x="1401" y="0"/>
                  </a:moveTo>
                  <a:cubicBezTo>
                    <a:pt x="634" y="0"/>
                    <a:pt x="0" y="634"/>
                    <a:pt x="0" y="1401"/>
                  </a:cubicBezTo>
                  <a:lnTo>
                    <a:pt x="0" y="9741"/>
                  </a:lnTo>
                  <a:cubicBezTo>
                    <a:pt x="0" y="10508"/>
                    <a:pt x="634" y="11142"/>
                    <a:pt x="1401" y="11142"/>
                  </a:cubicBezTo>
                  <a:lnTo>
                    <a:pt x="15478" y="11142"/>
                  </a:lnTo>
                  <a:cubicBezTo>
                    <a:pt x="16278" y="11142"/>
                    <a:pt x="16879" y="10508"/>
                    <a:pt x="16879" y="9741"/>
                  </a:cubicBezTo>
                  <a:lnTo>
                    <a:pt x="16879" y="1401"/>
                  </a:lnTo>
                  <a:cubicBezTo>
                    <a:pt x="16879" y="634"/>
                    <a:pt x="16278" y="0"/>
                    <a:pt x="15478"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637;p45">
              <a:extLst>
                <a:ext uri="{FF2B5EF4-FFF2-40B4-BE49-F238E27FC236}">
                  <a16:creationId xmlns:a16="http://schemas.microsoft.com/office/drawing/2014/main" id="{33A0CC48-0C15-466C-FB3B-7E20CB98144D}"/>
                </a:ext>
              </a:extLst>
            </p:cNvPr>
            <p:cNvSpPr/>
            <p:nvPr/>
          </p:nvSpPr>
          <p:spPr>
            <a:xfrm>
              <a:off x="4861975" y="855850"/>
              <a:ext cx="181825" cy="166400"/>
            </a:xfrm>
            <a:custGeom>
              <a:avLst/>
              <a:gdLst/>
              <a:ahLst/>
              <a:cxnLst/>
              <a:rect l="l" t="t" r="r" b="b"/>
              <a:pathLst>
                <a:path w="7273" h="6656" extrusionOk="0">
                  <a:moveTo>
                    <a:pt x="3624" y="0"/>
                  </a:moveTo>
                  <a:cubicBezTo>
                    <a:pt x="2778" y="0"/>
                    <a:pt x="1935" y="326"/>
                    <a:pt x="1301" y="976"/>
                  </a:cubicBezTo>
                  <a:cubicBezTo>
                    <a:pt x="1" y="2277"/>
                    <a:pt x="1" y="4378"/>
                    <a:pt x="1301" y="5679"/>
                  </a:cubicBezTo>
                  <a:cubicBezTo>
                    <a:pt x="1935" y="6330"/>
                    <a:pt x="2778" y="6655"/>
                    <a:pt x="3624" y="6655"/>
                  </a:cubicBezTo>
                  <a:cubicBezTo>
                    <a:pt x="4470" y="6655"/>
                    <a:pt x="5321" y="6330"/>
                    <a:pt x="5971" y="5679"/>
                  </a:cubicBezTo>
                  <a:cubicBezTo>
                    <a:pt x="7272" y="4378"/>
                    <a:pt x="7272" y="2277"/>
                    <a:pt x="5971" y="976"/>
                  </a:cubicBezTo>
                  <a:cubicBezTo>
                    <a:pt x="5321" y="326"/>
                    <a:pt x="4470" y="0"/>
                    <a:pt x="36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638;p45">
              <a:extLst>
                <a:ext uri="{FF2B5EF4-FFF2-40B4-BE49-F238E27FC236}">
                  <a16:creationId xmlns:a16="http://schemas.microsoft.com/office/drawing/2014/main" id="{C334CF60-CF1D-2611-30C3-7FB9E9F22CF6}"/>
                </a:ext>
              </a:extLst>
            </p:cNvPr>
            <p:cNvSpPr/>
            <p:nvPr/>
          </p:nvSpPr>
          <p:spPr>
            <a:xfrm>
              <a:off x="5064625" y="832700"/>
              <a:ext cx="56725" cy="56725"/>
            </a:xfrm>
            <a:custGeom>
              <a:avLst/>
              <a:gdLst/>
              <a:ahLst/>
              <a:cxnLst/>
              <a:rect l="l" t="t" r="r" b="b"/>
              <a:pathLst>
                <a:path w="2269" h="2269" extrusionOk="0">
                  <a:moveTo>
                    <a:pt x="1134" y="1"/>
                  </a:moveTo>
                  <a:cubicBezTo>
                    <a:pt x="501" y="1"/>
                    <a:pt x="0" y="501"/>
                    <a:pt x="0" y="1135"/>
                  </a:cubicBezTo>
                  <a:cubicBezTo>
                    <a:pt x="0" y="1769"/>
                    <a:pt x="501" y="2269"/>
                    <a:pt x="1134" y="2269"/>
                  </a:cubicBezTo>
                  <a:cubicBezTo>
                    <a:pt x="1735" y="2269"/>
                    <a:pt x="2269" y="1769"/>
                    <a:pt x="2269" y="1135"/>
                  </a:cubicBezTo>
                  <a:cubicBezTo>
                    <a:pt x="2269" y="501"/>
                    <a:pt x="1735" y="1"/>
                    <a:pt x="1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639;p45">
              <a:extLst>
                <a:ext uri="{FF2B5EF4-FFF2-40B4-BE49-F238E27FC236}">
                  <a16:creationId xmlns:a16="http://schemas.microsoft.com/office/drawing/2014/main" id="{D091A800-804A-AE95-96B5-3D1262960D1B}"/>
                </a:ext>
              </a:extLst>
            </p:cNvPr>
            <p:cNvSpPr/>
            <p:nvPr/>
          </p:nvSpPr>
          <p:spPr>
            <a:xfrm>
              <a:off x="3462650" y="714275"/>
              <a:ext cx="395300" cy="391150"/>
            </a:xfrm>
            <a:custGeom>
              <a:avLst/>
              <a:gdLst/>
              <a:ahLst/>
              <a:cxnLst/>
              <a:rect l="l" t="t" r="r" b="b"/>
              <a:pathLst>
                <a:path w="15812" h="15646" extrusionOk="0">
                  <a:moveTo>
                    <a:pt x="2168" y="1"/>
                  </a:moveTo>
                  <a:cubicBezTo>
                    <a:pt x="968" y="1"/>
                    <a:pt x="0" y="968"/>
                    <a:pt x="0" y="2169"/>
                  </a:cubicBezTo>
                  <a:lnTo>
                    <a:pt x="0" y="8841"/>
                  </a:lnTo>
                  <a:cubicBezTo>
                    <a:pt x="0" y="10041"/>
                    <a:pt x="968" y="11009"/>
                    <a:pt x="2168" y="11009"/>
                  </a:cubicBezTo>
                  <a:lnTo>
                    <a:pt x="4737" y="11009"/>
                  </a:lnTo>
                  <a:lnTo>
                    <a:pt x="6972" y="15646"/>
                  </a:lnTo>
                  <a:lnTo>
                    <a:pt x="8239" y="11009"/>
                  </a:lnTo>
                  <a:lnTo>
                    <a:pt x="11609" y="11009"/>
                  </a:lnTo>
                  <a:lnTo>
                    <a:pt x="11609" y="10242"/>
                  </a:lnTo>
                  <a:cubicBezTo>
                    <a:pt x="11609" y="9074"/>
                    <a:pt x="12543" y="8140"/>
                    <a:pt x="13710" y="8140"/>
                  </a:cubicBezTo>
                  <a:lnTo>
                    <a:pt x="15812" y="8140"/>
                  </a:lnTo>
                  <a:lnTo>
                    <a:pt x="15812" y="2169"/>
                  </a:lnTo>
                  <a:cubicBezTo>
                    <a:pt x="15812" y="968"/>
                    <a:pt x="14844" y="1"/>
                    <a:pt x="136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640;p45">
              <a:extLst>
                <a:ext uri="{FF2B5EF4-FFF2-40B4-BE49-F238E27FC236}">
                  <a16:creationId xmlns:a16="http://schemas.microsoft.com/office/drawing/2014/main" id="{3DD7064C-9796-39EC-BA44-57E2A609BBCA}"/>
                </a:ext>
              </a:extLst>
            </p:cNvPr>
            <p:cNvSpPr/>
            <p:nvPr/>
          </p:nvSpPr>
          <p:spPr>
            <a:xfrm>
              <a:off x="3768700" y="932775"/>
              <a:ext cx="269375" cy="266875"/>
            </a:xfrm>
            <a:custGeom>
              <a:avLst/>
              <a:gdLst/>
              <a:ahLst/>
              <a:cxnLst/>
              <a:rect l="l" t="t" r="r" b="b"/>
              <a:pathLst>
                <a:path w="10775" h="10675" extrusionOk="0">
                  <a:moveTo>
                    <a:pt x="1468" y="1"/>
                  </a:moveTo>
                  <a:cubicBezTo>
                    <a:pt x="667" y="34"/>
                    <a:pt x="0" y="668"/>
                    <a:pt x="0" y="1502"/>
                  </a:cubicBezTo>
                  <a:lnTo>
                    <a:pt x="0" y="6038"/>
                  </a:lnTo>
                  <a:cubicBezTo>
                    <a:pt x="0" y="6839"/>
                    <a:pt x="667" y="7506"/>
                    <a:pt x="1468" y="7506"/>
                  </a:cubicBezTo>
                  <a:lnTo>
                    <a:pt x="5171" y="7506"/>
                  </a:lnTo>
                  <a:lnTo>
                    <a:pt x="6005" y="10675"/>
                  </a:lnTo>
                  <a:lnTo>
                    <a:pt x="7539" y="7506"/>
                  </a:lnTo>
                  <a:lnTo>
                    <a:pt x="9307" y="7506"/>
                  </a:lnTo>
                  <a:cubicBezTo>
                    <a:pt x="10108" y="7506"/>
                    <a:pt x="10775" y="6839"/>
                    <a:pt x="10775" y="6038"/>
                  </a:cubicBezTo>
                  <a:lnTo>
                    <a:pt x="10775" y="1502"/>
                  </a:lnTo>
                  <a:cubicBezTo>
                    <a:pt x="10775" y="668"/>
                    <a:pt x="10108" y="1"/>
                    <a:pt x="9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641;p45">
              <a:extLst>
                <a:ext uri="{FF2B5EF4-FFF2-40B4-BE49-F238E27FC236}">
                  <a16:creationId xmlns:a16="http://schemas.microsoft.com/office/drawing/2014/main" id="{2C0FEA6B-E9DC-BABE-2C87-167C18E2B24E}"/>
                </a:ext>
              </a:extLst>
            </p:cNvPr>
            <p:cNvSpPr/>
            <p:nvPr/>
          </p:nvSpPr>
          <p:spPr>
            <a:xfrm>
              <a:off x="3541025" y="790175"/>
              <a:ext cx="237700" cy="25"/>
            </a:xfrm>
            <a:custGeom>
              <a:avLst/>
              <a:gdLst/>
              <a:ahLst/>
              <a:cxnLst/>
              <a:rect l="l" t="t" r="r" b="b"/>
              <a:pathLst>
                <a:path w="9508" h="1" fill="none" extrusionOk="0">
                  <a:moveTo>
                    <a:pt x="1" y="0"/>
                  </a:moveTo>
                  <a:lnTo>
                    <a:pt x="9508" y="0"/>
                  </a:lnTo>
                </a:path>
              </a:pathLst>
            </a:custGeom>
            <a:noFill/>
            <a:ln w="10850" cap="rnd" cmpd="sng">
              <a:solidFill>
                <a:srgbClr val="6453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642;p45">
              <a:extLst>
                <a:ext uri="{FF2B5EF4-FFF2-40B4-BE49-F238E27FC236}">
                  <a16:creationId xmlns:a16="http://schemas.microsoft.com/office/drawing/2014/main" id="{C7F7A8E3-0B07-B564-3ECC-9C19ECE211B3}"/>
                </a:ext>
              </a:extLst>
            </p:cNvPr>
            <p:cNvSpPr/>
            <p:nvPr/>
          </p:nvSpPr>
          <p:spPr>
            <a:xfrm>
              <a:off x="3541025" y="848550"/>
              <a:ext cx="237700" cy="25"/>
            </a:xfrm>
            <a:custGeom>
              <a:avLst/>
              <a:gdLst/>
              <a:ahLst/>
              <a:cxnLst/>
              <a:rect l="l" t="t" r="r" b="b"/>
              <a:pathLst>
                <a:path w="9508" h="1" fill="none" extrusionOk="0">
                  <a:moveTo>
                    <a:pt x="1" y="0"/>
                  </a:moveTo>
                  <a:lnTo>
                    <a:pt x="9508" y="0"/>
                  </a:lnTo>
                </a:path>
              </a:pathLst>
            </a:custGeom>
            <a:noFill/>
            <a:ln w="10850" cap="rnd" cmpd="sng">
              <a:solidFill>
                <a:srgbClr val="6453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643;p45">
              <a:extLst>
                <a:ext uri="{FF2B5EF4-FFF2-40B4-BE49-F238E27FC236}">
                  <a16:creationId xmlns:a16="http://schemas.microsoft.com/office/drawing/2014/main" id="{957DCE3D-6B26-A11D-5A85-7B5B07464221}"/>
                </a:ext>
              </a:extLst>
            </p:cNvPr>
            <p:cNvSpPr/>
            <p:nvPr/>
          </p:nvSpPr>
          <p:spPr>
            <a:xfrm>
              <a:off x="3541025" y="906925"/>
              <a:ext cx="237700" cy="25"/>
            </a:xfrm>
            <a:custGeom>
              <a:avLst/>
              <a:gdLst/>
              <a:ahLst/>
              <a:cxnLst/>
              <a:rect l="l" t="t" r="r" b="b"/>
              <a:pathLst>
                <a:path w="9508" h="1" fill="none" extrusionOk="0">
                  <a:moveTo>
                    <a:pt x="1" y="0"/>
                  </a:moveTo>
                  <a:lnTo>
                    <a:pt x="9508" y="0"/>
                  </a:lnTo>
                </a:path>
              </a:pathLst>
            </a:custGeom>
            <a:noFill/>
            <a:ln w="10850" cap="rnd" cmpd="sng">
              <a:solidFill>
                <a:srgbClr val="6453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644;p45">
              <a:extLst>
                <a:ext uri="{FF2B5EF4-FFF2-40B4-BE49-F238E27FC236}">
                  <a16:creationId xmlns:a16="http://schemas.microsoft.com/office/drawing/2014/main" id="{9A1372A7-C9F2-AA8C-3F04-5EDC3E91D417}"/>
                </a:ext>
              </a:extLst>
            </p:cNvPr>
            <p:cNvSpPr/>
            <p:nvPr/>
          </p:nvSpPr>
          <p:spPr>
            <a:xfrm>
              <a:off x="2321000" y="834375"/>
              <a:ext cx="385300" cy="375300"/>
            </a:xfrm>
            <a:custGeom>
              <a:avLst/>
              <a:gdLst/>
              <a:ahLst/>
              <a:cxnLst/>
              <a:rect l="l" t="t" r="r" b="b"/>
              <a:pathLst>
                <a:path w="15412" h="15012" extrusionOk="0">
                  <a:moveTo>
                    <a:pt x="7736" y="4923"/>
                  </a:moveTo>
                  <a:cubicBezTo>
                    <a:pt x="8368" y="4923"/>
                    <a:pt x="9013" y="5155"/>
                    <a:pt x="9540" y="5671"/>
                  </a:cubicBezTo>
                  <a:cubicBezTo>
                    <a:pt x="11142" y="7306"/>
                    <a:pt x="10007" y="10074"/>
                    <a:pt x="7739" y="10074"/>
                  </a:cubicBezTo>
                  <a:cubicBezTo>
                    <a:pt x="6305" y="10074"/>
                    <a:pt x="5137" y="8940"/>
                    <a:pt x="5137" y="7506"/>
                  </a:cubicBezTo>
                  <a:cubicBezTo>
                    <a:pt x="5137" y="5946"/>
                    <a:pt x="6408" y="4923"/>
                    <a:pt x="7736" y="4923"/>
                  </a:cubicBezTo>
                  <a:close/>
                  <a:moveTo>
                    <a:pt x="6372" y="0"/>
                  </a:moveTo>
                  <a:lnTo>
                    <a:pt x="6205" y="2135"/>
                  </a:lnTo>
                  <a:cubicBezTo>
                    <a:pt x="5538" y="2302"/>
                    <a:pt x="4971" y="2602"/>
                    <a:pt x="4437" y="3003"/>
                  </a:cubicBezTo>
                  <a:lnTo>
                    <a:pt x="2636" y="1802"/>
                  </a:lnTo>
                  <a:lnTo>
                    <a:pt x="934" y="3903"/>
                  </a:lnTo>
                  <a:lnTo>
                    <a:pt x="2535" y="5404"/>
                  </a:lnTo>
                  <a:cubicBezTo>
                    <a:pt x="2269" y="6005"/>
                    <a:pt x="2135" y="6638"/>
                    <a:pt x="2102" y="7272"/>
                  </a:cubicBezTo>
                  <a:lnTo>
                    <a:pt x="0" y="7939"/>
                  </a:lnTo>
                  <a:lnTo>
                    <a:pt x="634" y="10575"/>
                  </a:lnTo>
                  <a:lnTo>
                    <a:pt x="2869" y="10274"/>
                  </a:lnTo>
                  <a:cubicBezTo>
                    <a:pt x="3169" y="10808"/>
                    <a:pt x="3570" y="11275"/>
                    <a:pt x="4037" y="11709"/>
                  </a:cubicBezTo>
                  <a:lnTo>
                    <a:pt x="3203" y="13810"/>
                  </a:lnTo>
                  <a:lnTo>
                    <a:pt x="5638" y="15011"/>
                  </a:lnTo>
                  <a:lnTo>
                    <a:pt x="6805" y="13010"/>
                  </a:lnTo>
                  <a:cubicBezTo>
                    <a:pt x="7105" y="13076"/>
                    <a:pt x="7406" y="13110"/>
                    <a:pt x="7706" y="13110"/>
                  </a:cubicBezTo>
                  <a:cubicBezTo>
                    <a:pt x="8006" y="13110"/>
                    <a:pt x="8306" y="13076"/>
                    <a:pt x="8606" y="13010"/>
                  </a:cubicBezTo>
                  <a:lnTo>
                    <a:pt x="9774" y="15011"/>
                  </a:lnTo>
                  <a:lnTo>
                    <a:pt x="12209" y="13844"/>
                  </a:lnTo>
                  <a:lnTo>
                    <a:pt x="11375" y="11709"/>
                  </a:lnTo>
                  <a:cubicBezTo>
                    <a:pt x="11842" y="11309"/>
                    <a:pt x="12242" y="10808"/>
                    <a:pt x="12576" y="10274"/>
                  </a:cubicBezTo>
                  <a:lnTo>
                    <a:pt x="14811" y="10608"/>
                  </a:lnTo>
                  <a:lnTo>
                    <a:pt x="15411" y="7973"/>
                  </a:lnTo>
                  <a:lnTo>
                    <a:pt x="13310" y="7306"/>
                  </a:lnTo>
                  <a:cubicBezTo>
                    <a:pt x="13276" y="6638"/>
                    <a:pt x="13143" y="6005"/>
                    <a:pt x="12910" y="5438"/>
                  </a:cubicBezTo>
                  <a:lnTo>
                    <a:pt x="14511" y="3937"/>
                  </a:lnTo>
                  <a:lnTo>
                    <a:pt x="12809" y="1802"/>
                  </a:lnTo>
                  <a:lnTo>
                    <a:pt x="11008" y="3003"/>
                  </a:lnTo>
                  <a:cubicBezTo>
                    <a:pt x="10474" y="2602"/>
                    <a:pt x="9874" y="2302"/>
                    <a:pt x="9274" y="2135"/>
                  </a:cubicBezTo>
                  <a:lnTo>
                    <a:pt x="9073" y="0"/>
                  </a:ln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645;p45">
              <a:extLst>
                <a:ext uri="{FF2B5EF4-FFF2-40B4-BE49-F238E27FC236}">
                  <a16:creationId xmlns:a16="http://schemas.microsoft.com/office/drawing/2014/main" id="{FBE326E5-BC7F-C183-1B92-CDE8B82A108F}"/>
                </a:ext>
              </a:extLst>
            </p:cNvPr>
            <p:cNvSpPr/>
            <p:nvPr/>
          </p:nvSpPr>
          <p:spPr>
            <a:xfrm>
              <a:off x="2647900" y="684275"/>
              <a:ext cx="261050" cy="254375"/>
            </a:xfrm>
            <a:custGeom>
              <a:avLst/>
              <a:gdLst/>
              <a:ahLst/>
              <a:cxnLst/>
              <a:rect l="l" t="t" r="r" b="b"/>
              <a:pathLst>
                <a:path w="10442" h="10175" extrusionOk="0">
                  <a:moveTo>
                    <a:pt x="5213" y="3318"/>
                  </a:moveTo>
                  <a:cubicBezTo>
                    <a:pt x="5642" y="3318"/>
                    <a:pt x="6081" y="3479"/>
                    <a:pt x="6438" y="3836"/>
                  </a:cubicBezTo>
                  <a:cubicBezTo>
                    <a:pt x="7539" y="4937"/>
                    <a:pt x="6772" y="6805"/>
                    <a:pt x="5204" y="6805"/>
                  </a:cubicBezTo>
                  <a:cubicBezTo>
                    <a:pt x="4270" y="6805"/>
                    <a:pt x="3469" y="6038"/>
                    <a:pt x="3469" y="5070"/>
                  </a:cubicBezTo>
                  <a:cubicBezTo>
                    <a:pt x="3469" y="4012"/>
                    <a:pt x="4321" y="3318"/>
                    <a:pt x="5213" y="3318"/>
                  </a:cubicBezTo>
                  <a:close/>
                  <a:moveTo>
                    <a:pt x="4303" y="0"/>
                  </a:moveTo>
                  <a:lnTo>
                    <a:pt x="4203" y="1434"/>
                  </a:lnTo>
                  <a:cubicBezTo>
                    <a:pt x="3770" y="1568"/>
                    <a:pt x="3336" y="1768"/>
                    <a:pt x="3002" y="2035"/>
                  </a:cubicBezTo>
                  <a:lnTo>
                    <a:pt x="1768" y="1201"/>
                  </a:lnTo>
                  <a:lnTo>
                    <a:pt x="634" y="2635"/>
                  </a:lnTo>
                  <a:lnTo>
                    <a:pt x="1702" y="3636"/>
                  </a:lnTo>
                  <a:cubicBezTo>
                    <a:pt x="1535" y="4036"/>
                    <a:pt x="1435" y="4470"/>
                    <a:pt x="1435" y="4904"/>
                  </a:cubicBezTo>
                  <a:lnTo>
                    <a:pt x="0" y="5337"/>
                  </a:lnTo>
                  <a:lnTo>
                    <a:pt x="401" y="7139"/>
                  </a:lnTo>
                  <a:lnTo>
                    <a:pt x="1935" y="6938"/>
                  </a:lnTo>
                  <a:cubicBezTo>
                    <a:pt x="2135" y="7305"/>
                    <a:pt x="2402" y="7639"/>
                    <a:pt x="2702" y="7906"/>
                  </a:cubicBezTo>
                  <a:lnTo>
                    <a:pt x="2169" y="9340"/>
                  </a:lnTo>
                  <a:lnTo>
                    <a:pt x="3836" y="10141"/>
                  </a:lnTo>
                  <a:lnTo>
                    <a:pt x="4604" y="8806"/>
                  </a:lnTo>
                  <a:cubicBezTo>
                    <a:pt x="4804" y="8840"/>
                    <a:pt x="5037" y="8873"/>
                    <a:pt x="5237" y="8873"/>
                  </a:cubicBezTo>
                  <a:cubicBezTo>
                    <a:pt x="5438" y="8873"/>
                    <a:pt x="5638" y="8840"/>
                    <a:pt x="5838" y="8806"/>
                  </a:cubicBezTo>
                  <a:lnTo>
                    <a:pt x="6638" y="10174"/>
                  </a:lnTo>
                  <a:lnTo>
                    <a:pt x="8306" y="9373"/>
                  </a:lnTo>
                  <a:lnTo>
                    <a:pt x="7739" y="7906"/>
                  </a:lnTo>
                  <a:cubicBezTo>
                    <a:pt x="8039" y="7639"/>
                    <a:pt x="8306" y="7305"/>
                    <a:pt x="8506" y="6938"/>
                  </a:cubicBezTo>
                  <a:lnTo>
                    <a:pt x="10041" y="7172"/>
                  </a:lnTo>
                  <a:lnTo>
                    <a:pt x="10441" y="5371"/>
                  </a:lnTo>
                  <a:lnTo>
                    <a:pt x="9007" y="4904"/>
                  </a:lnTo>
                  <a:cubicBezTo>
                    <a:pt x="9007" y="4470"/>
                    <a:pt x="8907" y="4070"/>
                    <a:pt x="8740" y="3669"/>
                  </a:cubicBezTo>
                  <a:lnTo>
                    <a:pt x="9841" y="2635"/>
                  </a:lnTo>
                  <a:lnTo>
                    <a:pt x="8673" y="1201"/>
                  </a:lnTo>
                  <a:lnTo>
                    <a:pt x="7472" y="2035"/>
                  </a:lnTo>
                  <a:cubicBezTo>
                    <a:pt x="7105" y="1768"/>
                    <a:pt x="6705" y="1568"/>
                    <a:pt x="6271" y="1434"/>
                  </a:cubicBezTo>
                  <a:lnTo>
                    <a:pt x="6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646;p45">
              <a:extLst>
                <a:ext uri="{FF2B5EF4-FFF2-40B4-BE49-F238E27FC236}">
                  <a16:creationId xmlns:a16="http://schemas.microsoft.com/office/drawing/2014/main" id="{4E30947A-333B-EE03-096F-E2DD5D9B61C6}"/>
                </a:ext>
              </a:extLst>
            </p:cNvPr>
            <p:cNvSpPr/>
            <p:nvPr/>
          </p:nvSpPr>
          <p:spPr>
            <a:xfrm>
              <a:off x="2721275" y="1332225"/>
              <a:ext cx="442025" cy="303575"/>
            </a:xfrm>
            <a:custGeom>
              <a:avLst/>
              <a:gdLst/>
              <a:ahLst/>
              <a:cxnLst/>
              <a:rect l="l" t="t" r="r" b="b"/>
              <a:pathLst>
                <a:path w="17681" h="12143" extrusionOk="0">
                  <a:moveTo>
                    <a:pt x="1" y="1"/>
                  </a:moveTo>
                  <a:lnTo>
                    <a:pt x="1" y="12143"/>
                  </a:lnTo>
                  <a:lnTo>
                    <a:pt x="17680" y="12143"/>
                  </a:lnTo>
                  <a:lnTo>
                    <a:pt x="17680" y="1"/>
                  </a:ln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647;p45">
              <a:extLst>
                <a:ext uri="{FF2B5EF4-FFF2-40B4-BE49-F238E27FC236}">
                  <a16:creationId xmlns:a16="http://schemas.microsoft.com/office/drawing/2014/main" id="{FB64AA7E-A37C-BA14-F0FA-805E95B9CF4E}"/>
                </a:ext>
              </a:extLst>
            </p:cNvPr>
            <p:cNvSpPr/>
            <p:nvPr/>
          </p:nvSpPr>
          <p:spPr>
            <a:xfrm>
              <a:off x="2721275" y="1332225"/>
              <a:ext cx="442025" cy="151800"/>
            </a:xfrm>
            <a:custGeom>
              <a:avLst/>
              <a:gdLst/>
              <a:ahLst/>
              <a:cxnLst/>
              <a:rect l="l" t="t" r="r" b="b"/>
              <a:pathLst>
                <a:path w="17681" h="6072" extrusionOk="0">
                  <a:moveTo>
                    <a:pt x="1" y="1"/>
                  </a:moveTo>
                  <a:lnTo>
                    <a:pt x="8840" y="6072"/>
                  </a:lnTo>
                  <a:lnTo>
                    <a:pt x="17680" y="1"/>
                  </a:ln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648;p45">
              <a:extLst>
                <a:ext uri="{FF2B5EF4-FFF2-40B4-BE49-F238E27FC236}">
                  <a16:creationId xmlns:a16="http://schemas.microsoft.com/office/drawing/2014/main" id="{98110FBF-1603-C401-0776-35F328FF7493}"/>
                </a:ext>
              </a:extLst>
            </p:cNvPr>
            <p:cNvSpPr/>
            <p:nvPr/>
          </p:nvSpPr>
          <p:spPr>
            <a:xfrm>
              <a:off x="1872350" y="1418125"/>
              <a:ext cx="423650" cy="424500"/>
            </a:xfrm>
            <a:custGeom>
              <a:avLst/>
              <a:gdLst/>
              <a:ahLst/>
              <a:cxnLst/>
              <a:rect l="l" t="t" r="r" b="b"/>
              <a:pathLst>
                <a:path w="16946" h="16980" extrusionOk="0">
                  <a:moveTo>
                    <a:pt x="8473" y="0"/>
                  </a:moveTo>
                  <a:cubicBezTo>
                    <a:pt x="3803" y="0"/>
                    <a:pt x="0" y="3803"/>
                    <a:pt x="0" y="8473"/>
                  </a:cubicBezTo>
                  <a:cubicBezTo>
                    <a:pt x="0" y="13177"/>
                    <a:pt x="3803" y="16979"/>
                    <a:pt x="8473" y="16979"/>
                  </a:cubicBezTo>
                  <a:cubicBezTo>
                    <a:pt x="13143" y="16979"/>
                    <a:pt x="16946" y="13177"/>
                    <a:pt x="16946" y="8473"/>
                  </a:cubicBezTo>
                  <a:cubicBezTo>
                    <a:pt x="16946" y="3803"/>
                    <a:pt x="13143" y="0"/>
                    <a:pt x="8473" y="0"/>
                  </a:cubicBezTo>
                  <a:close/>
                </a:path>
              </a:pathLst>
            </a:custGeom>
            <a:solidFill>
              <a:srgbClr val="FFFFFF"/>
            </a:solidFill>
            <a:ln w="2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649;p45">
              <a:extLst>
                <a:ext uri="{FF2B5EF4-FFF2-40B4-BE49-F238E27FC236}">
                  <a16:creationId xmlns:a16="http://schemas.microsoft.com/office/drawing/2014/main" id="{DB25561C-3465-25F1-718B-E98A68A3FECE}"/>
                </a:ext>
              </a:extLst>
            </p:cNvPr>
            <p:cNvSpPr/>
            <p:nvPr/>
          </p:nvSpPr>
          <p:spPr>
            <a:xfrm>
              <a:off x="1990750" y="1630775"/>
              <a:ext cx="93425" cy="116775"/>
            </a:xfrm>
            <a:custGeom>
              <a:avLst/>
              <a:gdLst/>
              <a:ahLst/>
              <a:cxnLst/>
              <a:rect l="l" t="t" r="r" b="b"/>
              <a:pathLst>
                <a:path w="3737" h="4671" fill="none" extrusionOk="0">
                  <a:moveTo>
                    <a:pt x="3737" y="4671"/>
                  </a:moveTo>
                  <a:lnTo>
                    <a:pt x="3737" y="1"/>
                  </a:lnTo>
                  <a:lnTo>
                    <a:pt x="1"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650;p45">
              <a:extLst>
                <a:ext uri="{FF2B5EF4-FFF2-40B4-BE49-F238E27FC236}">
                  <a16:creationId xmlns:a16="http://schemas.microsoft.com/office/drawing/2014/main" id="{BB4791F7-2017-9A75-87FA-CB80DB87A599}"/>
                </a:ext>
              </a:extLst>
            </p:cNvPr>
            <p:cNvSpPr/>
            <p:nvPr/>
          </p:nvSpPr>
          <p:spPr>
            <a:xfrm>
              <a:off x="1648850" y="2094450"/>
              <a:ext cx="366950" cy="396125"/>
            </a:xfrm>
            <a:custGeom>
              <a:avLst/>
              <a:gdLst/>
              <a:ahLst/>
              <a:cxnLst/>
              <a:rect l="l" t="t" r="r" b="b"/>
              <a:pathLst>
                <a:path w="14678" h="15845" extrusionOk="0">
                  <a:moveTo>
                    <a:pt x="0" y="0"/>
                  </a:moveTo>
                  <a:lnTo>
                    <a:pt x="0" y="15845"/>
                  </a:lnTo>
                  <a:lnTo>
                    <a:pt x="14678" y="15845"/>
                  </a:lnTo>
                  <a:lnTo>
                    <a:pt x="14678" y="0"/>
                  </a:lnTo>
                  <a:lnTo>
                    <a:pt x="12243" y="0"/>
                  </a:lnTo>
                  <a:lnTo>
                    <a:pt x="12243" y="534"/>
                  </a:lnTo>
                  <a:cubicBezTo>
                    <a:pt x="12243" y="1668"/>
                    <a:pt x="11400" y="2235"/>
                    <a:pt x="10558" y="2235"/>
                  </a:cubicBezTo>
                  <a:cubicBezTo>
                    <a:pt x="9716" y="2235"/>
                    <a:pt x="8873" y="1668"/>
                    <a:pt x="8873" y="534"/>
                  </a:cubicBezTo>
                  <a:lnTo>
                    <a:pt x="8873" y="0"/>
                  </a:lnTo>
                  <a:lnTo>
                    <a:pt x="5604" y="0"/>
                  </a:lnTo>
                  <a:lnTo>
                    <a:pt x="5604" y="534"/>
                  </a:lnTo>
                  <a:cubicBezTo>
                    <a:pt x="5604" y="1468"/>
                    <a:pt x="4837" y="2235"/>
                    <a:pt x="3903" y="2235"/>
                  </a:cubicBezTo>
                  <a:cubicBezTo>
                    <a:pt x="2969" y="2235"/>
                    <a:pt x="2202" y="1468"/>
                    <a:pt x="2202" y="534"/>
                  </a:cubicBezTo>
                  <a:lnTo>
                    <a:pt x="2202" y="0"/>
                  </a:ln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651;p45">
              <a:extLst>
                <a:ext uri="{FF2B5EF4-FFF2-40B4-BE49-F238E27FC236}">
                  <a16:creationId xmlns:a16="http://schemas.microsoft.com/office/drawing/2014/main" id="{57794B2C-0C22-A552-6843-8BF3F834DE4E}"/>
                </a:ext>
              </a:extLst>
            </p:cNvPr>
            <p:cNvSpPr/>
            <p:nvPr/>
          </p:nvSpPr>
          <p:spPr>
            <a:xfrm>
              <a:off x="1708900" y="2192725"/>
              <a:ext cx="111775" cy="226150"/>
            </a:xfrm>
            <a:custGeom>
              <a:avLst/>
              <a:gdLst/>
              <a:ahLst/>
              <a:cxnLst/>
              <a:rect l="l" t="t" r="r" b="b"/>
              <a:pathLst>
                <a:path w="4471" h="9046" extrusionOk="0">
                  <a:moveTo>
                    <a:pt x="2160" y="0"/>
                  </a:moveTo>
                  <a:cubicBezTo>
                    <a:pt x="1747" y="0"/>
                    <a:pt x="1360" y="129"/>
                    <a:pt x="1001" y="339"/>
                  </a:cubicBezTo>
                  <a:cubicBezTo>
                    <a:pt x="701" y="539"/>
                    <a:pt x="434" y="873"/>
                    <a:pt x="334" y="1240"/>
                  </a:cubicBezTo>
                  <a:cubicBezTo>
                    <a:pt x="167" y="1673"/>
                    <a:pt x="100" y="2140"/>
                    <a:pt x="100" y="2607"/>
                  </a:cubicBezTo>
                  <a:lnTo>
                    <a:pt x="100" y="2941"/>
                  </a:lnTo>
                  <a:lnTo>
                    <a:pt x="1301" y="2941"/>
                  </a:lnTo>
                  <a:lnTo>
                    <a:pt x="1301" y="2641"/>
                  </a:lnTo>
                  <a:cubicBezTo>
                    <a:pt x="1301" y="2340"/>
                    <a:pt x="1334" y="2073"/>
                    <a:pt x="1368" y="1807"/>
                  </a:cubicBezTo>
                  <a:cubicBezTo>
                    <a:pt x="1435" y="1606"/>
                    <a:pt x="1535" y="1373"/>
                    <a:pt x="1701" y="1206"/>
                  </a:cubicBezTo>
                  <a:cubicBezTo>
                    <a:pt x="1868" y="1039"/>
                    <a:pt x="2102" y="973"/>
                    <a:pt x="2369" y="973"/>
                  </a:cubicBezTo>
                  <a:cubicBezTo>
                    <a:pt x="2391" y="970"/>
                    <a:pt x="2414" y="968"/>
                    <a:pt x="2437" y="968"/>
                  </a:cubicBezTo>
                  <a:cubicBezTo>
                    <a:pt x="2680" y="968"/>
                    <a:pt x="2914" y="1126"/>
                    <a:pt x="3036" y="1340"/>
                  </a:cubicBezTo>
                  <a:cubicBezTo>
                    <a:pt x="3202" y="1640"/>
                    <a:pt x="3269" y="1973"/>
                    <a:pt x="3236" y="2307"/>
                  </a:cubicBezTo>
                  <a:cubicBezTo>
                    <a:pt x="3269" y="2607"/>
                    <a:pt x="3202" y="2907"/>
                    <a:pt x="3102" y="3174"/>
                  </a:cubicBezTo>
                  <a:cubicBezTo>
                    <a:pt x="3002" y="3441"/>
                    <a:pt x="2902" y="3675"/>
                    <a:pt x="2769" y="3908"/>
                  </a:cubicBezTo>
                  <a:cubicBezTo>
                    <a:pt x="2602" y="4142"/>
                    <a:pt x="2469" y="4375"/>
                    <a:pt x="2302" y="4642"/>
                  </a:cubicBezTo>
                  <a:lnTo>
                    <a:pt x="0" y="8211"/>
                  </a:lnTo>
                  <a:lnTo>
                    <a:pt x="0" y="9045"/>
                  </a:lnTo>
                  <a:lnTo>
                    <a:pt x="4237" y="9045"/>
                  </a:lnTo>
                  <a:lnTo>
                    <a:pt x="4237" y="8044"/>
                  </a:lnTo>
                  <a:lnTo>
                    <a:pt x="1401" y="8044"/>
                  </a:lnTo>
                  <a:lnTo>
                    <a:pt x="3469" y="4909"/>
                  </a:lnTo>
                  <a:cubicBezTo>
                    <a:pt x="3636" y="4642"/>
                    <a:pt x="3803" y="4375"/>
                    <a:pt x="3936" y="4142"/>
                  </a:cubicBezTo>
                  <a:cubicBezTo>
                    <a:pt x="4103" y="3875"/>
                    <a:pt x="4203" y="3608"/>
                    <a:pt x="4303" y="3341"/>
                  </a:cubicBezTo>
                  <a:cubicBezTo>
                    <a:pt x="4403" y="3007"/>
                    <a:pt x="4437" y="2674"/>
                    <a:pt x="4437" y="2307"/>
                  </a:cubicBezTo>
                  <a:cubicBezTo>
                    <a:pt x="4470" y="1707"/>
                    <a:pt x="4303" y="1106"/>
                    <a:pt x="3903" y="639"/>
                  </a:cubicBezTo>
                  <a:cubicBezTo>
                    <a:pt x="3531" y="205"/>
                    <a:pt x="2987" y="2"/>
                    <a:pt x="2430" y="2"/>
                  </a:cubicBezTo>
                  <a:cubicBezTo>
                    <a:pt x="2387" y="2"/>
                    <a:pt x="2344" y="3"/>
                    <a:pt x="2302" y="5"/>
                  </a:cubicBezTo>
                  <a:cubicBezTo>
                    <a:pt x="2254" y="2"/>
                    <a:pt x="2207" y="0"/>
                    <a:pt x="2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652;p45">
              <a:extLst>
                <a:ext uri="{FF2B5EF4-FFF2-40B4-BE49-F238E27FC236}">
                  <a16:creationId xmlns:a16="http://schemas.microsoft.com/office/drawing/2014/main" id="{56E84CBC-F56F-1A5E-FED1-08387151B7EA}"/>
                </a:ext>
              </a:extLst>
            </p:cNvPr>
            <p:cNvSpPr/>
            <p:nvPr/>
          </p:nvSpPr>
          <p:spPr>
            <a:xfrm>
              <a:off x="1842325" y="2194525"/>
              <a:ext cx="110100" cy="226175"/>
            </a:xfrm>
            <a:custGeom>
              <a:avLst/>
              <a:gdLst/>
              <a:ahLst/>
              <a:cxnLst/>
              <a:rect l="l" t="t" r="r" b="b"/>
              <a:pathLst>
                <a:path w="4404" h="9047" extrusionOk="0">
                  <a:moveTo>
                    <a:pt x="234" y="0"/>
                  </a:moveTo>
                  <a:lnTo>
                    <a:pt x="234" y="4803"/>
                  </a:lnTo>
                  <a:lnTo>
                    <a:pt x="1235" y="4803"/>
                  </a:lnTo>
                  <a:cubicBezTo>
                    <a:pt x="1301" y="4603"/>
                    <a:pt x="1435" y="4437"/>
                    <a:pt x="1601" y="4303"/>
                  </a:cubicBezTo>
                  <a:cubicBezTo>
                    <a:pt x="1747" y="4158"/>
                    <a:pt x="1943" y="4063"/>
                    <a:pt x="2145" y="4063"/>
                  </a:cubicBezTo>
                  <a:cubicBezTo>
                    <a:pt x="2175" y="4063"/>
                    <a:pt x="2205" y="4065"/>
                    <a:pt x="2235" y="4070"/>
                  </a:cubicBezTo>
                  <a:cubicBezTo>
                    <a:pt x="2273" y="4064"/>
                    <a:pt x="2311" y="4061"/>
                    <a:pt x="2349" y="4061"/>
                  </a:cubicBezTo>
                  <a:cubicBezTo>
                    <a:pt x="2543" y="4061"/>
                    <a:pt x="2729" y="4135"/>
                    <a:pt x="2869" y="4303"/>
                  </a:cubicBezTo>
                  <a:cubicBezTo>
                    <a:pt x="3036" y="4470"/>
                    <a:pt x="3136" y="4703"/>
                    <a:pt x="3169" y="4937"/>
                  </a:cubicBezTo>
                  <a:cubicBezTo>
                    <a:pt x="3203" y="5270"/>
                    <a:pt x="3236" y="5637"/>
                    <a:pt x="3236" y="5971"/>
                  </a:cubicBezTo>
                  <a:cubicBezTo>
                    <a:pt x="3236" y="6338"/>
                    <a:pt x="3203" y="6705"/>
                    <a:pt x="3169" y="7072"/>
                  </a:cubicBezTo>
                  <a:cubicBezTo>
                    <a:pt x="3136" y="7339"/>
                    <a:pt x="3069" y="7605"/>
                    <a:pt x="2902" y="7839"/>
                  </a:cubicBezTo>
                  <a:cubicBezTo>
                    <a:pt x="2757" y="8014"/>
                    <a:pt x="2535" y="8112"/>
                    <a:pt x="2303" y="8112"/>
                  </a:cubicBezTo>
                  <a:cubicBezTo>
                    <a:pt x="2270" y="8112"/>
                    <a:pt x="2236" y="8110"/>
                    <a:pt x="2202" y="8106"/>
                  </a:cubicBezTo>
                  <a:cubicBezTo>
                    <a:pt x="1968" y="8106"/>
                    <a:pt x="1735" y="8039"/>
                    <a:pt x="1568" y="7872"/>
                  </a:cubicBezTo>
                  <a:cubicBezTo>
                    <a:pt x="1401" y="7672"/>
                    <a:pt x="1301" y="7439"/>
                    <a:pt x="1268" y="7239"/>
                  </a:cubicBezTo>
                  <a:cubicBezTo>
                    <a:pt x="1235" y="6972"/>
                    <a:pt x="1201" y="6705"/>
                    <a:pt x="1201" y="6438"/>
                  </a:cubicBezTo>
                  <a:lnTo>
                    <a:pt x="34" y="6438"/>
                  </a:lnTo>
                  <a:cubicBezTo>
                    <a:pt x="0" y="6938"/>
                    <a:pt x="67" y="7405"/>
                    <a:pt x="234" y="7839"/>
                  </a:cubicBezTo>
                  <a:cubicBezTo>
                    <a:pt x="334" y="8206"/>
                    <a:pt x="567" y="8539"/>
                    <a:pt x="901" y="8740"/>
                  </a:cubicBezTo>
                  <a:cubicBezTo>
                    <a:pt x="1251" y="8944"/>
                    <a:pt x="1627" y="9046"/>
                    <a:pt x="2028" y="9046"/>
                  </a:cubicBezTo>
                  <a:cubicBezTo>
                    <a:pt x="2086" y="9046"/>
                    <a:pt x="2143" y="9044"/>
                    <a:pt x="2202" y="9040"/>
                  </a:cubicBezTo>
                  <a:cubicBezTo>
                    <a:pt x="2249" y="9044"/>
                    <a:pt x="2297" y="9046"/>
                    <a:pt x="2344" y="9046"/>
                  </a:cubicBezTo>
                  <a:cubicBezTo>
                    <a:pt x="2663" y="9046"/>
                    <a:pt x="2979" y="8952"/>
                    <a:pt x="3269" y="8806"/>
                  </a:cubicBezTo>
                  <a:cubicBezTo>
                    <a:pt x="3570" y="8640"/>
                    <a:pt x="3803" y="8406"/>
                    <a:pt x="3970" y="8139"/>
                  </a:cubicBezTo>
                  <a:cubicBezTo>
                    <a:pt x="4137" y="7806"/>
                    <a:pt x="4237" y="7472"/>
                    <a:pt x="4303" y="7105"/>
                  </a:cubicBezTo>
                  <a:cubicBezTo>
                    <a:pt x="4370" y="6671"/>
                    <a:pt x="4403" y="6238"/>
                    <a:pt x="4403" y="5838"/>
                  </a:cubicBezTo>
                  <a:cubicBezTo>
                    <a:pt x="4403" y="5371"/>
                    <a:pt x="4370" y="4904"/>
                    <a:pt x="4237" y="4437"/>
                  </a:cubicBezTo>
                  <a:cubicBezTo>
                    <a:pt x="4137" y="4070"/>
                    <a:pt x="3936" y="3769"/>
                    <a:pt x="3636" y="3503"/>
                  </a:cubicBezTo>
                  <a:cubicBezTo>
                    <a:pt x="3367" y="3293"/>
                    <a:pt x="2990" y="3164"/>
                    <a:pt x="2626" y="3164"/>
                  </a:cubicBezTo>
                  <a:cubicBezTo>
                    <a:pt x="2584" y="3164"/>
                    <a:pt x="2543" y="3166"/>
                    <a:pt x="2502" y="3169"/>
                  </a:cubicBezTo>
                  <a:cubicBezTo>
                    <a:pt x="2235" y="3169"/>
                    <a:pt x="2002" y="3202"/>
                    <a:pt x="1768" y="3302"/>
                  </a:cubicBezTo>
                  <a:cubicBezTo>
                    <a:pt x="1568" y="3369"/>
                    <a:pt x="1368" y="3503"/>
                    <a:pt x="1201" y="3669"/>
                  </a:cubicBezTo>
                  <a:lnTo>
                    <a:pt x="1301" y="1201"/>
                  </a:lnTo>
                  <a:lnTo>
                    <a:pt x="4070" y="1201"/>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653;p45">
              <a:extLst>
                <a:ext uri="{FF2B5EF4-FFF2-40B4-BE49-F238E27FC236}">
                  <a16:creationId xmlns:a16="http://schemas.microsoft.com/office/drawing/2014/main" id="{179A8A3C-6610-22BB-13B6-ADFDA13A18D8}"/>
                </a:ext>
              </a:extLst>
            </p:cNvPr>
            <p:cNvSpPr/>
            <p:nvPr/>
          </p:nvSpPr>
          <p:spPr>
            <a:xfrm>
              <a:off x="1641350" y="2787425"/>
              <a:ext cx="307750" cy="515400"/>
            </a:xfrm>
            <a:custGeom>
              <a:avLst/>
              <a:gdLst/>
              <a:ahLst/>
              <a:cxnLst/>
              <a:rect l="l" t="t" r="r" b="b"/>
              <a:pathLst>
                <a:path w="12310" h="20616" extrusionOk="0">
                  <a:moveTo>
                    <a:pt x="6171" y="1035"/>
                  </a:moveTo>
                  <a:cubicBezTo>
                    <a:pt x="8540" y="1035"/>
                    <a:pt x="10441" y="2970"/>
                    <a:pt x="10441" y="5338"/>
                  </a:cubicBezTo>
                  <a:lnTo>
                    <a:pt x="10441" y="8841"/>
                  </a:lnTo>
                  <a:lnTo>
                    <a:pt x="1868" y="8841"/>
                  </a:lnTo>
                  <a:lnTo>
                    <a:pt x="1868" y="5338"/>
                  </a:lnTo>
                  <a:cubicBezTo>
                    <a:pt x="1868" y="2970"/>
                    <a:pt x="3803" y="1035"/>
                    <a:pt x="6171" y="1035"/>
                  </a:cubicBezTo>
                  <a:close/>
                  <a:moveTo>
                    <a:pt x="6171" y="1"/>
                  </a:moveTo>
                  <a:cubicBezTo>
                    <a:pt x="3136" y="1"/>
                    <a:pt x="601" y="2303"/>
                    <a:pt x="334" y="5338"/>
                  </a:cubicBezTo>
                  <a:lnTo>
                    <a:pt x="334" y="8841"/>
                  </a:lnTo>
                  <a:lnTo>
                    <a:pt x="0" y="8841"/>
                  </a:lnTo>
                  <a:lnTo>
                    <a:pt x="0" y="20616"/>
                  </a:lnTo>
                  <a:lnTo>
                    <a:pt x="12309" y="20616"/>
                  </a:lnTo>
                  <a:lnTo>
                    <a:pt x="12309" y="8841"/>
                  </a:lnTo>
                  <a:lnTo>
                    <a:pt x="11975" y="8841"/>
                  </a:lnTo>
                  <a:lnTo>
                    <a:pt x="11975" y="5338"/>
                  </a:lnTo>
                  <a:cubicBezTo>
                    <a:pt x="11709" y="2303"/>
                    <a:pt x="9207" y="1"/>
                    <a:pt x="61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654;p45">
              <a:extLst>
                <a:ext uri="{FF2B5EF4-FFF2-40B4-BE49-F238E27FC236}">
                  <a16:creationId xmlns:a16="http://schemas.microsoft.com/office/drawing/2014/main" id="{B28CEAB9-7A44-2F86-D179-13FEA709A128}"/>
                </a:ext>
              </a:extLst>
            </p:cNvPr>
            <p:cNvSpPr/>
            <p:nvPr/>
          </p:nvSpPr>
          <p:spPr>
            <a:xfrm>
              <a:off x="1747250" y="3087175"/>
              <a:ext cx="89250" cy="140600"/>
            </a:xfrm>
            <a:custGeom>
              <a:avLst/>
              <a:gdLst/>
              <a:ahLst/>
              <a:cxnLst/>
              <a:rect l="l" t="t" r="r" b="b"/>
              <a:pathLst>
                <a:path w="3570" h="5624" extrusionOk="0">
                  <a:moveTo>
                    <a:pt x="1952" y="1"/>
                  </a:moveTo>
                  <a:cubicBezTo>
                    <a:pt x="1704" y="1"/>
                    <a:pt x="1449" y="59"/>
                    <a:pt x="1201" y="186"/>
                  </a:cubicBezTo>
                  <a:cubicBezTo>
                    <a:pt x="134" y="753"/>
                    <a:pt x="1" y="2255"/>
                    <a:pt x="1001" y="2955"/>
                  </a:cubicBezTo>
                  <a:lnTo>
                    <a:pt x="1001" y="5624"/>
                  </a:lnTo>
                  <a:lnTo>
                    <a:pt x="2903" y="5624"/>
                  </a:lnTo>
                  <a:lnTo>
                    <a:pt x="2903" y="2955"/>
                  </a:lnTo>
                  <a:cubicBezTo>
                    <a:pt x="3303" y="2655"/>
                    <a:pt x="3570" y="2154"/>
                    <a:pt x="3570" y="1654"/>
                  </a:cubicBezTo>
                  <a:cubicBezTo>
                    <a:pt x="3570" y="697"/>
                    <a:pt x="2808" y="1"/>
                    <a:pt x="1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655;p45">
              <a:extLst>
                <a:ext uri="{FF2B5EF4-FFF2-40B4-BE49-F238E27FC236}">
                  <a16:creationId xmlns:a16="http://schemas.microsoft.com/office/drawing/2014/main" id="{C53996F8-F25F-7FC0-5931-42845AC718E2}"/>
                </a:ext>
              </a:extLst>
            </p:cNvPr>
            <p:cNvSpPr/>
            <p:nvPr/>
          </p:nvSpPr>
          <p:spPr>
            <a:xfrm>
              <a:off x="3305875" y="3766475"/>
              <a:ext cx="1135825" cy="1081700"/>
            </a:xfrm>
            <a:custGeom>
              <a:avLst/>
              <a:gdLst/>
              <a:ahLst/>
              <a:cxnLst/>
              <a:rect l="l" t="t" r="r" b="b"/>
              <a:pathLst>
                <a:path w="45433" h="43268" extrusionOk="0">
                  <a:moveTo>
                    <a:pt x="16745" y="0"/>
                  </a:moveTo>
                  <a:lnTo>
                    <a:pt x="16745" y="13677"/>
                  </a:lnTo>
                  <a:lnTo>
                    <a:pt x="19848" y="13677"/>
                  </a:lnTo>
                  <a:lnTo>
                    <a:pt x="19848" y="26719"/>
                  </a:lnTo>
                  <a:cubicBezTo>
                    <a:pt x="14677" y="26820"/>
                    <a:pt x="2035" y="27120"/>
                    <a:pt x="1134" y="27687"/>
                  </a:cubicBezTo>
                  <a:cubicBezTo>
                    <a:pt x="33" y="28387"/>
                    <a:pt x="134" y="29888"/>
                    <a:pt x="534" y="30189"/>
                  </a:cubicBezTo>
                  <a:cubicBezTo>
                    <a:pt x="767" y="30355"/>
                    <a:pt x="1001" y="30422"/>
                    <a:pt x="1301" y="30422"/>
                  </a:cubicBezTo>
                  <a:cubicBezTo>
                    <a:pt x="1134" y="30689"/>
                    <a:pt x="1034" y="31023"/>
                    <a:pt x="1034" y="31323"/>
                  </a:cubicBezTo>
                  <a:cubicBezTo>
                    <a:pt x="1034" y="32445"/>
                    <a:pt x="1945" y="33229"/>
                    <a:pt x="2930" y="33229"/>
                  </a:cubicBezTo>
                  <a:cubicBezTo>
                    <a:pt x="3291" y="33229"/>
                    <a:pt x="3663" y="33123"/>
                    <a:pt x="4003" y="32891"/>
                  </a:cubicBezTo>
                  <a:cubicBezTo>
                    <a:pt x="5237" y="31990"/>
                    <a:pt x="4970" y="30089"/>
                    <a:pt x="3536" y="29555"/>
                  </a:cubicBezTo>
                  <a:lnTo>
                    <a:pt x="15878" y="29555"/>
                  </a:lnTo>
                  <a:cubicBezTo>
                    <a:pt x="11608" y="31690"/>
                    <a:pt x="400" y="37394"/>
                    <a:pt x="167" y="38128"/>
                  </a:cubicBezTo>
                  <a:cubicBezTo>
                    <a:pt x="0" y="38761"/>
                    <a:pt x="33" y="39429"/>
                    <a:pt x="234" y="40029"/>
                  </a:cubicBezTo>
                  <a:cubicBezTo>
                    <a:pt x="200" y="40263"/>
                    <a:pt x="167" y="40463"/>
                    <a:pt x="167" y="40696"/>
                  </a:cubicBezTo>
                  <a:cubicBezTo>
                    <a:pt x="167" y="42194"/>
                    <a:pt x="1385" y="43267"/>
                    <a:pt x="2717" y="43267"/>
                  </a:cubicBezTo>
                  <a:cubicBezTo>
                    <a:pt x="3135" y="43267"/>
                    <a:pt x="3564" y="43162"/>
                    <a:pt x="3970" y="42931"/>
                  </a:cubicBezTo>
                  <a:cubicBezTo>
                    <a:pt x="5704" y="41997"/>
                    <a:pt x="5738" y="39529"/>
                    <a:pt x="4070" y="38495"/>
                  </a:cubicBezTo>
                  <a:cubicBezTo>
                    <a:pt x="8473" y="36560"/>
                    <a:pt x="22016" y="31756"/>
                    <a:pt x="22716" y="31690"/>
                  </a:cubicBezTo>
                  <a:cubicBezTo>
                    <a:pt x="23383" y="31756"/>
                    <a:pt x="36493" y="36426"/>
                    <a:pt x="41129" y="38395"/>
                  </a:cubicBezTo>
                  <a:cubicBezTo>
                    <a:pt x="39328" y="39295"/>
                    <a:pt x="39228" y="41830"/>
                    <a:pt x="40929" y="42864"/>
                  </a:cubicBezTo>
                  <a:cubicBezTo>
                    <a:pt x="41366" y="43138"/>
                    <a:pt x="41835" y="43263"/>
                    <a:pt x="42293" y="43263"/>
                  </a:cubicBezTo>
                  <a:cubicBezTo>
                    <a:pt x="43618" y="43263"/>
                    <a:pt x="44841" y="42217"/>
                    <a:pt x="44865" y="40730"/>
                  </a:cubicBezTo>
                  <a:cubicBezTo>
                    <a:pt x="45299" y="39962"/>
                    <a:pt x="45433" y="39028"/>
                    <a:pt x="45232" y="38161"/>
                  </a:cubicBezTo>
                  <a:cubicBezTo>
                    <a:pt x="44999" y="37427"/>
                    <a:pt x="33791" y="31723"/>
                    <a:pt x="29521" y="29588"/>
                  </a:cubicBezTo>
                  <a:lnTo>
                    <a:pt x="41663" y="29588"/>
                  </a:lnTo>
                  <a:cubicBezTo>
                    <a:pt x="39995" y="30189"/>
                    <a:pt x="39962" y="32557"/>
                    <a:pt x="41630" y="33124"/>
                  </a:cubicBezTo>
                  <a:cubicBezTo>
                    <a:pt x="41855" y="33205"/>
                    <a:pt x="42078" y="33243"/>
                    <a:pt x="42291" y="33243"/>
                  </a:cubicBezTo>
                  <a:cubicBezTo>
                    <a:pt x="43659" y="33243"/>
                    <a:pt x="44673" y="31716"/>
                    <a:pt x="43865" y="30389"/>
                  </a:cubicBezTo>
                  <a:lnTo>
                    <a:pt x="43865" y="30389"/>
                  </a:lnTo>
                  <a:cubicBezTo>
                    <a:pt x="43969" y="30431"/>
                    <a:pt x="44077" y="30450"/>
                    <a:pt x="44185" y="30450"/>
                  </a:cubicBezTo>
                  <a:cubicBezTo>
                    <a:pt x="44419" y="30450"/>
                    <a:pt x="44649" y="30359"/>
                    <a:pt x="44832" y="30222"/>
                  </a:cubicBezTo>
                  <a:cubicBezTo>
                    <a:pt x="45266" y="29922"/>
                    <a:pt x="45332" y="28387"/>
                    <a:pt x="44232" y="27720"/>
                  </a:cubicBezTo>
                  <a:cubicBezTo>
                    <a:pt x="43264" y="27086"/>
                    <a:pt x="28287" y="26786"/>
                    <a:pt x="24351" y="26719"/>
                  </a:cubicBezTo>
                  <a:lnTo>
                    <a:pt x="24351" y="13677"/>
                  </a:lnTo>
                  <a:lnTo>
                    <a:pt x="27420" y="13677"/>
                  </a:lnTo>
                  <a:lnTo>
                    <a:pt x="27420" y="0"/>
                  </a:ln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656;p45">
              <a:extLst>
                <a:ext uri="{FF2B5EF4-FFF2-40B4-BE49-F238E27FC236}">
                  <a16:creationId xmlns:a16="http://schemas.microsoft.com/office/drawing/2014/main" id="{03B43326-6737-D4C2-63B9-69DC8DADE6C3}"/>
                </a:ext>
              </a:extLst>
            </p:cNvPr>
            <p:cNvSpPr/>
            <p:nvPr/>
          </p:nvSpPr>
          <p:spPr>
            <a:xfrm>
              <a:off x="2973950" y="2508850"/>
              <a:ext cx="1710750" cy="1223450"/>
            </a:xfrm>
            <a:custGeom>
              <a:avLst/>
              <a:gdLst/>
              <a:ahLst/>
              <a:cxnLst/>
              <a:rect l="l" t="t" r="r" b="b"/>
              <a:pathLst>
                <a:path w="68430" h="48938" extrusionOk="0">
                  <a:moveTo>
                    <a:pt x="41908" y="0"/>
                  </a:moveTo>
                  <a:cubicBezTo>
                    <a:pt x="36299" y="0"/>
                    <a:pt x="31663" y="583"/>
                    <a:pt x="30456" y="1137"/>
                  </a:cubicBezTo>
                  <a:cubicBezTo>
                    <a:pt x="26853" y="2805"/>
                    <a:pt x="18914" y="9543"/>
                    <a:pt x="18914" y="9543"/>
                  </a:cubicBezTo>
                  <a:cubicBezTo>
                    <a:pt x="17847" y="10577"/>
                    <a:pt x="16513" y="11311"/>
                    <a:pt x="15078" y="11711"/>
                  </a:cubicBezTo>
                  <a:cubicBezTo>
                    <a:pt x="13740" y="12052"/>
                    <a:pt x="12496" y="12118"/>
                    <a:pt x="11340" y="12118"/>
                  </a:cubicBezTo>
                  <a:cubicBezTo>
                    <a:pt x="10607" y="12118"/>
                    <a:pt x="9909" y="12091"/>
                    <a:pt x="9246" y="12091"/>
                  </a:cubicBezTo>
                  <a:cubicBezTo>
                    <a:pt x="6547" y="12091"/>
                    <a:pt x="4411" y="12530"/>
                    <a:pt x="2736" y="16982"/>
                  </a:cubicBezTo>
                  <a:cubicBezTo>
                    <a:pt x="1" y="24253"/>
                    <a:pt x="5105" y="38797"/>
                    <a:pt x="11442" y="43500"/>
                  </a:cubicBezTo>
                  <a:cubicBezTo>
                    <a:pt x="15500" y="46517"/>
                    <a:pt x="21099" y="48938"/>
                    <a:pt x="28007" y="48938"/>
                  </a:cubicBezTo>
                  <a:cubicBezTo>
                    <a:pt x="31948" y="48938"/>
                    <a:pt x="36314" y="48150"/>
                    <a:pt x="41064" y="46236"/>
                  </a:cubicBezTo>
                  <a:cubicBezTo>
                    <a:pt x="54140" y="40965"/>
                    <a:pt x="66315" y="26622"/>
                    <a:pt x="67583" y="12078"/>
                  </a:cubicBezTo>
                  <a:cubicBezTo>
                    <a:pt x="68429" y="2362"/>
                    <a:pt x="53198" y="0"/>
                    <a:pt x="41908"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657;p45">
              <a:extLst>
                <a:ext uri="{FF2B5EF4-FFF2-40B4-BE49-F238E27FC236}">
                  <a16:creationId xmlns:a16="http://schemas.microsoft.com/office/drawing/2014/main" id="{93256C9C-010E-25FC-1FBB-D133B00D1BA9}"/>
                </a:ext>
              </a:extLst>
            </p:cNvPr>
            <p:cNvSpPr/>
            <p:nvPr/>
          </p:nvSpPr>
          <p:spPr>
            <a:xfrm>
              <a:off x="3235325" y="1516425"/>
              <a:ext cx="612050" cy="1345825"/>
            </a:xfrm>
            <a:custGeom>
              <a:avLst/>
              <a:gdLst/>
              <a:ahLst/>
              <a:cxnLst/>
              <a:rect l="l" t="t" r="r" b="b"/>
              <a:pathLst>
                <a:path w="24482" h="53833" extrusionOk="0">
                  <a:moveTo>
                    <a:pt x="709" y="1"/>
                  </a:moveTo>
                  <a:cubicBezTo>
                    <a:pt x="1" y="1"/>
                    <a:pt x="132" y="726"/>
                    <a:pt x="1054" y="1306"/>
                  </a:cubicBezTo>
                  <a:cubicBezTo>
                    <a:pt x="2222" y="2073"/>
                    <a:pt x="4023" y="4608"/>
                    <a:pt x="4023" y="4608"/>
                  </a:cubicBezTo>
                  <a:lnTo>
                    <a:pt x="4957" y="6509"/>
                  </a:lnTo>
                  <a:cubicBezTo>
                    <a:pt x="4957" y="6509"/>
                    <a:pt x="1788" y="10412"/>
                    <a:pt x="1788" y="12447"/>
                  </a:cubicBezTo>
                  <a:cubicBezTo>
                    <a:pt x="1788" y="14448"/>
                    <a:pt x="5924" y="16783"/>
                    <a:pt x="5924" y="16783"/>
                  </a:cubicBezTo>
                  <a:cubicBezTo>
                    <a:pt x="5924" y="16783"/>
                    <a:pt x="2422" y="40400"/>
                    <a:pt x="3389" y="44703"/>
                  </a:cubicBezTo>
                  <a:cubicBezTo>
                    <a:pt x="4323" y="49040"/>
                    <a:pt x="6758" y="53376"/>
                    <a:pt x="8459" y="53810"/>
                  </a:cubicBezTo>
                  <a:cubicBezTo>
                    <a:pt x="8519" y="53825"/>
                    <a:pt x="8588" y="53832"/>
                    <a:pt x="8663" y="53832"/>
                  </a:cubicBezTo>
                  <a:cubicBezTo>
                    <a:pt x="10738" y="53832"/>
                    <a:pt x="18500" y="48306"/>
                    <a:pt x="18500" y="48306"/>
                  </a:cubicBezTo>
                  <a:cubicBezTo>
                    <a:pt x="18500" y="48306"/>
                    <a:pt x="23704" y="32128"/>
                    <a:pt x="24104" y="29059"/>
                  </a:cubicBezTo>
                  <a:cubicBezTo>
                    <a:pt x="24482" y="26384"/>
                    <a:pt x="24454" y="24495"/>
                    <a:pt x="23249" y="24495"/>
                  </a:cubicBezTo>
                  <a:cubicBezTo>
                    <a:pt x="23071" y="24495"/>
                    <a:pt x="22868" y="24536"/>
                    <a:pt x="22636" y="24622"/>
                  </a:cubicBezTo>
                  <a:cubicBezTo>
                    <a:pt x="22636" y="24622"/>
                    <a:pt x="20635" y="25656"/>
                    <a:pt x="20101" y="27157"/>
                  </a:cubicBezTo>
                  <a:cubicBezTo>
                    <a:pt x="19567" y="28625"/>
                    <a:pt x="13096" y="40200"/>
                    <a:pt x="13096" y="40200"/>
                  </a:cubicBezTo>
                  <a:cubicBezTo>
                    <a:pt x="13096" y="40200"/>
                    <a:pt x="12462" y="29292"/>
                    <a:pt x="11528" y="23021"/>
                  </a:cubicBezTo>
                  <a:cubicBezTo>
                    <a:pt x="10561" y="16783"/>
                    <a:pt x="9527" y="9578"/>
                    <a:pt x="8026" y="6409"/>
                  </a:cubicBezTo>
                  <a:cubicBezTo>
                    <a:pt x="6525" y="3240"/>
                    <a:pt x="2956" y="705"/>
                    <a:pt x="1454" y="171"/>
                  </a:cubicBezTo>
                  <a:cubicBezTo>
                    <a:pt x="1146" y="52"/>
                    <a:pt x="898" y="1"/>
                    <a:pt x="709"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658;p45">
              <a:extLst>
                <a:ext uri="{FF2B5EF4-FFF2-40B4-BE49-F238E27FC236}">
                  <a16:creationId xmlns:a16="http://schemas.microsoft.com/office/drawing/2014/main" id="{98DD6D52-49D0-E5F4-00AF-6C461928AC63}"/>
                </a:ext>
              </a:extLst>
            </p:cNvPr>
            <p:cNvSpPr/>
            <p:nvPr/>
          </p:nvSpPr>
          <p:spPr>
            <a:xfrm>
              <a:off x="3311700" y="2128800"/>
              <a:ext cx="535675" cy="734275"/>
            </a:xfrm>
            <a:custGeom>
              <a:avLst/>
              <a:gdLst/>
              <a:ahLst/>
              <a:cxnLst/>
              <a:rect l="l" t="t" r="r" b="b"/>
              <a:pathLst>
                <a:path w="21427" h="29371" extrusionOk="0">
                  <a:moveTo>
                    <a:pt x="20194" y="0"/>
                  </a:moveTo>
                  <a:cubicBezTo>
                    <a:pt x="20016" y="0"/>
                    <a:pt x="19813" y="41"/>
                    <a:pt x="19581" y="127"/>
                  </a:cubicBezTo>
                  <a:cubicBezTo>
                    <a:pt x="19581" y="127"/>
                    <a:pt x="17580" y="1161"/>
                    <a:pt x="17046" y="2662"/>
                  </a:cubicBezTo>
                  <a:cubicBezTo>
                    <a:pt x="16512" y="4130"/>
                    <a:pt x="10041" y="15705"/>
                    <a:pt x="10041" y="15705"/>
                  </a:cubicBezTo>
                  <a:cubicBezTo>
                    <a:pt x="10041" y="15705"/>
                    <a:pt x="9908" y="13437"/>
                    <a:pt x="9674" y="10435"/>
                  </a:cubicBezTo>
                  <a:cubicBezTo>
                    <a:pt x="7913" y="11671"/>
                    <a:pt x="6117" y="12082"/>
                    <a:pt x="4500" y="12082"/>
                  </a:cubicBezTo>
                  <a:cubicBezTo>
                    <a:pt x="2933" y="12082"/>
                    <a:pt x="1535" y="11696"/>
                    <a:pt x="501" y="11302"/>
                  </a:cubicBezTo>
                  <a:cubicBezTo>
                    <a:pt x="167" y="15338"/>
                    <a:pt x="1" y="18807"/>
                    <a:pt x="301" y="20242"/>
                  </a:cubicBezTo>
                  <a:cubicBezTo>
                    <a:pt x="1268" y="24578"/>
                    <a:pt x="3703" y="28915"/>
                    <a:pt x="5371" y="29348"/>
                  </a:cubicBezTo>
                  <a:cubicBezTo>
                    <a:pt x="5431" y="29363"/>
                    <a:pt x="5499" y="29371"/>
                    <a:pt x="5575" y="29371"/>
                  </a:cubicBezTo>
                  <a:cubicBezTo>
                    <a:pt x="7652" y="29371"/>
                    <a:pt x="15445" y="23844"/>
                    <a:pt x="15445" y="23844"/>
                  </a:cubicBezTo>
                  <a:cubicBezTo>
                    <a:pt x="15445" y="23844"/>
                    <a:pt x="20649" y="7633"/>
                    <a:pt x="21049" y="4564"/>
                  </a:cubicBezTo>
                  <a:cubicBezTo>
                    <a:pt x="21427" y="1889"/>
                    <a:pt x="21399" y="0"/>
                    <a:pt x="20194" y="0"/>
                  </a:cubicBez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659;p45">
              <a:extLst>
                <a:ext uri="{FF2B5EF4-FFF2-40B4-BE49-F238E27FC236}">
                  <a16:creationId xmlns:a16="http://schemas.microsoft.com/office/drawing/2014/main" id="{2BEDECD4-46F7-98D9-89BF-A90B7D2887EA}"/>
                </a:ext>
              </a:extLst>
            </p:cNvPr>
            <p:cNvSpPr/>
            <p:nvPr/>
          </p:nvSpPr>
          <p:spPr>
            <a:xfrm>
              <a:off x="3562725" y="2521425"/>
              <a:ext cx="8350" cy="134275"/>
            </a:xfrm>
            <a:custGeom>
              <a:avLst/>
              <a:gdLst/>
              <a:ahLst/>
              <a:cxnLst/>
              <a:rect l="l" t="t" r="r" b="b"/>
              <a:pathLst>
                <a:path w="334" h="5371" fill="none" extrusionOk="0">
                  <a:moveTo>
                    <a:pt x="0" y="0"/>
                  </a:moveTo>
                  <a:cubicBezTo>
                    <a:pt x="0" y="0"/>
                    <a:pt x="234" y="3169"/>
                    <a:pt x="334" y="5371"/>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660;p45">
              <a:extLst>
                <a:ext uri="{FF2B5EF4-FFF2-40B4-BE49-F238E27FC236}">
                  <a16:creationId xmlns:a16="http://schemas.microsoft.com/office/drawing/2014/main" id="{A542B9E0-05EC-264E-2B61-2D93DD5FA7E5}"/>
                </a:ext>
              </a:extLst>
            </p:cNvPr>
            <p:cNvSpPr/>
            <p:nvPr/>
          </p:nvSpPr>
          <p:spPr>
            <a:xfrm>
              <a:off x="3217475" y="1716675"/>
              <a:ext cx="139275" cy="151400"/>
            </a:xfrm>
            <a:custGeom>
              <a:avLst/>
              <a:gdLst/>
              <a:ahLst/>
              <a:cxnLst/>
              <a:rect l="l" t="t" r="r" b="b"/>
              <a:pathLst>
                <a:path w="5571" h="6056" extrusionOk="0">
                  <a:moveTo>
                    <a:pt x="1768" y="0"/>
                  </a:moveTo>
                  <a:cubicBezTo>
                    <a:pt x="1768" y="0"/>
                    <a:pt x="0" y="1468"/>
                    <a:pt x="167" y="2469"/>
                  </a:cubicBezTo>
                  <a:cubicBezTo>
                    <a:pt x="295" y="3425"/>
                    <a:pt x="3041" y="6056"/>
                    <a:pt x="4071" y="6056"/>
                  </a:cubicBezTo>
                  <a:cubicBezTo>
                    <a:pt x="4119" y="6056"/>
                    <a:pt x="4163" y="6050"/>
                    <a:pt x="4203" y="6038"/>
                  </a:cubicBezTo>
                  <a:cubicBezTo>
                    <a:pt x="5137" y="5738"/>
                    <a:pt x="5571" y="5671"/>
                    <a:pt x="4637" y="4437"/>
                  </a:cubicBezTo>
                  <a:cubicBezTo>
                    <a:pt x="3703" y="3169"/>
                    <a:pt x="2435" y="1635"/>
                    <a:pt x="2202" y="1101"/>
                  </a:cubicBezTo>
                  <a:cubicBezTo>
                    <a:pt x="2002" y="534"/>
                    <a:pt x="1768" y="0"/>
                    <a:pt x="1768"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661;p45">
              <a:extLst>
                <a:ext uri="{FF2B5EF4-FFF2-40B4-BE49-F238E27FC236}">
                  <a16:creationId xmlns:a16="http://schemas.microsoft.com/office/drawing/2014/main" id="{E4B056A8-28E3-481A-3EB8-7E2A46DE25FB}"/>
                </a:ext>
              </a:extLst>
            </p:cNvPr>
            <p:cNvSpPr/>
            <p:nvPr/>
          </p:nvSpPr>
          <p:spPr>
            <a:xfrm>
              <a:off x="3256675" y="1679150"/>
              <a:ext cx="102575" cy="158300"/>
            </a:xfrm>
            <a:custGeom>
              <a:avLst/>
              <a:gdLst/>
              <a:ahLst/>
              <a:cxnLst/>
              <a:rect l="l" t="t" r="r" b="b"/>
              <a:pathLst>
                <a:path w="4103" h="6332" extrusionOk="0">
                  <a:moveTo>
                    <a:pt x="4103" y="0"/>
                  </a:moveTo>
                  <a:cubicBezTo>
                    <a:pt x="4103" y="0"/>
                    <a:pt x="1268" y="134"/>
                    <a:pt x="701" y="667"/>
                  </a:cubicBezTo>
                  <a:cubicBezTo>
                    <a:pt x="100" y="1201"/>
                    <a:pt x="0" y="2469"/>
                    <a:pt x="1201" y="4070"/>
                  </a:cubicBezTo>
                  <a:cubicBezTo>
                    <a:pt x="2167" y="5395"/>
                    <a:pt x="2882" y="6332"/>
                    <a:pt x="3364" y="6332"/>
                  </a:cubicBezTo>
                  <a:cubicBezTo>
                    <a:pt x="3465" y="6332"/>
                    <a:pt x="3555" y="6291"/>
                    <a:pt x="3636" y="6205"/>
                  </a:cubicBezTo>
                  <a:cubicBezTo>
                    <a:pt x="4103" y="5704"/>
                    <a:pt x="4003" y="5037"/>
                    <a:pt x="3569" y="4337"/>
                  </a:cubicBezTo>
                  <a:cubicBezTo>
                    <a:pt x="3202" y="3703"/>
                    <a:pt x="2902" y="3036"/>
                    <a:pt x="2602" y="2369"/>
                  </a:cubicBezTo>
                  <a:lnTo>
                    <a:pt x="4070" y="667"/>
                  </a:lnTo>
                  <a:lnTo>
                    <a:pt x="4103" y="0"/>
                  </a:ln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662;p45">
              <a:extLst>
                <a:ext uri="{FF2B5EF4-FFF2-40B4-BE49-F238E27FC236}">
                  <a16:creationId xmlns:a16="http://schemas.microsoft.com/office/drawing/2014/main" id="{BA00EF44-2657-7C6A-52EB-B5BC173957C0}"/>
                </a:ext>
              </a:extLst>
            </p:cNvPr>
            <p:cNvSpPr/>
            <p:nvPr/>
          </p:nvSpPr>
          <p:spPr>
            <a:xfrm>
              <a:off x="3194950" y="1778375"/>
              <a:ext cx="138450" cy="122700"/>
            </a:xfrm>
            <a:custGeom>
              <a:avLst/>
              <a:gdLst/>
              <a:ahLst/>
              <a:cxnLst/>
              <a:rect l="l" t="t" r="r" b="b"/>
              <a:pathLst>
                <a:path w="5538" h="4908" extrusionOk="0">
                  <a:moveTo>
                    <a:pt x="1068" y="1"/>
                  </a:moveTo>
                  <a:cubicBezTo>
                    <a:pt x="1068" y="1"/>
                    <a:pt x="1" y="1769"/>
                    <a:pt x="734" y="2803"/>
                  </a:cubicBezTo>
                  <a:cubicBezTo>
                    <a:pt x="1410" y="3713"/>
                    <a:pt x="3352" y="4908"/>
                    <a:pt x="4376" y="4908"/>
                  </a:cubicBezTo>
                  <a:cubicBezTo>
                    <a:pt x="4515" y="4908"/>
                    <a:pt x="4637" y="4885"/>
                    <a:pt x="4737" y="4838"/>
                  </a:cubicBezTo>
                  <a:cubicBezTo>
                    <a:pt x="5538" y="4437"/>
                    <a:pt x="5104" y="3570"/>
                    <a:pt x="5104" y="3570"/>
                  </a:cubicBezTo>
                  <a:cubicBezTo>
                    <a:pt x="4404" y="3203"/>
                    <a:pt x="3703" y="2769"/>
                    <a:pt x="3069" y="2269"/>
                  </a:cubicBezTo>
                  <a:cubicBezTo>
                    <a:pt x="2336" y="1602"/>
                    <a:pt x="1635" y="835"/>
                    <a:pt x="1068"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663;p45">
              <a:extLst>
                <a:ext uri="{FF2B5EF4-FFF2-40B4-BE49-F238E27FC236}">
                  <a16:creationId xmlns:a16="http://schemas.microsoft.com/office/drawing/2014/main" id="{FED25A35-C788-950F-2118-AC7D470D776B}"/>
                </a:ext>
              </a:extLst>
            </p:cNvPr>
            <p:cNvSpPr/>
            <p:nvPr/>
          </p:nvSpPr>
          <p:spPr>
            <a:xfrm>
              <a:off x="3268800" y="1677900"/>
              <a:ext cx="198875" cy="202250"/>
            </a:xfrm>
            <a:custGeom>
              <a:avLst/>
              <a:gdLst/>
              <a:ahLst/>
              <a:cxnLst/>
              <a:rect l="l" t="t" r="r" b="b"/>
              <a:pathLst>
                <a:path w="7955" h="8090" extrusionOk="0">
                  <a:moveTo>
                    <a:pt x="3826" y="0"/>
                  </a:moveTo>
                  <a:cubicBezTo>
                    <a:pt x="3754" y="0"/>
                    <a:pt x="3685" y="5"/>
                    <a:pt x="3618" y="17"/>
                  </a:cubicBezTo>
                  <a:cubicBezTo>
                    <a:pt x="3018" y="150"/>
                    <a:pt x="749" y="2052"/>
                    <a:pt x="349" y="2886"/>
                  </a:cubicBezTo>
                  <a:cubicBezTo>
                    <a:pt x="1" y="3582"/>
                    <a:pt x="340" y="3913"/>
                    <a:pt x="816" y="3913"/>
                  </a:cubicBezTo>
                  <a:cubicBezTo>
                    <a:pt x="933" y="3913"/>
                    <a:pt x="1058" y="3892"/>
                    <a:pt x="1183" y="3853"/>
                  </a:cubicBezTo>
                  <a:cubicBezTo>
                    <a:pt x="1783" y="3619"/>
                    <a:pt x="4452" y="2686"/>
                    <a:pt x="4452" y="2685"/>
                  </a:cubicBezTo>
                  <a:lnTo>
                    <a:pt x="4452" y="2685"/>
                  </a:lnTo>
                  <a:cubicBezTo>
                    <a:pt x="4452" y="2686"/>
                    <a:pt x="3618" y="6155"/>
                    <a:pt x="4452" y="7122"/>
                  </a:cubicBezTo>
                  <a:cubicBezTo>
                    <a:pt x="5286" y="8056"/>
                    <a:pt x="7954" y="8089"/>
                    <a:pt x="7954" y="8089"/>
                  </a:cubicBezTo>
                  <a:lnTo>
                    <a:pt x="7421" y="2052"/>
                  </a:lnTo>
                  <a:cubicBezTo>
                    <a:pt x="7421" y="2052"/>
                    <a:pt x="5218" y="0"/>
                    <a:pt x="3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664;p45">
              <a:extLst>
                <a:ext uri="{FF2B5EF4-FFF2-40B4-BE49-F238E27FC236}">
                  <a16:creationId xmlns:a16="http://schemas.microsoft.com/office/drawing/2014/main" id="{15BB5806-1612-65C4-C364-A196113D67C8}"/>
                </a:ext>
              </a:extLst>
            </p:cNvPr>
            <p:cNvSpPr/>
            <p:nvPr/>
          </p:nvSpPr>
          <p:spPr>
            <a:xfrm>
              <a:off x="3266675" y="1672475"/>
              <a:ext cx="201000" cy="207675"/>
            </a:xfrm>
            <a:custGeom>
              <a:avLst/>
              <a:gdLst/>
              <a:ahLst/>
              <a:cxnLst/>
              <a:rect l="l" t="t" r="r" b="b"/>
              <a:pathLst>
                <a:path w="8040" h="8307" fill="none" extrusionOk="0">
                  <a:moveTo>
                    <a:pt x="7506" y="2269"/>
                  </a:moveTo>
                  <a:cubicBezTo>
                    <a:pt x="7506" y="2269"/>
                    <a:pt x="5071" y="0"/>
                    <a:pt x="3703" y="234"/>
                  </a:cubicBezTo>
                  <a:cubicBezTo>
                    <a:pt x="3103" y="367"/>
                    <a:pt x="834" y="2269"/>
                    <a:pt x="434" y="3103"/>
                  </a:cubicBezTo>
                  <a:cubicBezTo>
                    <a:pt x="0" y="3970"/>
                    <a:pt x="634" y="4270"/>
                    <a:pt x="1268" y="4070"/>
                  </a:cubicBezTo>
                  <a:cubicBezTo>
                    <a:pt x="1868" y="3836"/>
                    <a:pt x="4537" y="2902"/>
                    <a:pt x="4537" y="2902"/>
                  </a:cubicBezTo>
                  <a:cubicBezTo>
                    <a:pt x="4537" y="2902"/>
                    <a:pt x="3703" y="6372"/>
                    <a:pt x="4537" y="7339"/>
                  </a:cubicBezTo>
                  <a:cubicBezTo>
                    <a:pt x="5371" y="8273"/>
                    <a:pt x="8039" y="8306"/>
                    <a:pt x="8039" y="8306"/>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665;p45">
              <a:extLst>
                <a:ext uri="{FF2B5EF4-FFF2-40B4-BE49-F238E27FC236}">
                  <a16:creationId xmlns:a16="http://schemas.microsoft.com/office/drawing/2014/main" id="{3024B5C5-F952-7D5F-FB70-1BF8620F8F3B}"/>
                </a:ext>
              </a:extLst>
            </p:cNvPr>
            <p:cNvSpPr/>
            <p:nvPr/>
          </p:nvSpPr>
          <p:spPr>
            <a:xfrm>
              <a:off x="3444300" y="2091950"/>
              <a:ext cx="1278425" cy="1330125"/>
            </a:xfrm>
            <a:custGeom>
              <a:avLst/>
              <a:gdLst/>
              <a:ahLst/>
              <a:cxnLst/>
              <a:rect l="l" t="t" r="r" b="b"/>
              <a:pathLst>
                <a:path w="51137" h="53205" extrusionOk="0">
                  <a:moveTo>
                    <a:pt x="28888" y="0"/>
                  </a:moveTo>
                  <a:cubicBezTo>
                    <a:pt x="28888" y="0"/>
                    <a:pt x="15345" y="734"/>
                    <a:pt x="14277" y="1601"/>
                  </a:cubicBezTo>
                  <a:cubicBezTo>
                    <a:pt x="13243" y="2435"/>
                    <a:pt x="12476" y="4770"/>
                    <a:pt x="12376" y="5404"/>
                  </a:cubicBezTo>
                  <a:cubicBezTo>
                    <a:pt x="12276" y="6038"/>
                    <a:pt x="8373" y="24885"/>
                    <a:pt x="7606" y="28154"/>
                  </a:cubicBezTo>
                  <a:cubicBezTo>
                    <a:pt x="6872" y="31456"/>
                    <a:pt x="0" y="39595"/>
                    <a:pt x="0" y="39595"/>
                  </a:cubicBezTo>
                  <a:cubicBezTo>
                    <a:pt x="0" y="39595"/>
                    <a:pt x="12376" y="46300"/>
                    <a:pt x="18213" y="49302"/>
                  </a:cubicBezTo>
                  <a:cubicBezTo>
                    <a:pt x="22049" y="51203"/>
                    <a:pt x="26152" y="52538"/>
                    <a:pt x="30389" y="53205"/>
                  </a:cubicBezTo>
                  <a:lnTo>
                    <a:pt x="44132" y="24117"/>
                  </a:lnTo>
                  <a:cubicBezTo>
                    <a:pt x="44132" y="24117"/>
                    <a:pt x="50703" y="7939"/>
                    <a:pt x="50903" y="6338"/>
                  </a:cubicBezTo>
                  <a:cubicBezTo>
                    <a:pt x="51137" y="4770"/>
                    <a:pt x="50703" y="5404"/>
                    <a:pt x="46467" y="3369"/>
                  </a:cubicBezTo>
                  <a:cubicBezTo>
                    <a:pt x="43732" y="2068"/>
                    <a:pt x="40863" y="1168"/>
                    <a:pt x="37894" y="634"/>
                  </a:cubicBezTo>
                  <a:cubicBezTo>
                    <a:pt x="36827" y="434"/>
                    <a:pt x="28888" y="0"/>
                    <a:pt x="28888" y="0"/>
                  </a:cubicBez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666;p45">
              <a:extLst>
                <a:ext uri="{FF2B5EF4-FFF2-40B4-BE49-F238E27FC236}">
                  <a16:creationId xmlns:a16="http://schemas.microsoft.com/office/drawing/2014/main" id="{2F88D093-1F4A-D91E-CFD8-1D8A9E8BAD98}"/>
                </a:ext>
              </a:extLst>
            </p:cNvPr>
            <p:cNvSpPr/>
            <p:nvPr/>
          </p:nvSpPr>
          <p:spPr>
            <a:xfrm>
              <a:off x="1778100" y="3638275"/>
              <a:ext cx="635475" cy="522525"/>
            </a:xfrm>
            <a:custGeom>
              <a:avLst/>
              <a:gdLst/>
              <a:ahLst/>
              <a:cxnLst/>
              <a:rect l="l" t="t" r="r" b="b"/>
              <a:pathLst>
                <a:path w="25419" h="20901" extrusionOk="0">
                  <a:moveTo>
                    <a:pt x="1118" y="1"/>
                  </a:moveTo>
                  <a:cubicBezTo>
                    <a:pt x="1055" y="1"/>
                    <a:pt x="1005" y="8"/>
                    <a:pt x="968" y="25"/>
                  </a:cubicBezTo>
                  <a:cubicBezTo>
                    <a:pt x="1" y="425"/>
                    <a:pt x="2169" y="6896"/>
                    <a:pt x="5004" y="10532"/>
                  </a:cubicBezTo>
                  <a:cubicBezTo>
                    <a:pt x="7840" y="14202"/>
                    <a:pt x="15679" y="19205"/>
                    <a:pt x="17180" y="20006"/>
                  </a:cubicBezTo>
                  <a:cubicBezTo>
                    <a:pt x="18116" y="20505"/>
                    <a:pt x="18780" y="20901"/>
                    <a:pt x="19471" y="20901"/>
                  </a:cubicBezTo>
                  <a:cubicBezTo>
                    <a:pt x="19888" y="20901"/>
                    <a:pt x="20314" y="20757"/>
                    <a:pt x="20816" y="20406"/>
                  </a:cubicBezTo>
                  <a:cubicBezTo>
                    <a:pt x="22150" y="19472"/>
                    <a:pt x="25419" y="13134"/>
                    <a:pt x="25419" y="13134"/>
                  </a:cubicBezTo>
                  <a:lnTo>
                    <a:pt x="21216" y="5429"/>
                  </a:lnTo>
                  <a:lnTo>
                    <a:pt x="12576" y="5128"/>
                  </a:lnTo>
                  <a:cubicBezTo>
                    <a:pt x="12576" y="5128"/>
                    <a:pt x="2722" y="1"/>
                    <a:pt x="1118" y="1"/>
                  </a:cubicBez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667;p45">
              <a:extLst>
                <a:ext uri="{FF2B5EF4-FFF2-40B4-BE49-F238E27FC236}">
                  <a16:creationId xmlns:a16="http://schemas.microsoft.com/office/drawing/2014/main" id="{A71F6D24-740B-7FCC-5D56-4D41E9FDAC11}"/>
                </a:ext>
              </a:extLst>
            </p:cNvPr>
            <p:cNvSpPr/>
            <p:nvPr/>
          </p:nvSpPr>
          <p:spPr>
            <a:xfrm>
              <a:off x="1778950" y="3638550"/>
              <a:ext cx="543750" cy="522250"/>
            </a:xfrm>
            <a:custGeom>
              <a:avLst/>
              <a:gdLst/>
              <a:ahLst/>
              <a:cxnLst/>
              <a:rect l="l" t="t" r="r" b="b"/>
              <a:pathLst>
                <a:path w="21750" h="20890" extrusionOk="0">
                  <a:moveTo>
                    <a:pt x="1142" y="1"/>
                  </a:moveTo>
                  <a:cubicBezTo>
                    <a:pt x="1075" y="1"/>
                    <a:pt x="1006" y="5"/>
                    <a:pt x="934" y="14"/>
                  </a:cubicBezTo>
                  <a:cubicBezTo>
                    <a:pt x="0" y="414"/>
                    <a:pt x="2168" y="6885"/>
                    <a:pt x="5004" y="10521"/>
                  </a:cubicBezTo>
                  <a:cubicBezTo>
                    <a:pt x="7839" y="14191"/>
                    <a:pt x="15645" y="19194"/>
                    <a:pt x="17146" y="19995"/>
                  </a:cubicBezTo>
                  <a:cubicBezTo>
                    <a:pt x="18082" y="20494"/>
                    <a:pt x="18746" y="20890"/>
                    <a:pt x="19437" y="20890"/>
                  </a:cubicBezTo>
                  <a:cubicBezTo>
                    <a:pt x="19854" y="20890"/>
                    <a:pt x="20280" y="20746"/>
                    <a:pt x="20782" y="20395"/>
                  </a:cubicBezTo>
                  <a:cubicBezTo>
                    <a:pt x="21149" y="20095"/>
                    <a:pt x="21482" y="19728"/>
                    <a:pt x="21749" y="19328"/>
                  </a:cubicBezTo>
                  <a:cubicBezTo>
                    <a:pt x="18714" y="17760"/>
                    <a:pt x="9974" y="13090"/>
                    <a:pt x="6905" y="9320"/>
                  </a:cubicBezTo>
                  <a:cubicBezTo>
                    <a:pt x="4270" y="6151"/>
                    <a:pt x="2502" y="2249"/>
                    <a:pt x="1668" y="80"/>
                  </a:cubicBezTo>
                  <a:cubicBezTo>
                    <a:pt x="1497" y="32"/>
                    <a:pt x="1326" y="1"/>
                    <a:pt x="1142"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668;p45">
              <a:extLst>
                <a:ext uri="{FF2B5EF4-FFF2-40B4-BE49-F238E27FC236}">
                  <a16:creationId xmlns:a16="http://schemas.microsoft.com/office/drawing/2014/main" id="{A2A522E7-4111-D444-B51C-FEEA560F59A9}"/>
                </a:ext>
              </a:extLst>
            </p:cNvPr>
            <p:cNvSpPr/>
            <p:nvPr/>
          </p:nvSpPr>
          <p:spPr>
            <a:xfrm>
              <a:off x="2713775" y="4502825"/>
              <a:ext cx="567100" cy="390625"/>
            </a:xfrm>
            <a:custGeom>
              <a:avLst/>
              <a:gdLst/>
              <a:ahLst/>
              <a:cxnLst/>
              <a:rect l="l" t="t" r="r" b="b"/>
              <a:pathLst>
                <a:path w="22684" h="15625" extrusionOk="0">
                  <a:moveTo>
                    <a:pt x="11609" y="1"/>
                  </a:moveTo>
                  <a:cubicBezTo>
                    <a:pt x="11609" y="1"/>
                    <a:pt x="8507" y="5805"/>
                    <a:pt x="7039" y="7973"/>
                  </a:cubicBezTo>
                  <a:cubicBezTo>
                    <a:pt x="5538" y="10141"/>
                    <a:pt x="1" y="12977"/>
                    <a:pt x="134" y="14211"/>
                  </a:cubicBezTo>
                  <a:cubicBezTo>
                    <a:pt x="241" y="15176"/>
                    <a:pt x="4638" y="15624"/>
                    <a:pt x="8247" y="15624"/>
                  </a:cubicBezTo>
                  <a:cubicBezTo>
                    <a:pt x="9128" y="15624"/>
                    <a:pt x="9962" y="15598"/>
                    <a:pt x="10675" y="15545"/>
                  </a:cubicBezTo>
                  <a:cubicBezTo>
                    <a:pt x="14344" y="15278"/>
                    <a:pt x="17580" y="10809"/>
                    <a:pt x="19448" y="9741"/>
                  </a:cubicBezTo>
                  <a:cubicBezTo>
                    <a:pt x="21316" y="8640"/>
                    <a:pt x="22683" y="8240"/>
                    <a:pt x="21616" y="5672"/>
                  </a:cubicBezTo>
                  <a:cubicBezTo>
                    <a:pt x="20515" y="3103"/>
                    <a:pt x="19181" y="535"/>
                    <a:pt x="19181" y="535"/>
                  </a:cubicBezTo>
                  <a:lnTo>
                    <a:pt x="11609" y="1"/>
                  </a:ln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669;p45">
              <a:extLst>
                <a:ext uri="{FF2B5EF4-FFF2-40B4-BE49-F238E27FC236}">
                  <a16:creationId xmlns:a16="http://schemas.microsoft.com/office/drawing/2014/main" id="{A3812D16-68FD-0D32-98CE-BBC3EC149654}"/>
                </a:ext>
              </a:extLst>
            </p:cNvPr>
            <p:cNvSpPr/>
            <p:nvPr/>
          </p:nvSpPr>
          <p:spPr>
            <a:xfrm>
              <a:off x="2716275" y="4644600"/>
              <a:ext cx="564600" cy="248850"/>
            </a:xfrm>
            <a:custGeom>
              <a:avLst/>
              <a:gdLst/>
              <a:ahLst/>
              <a:cxnLst/>
              <a:rect l="l" t="t" r="r" b="b"/>
              <a:pathLst>
                <a:path w="22584" h="9954" extrusionOk="0">
                  <a:moveTo>
                    <a:pt x="21516" y="1"/>
                  </a:moveTo>
                  <a:lnTo>
                    <a:pt x="21516" y="1"/>
                  </a:lnTo>
                  <a:cubicBezTo>
                    <a:pt x="14644" y="2436"/>
                    <a:pt x="14778" y="7039"/>
                    <a:pt x="10975" y="8240"/>
                  </a:cubicBezTo>
                  <a:cubicBezTo>
                    <a:pt x="10215" y="8480"/>
                    <a:pt x="9264" y="8576"/>
                    <a:pt x="8229" y="8576"/>
                  </a:cubicBezTo>
                  <a:cubicBezTo>
                    <a:pt x="5673" y="8576"/>
                    <a:pt x="2605" y="7990"/>
                    <a:pt x="634" y="7539"/>
                  </a:cubicBezTo>
                  <a:cubicBezTo>
                    <a:pt x="234" y="7940"/>
                    <a:pt x="1" y="8273"/>
                    <a:pt x="34" y="8540"/>
                  </a:cubicBezTo>
                  <a:cubicBezTo>
                    <a:pt x="141" y="9505"/>
                    <a:pt x="4538" y="9953"/>
                    <a:pt x="8147" y="9953"/>
                  </a:cubicBezTo>
                  <a:cubicBezTo>
                    <a:pt x="9028" y="9953"/>
                    <a:pt x="9862" y="9927"/>
                    <a:pt x="10575" y="9874"/>
                  </a:cubicBezTo>
                  <a:cubicBezTo>
                    <a:pt x="14244" y="9607"/>
                    <a:pt x="17480" y="5138"/>
                    <a:pt x="19348" y="4070"/>
                  </a:cubicBezTo>
                  <a:cubicBezTo>
                    <a:pt x="21216" y="2969"/>
                    <a:pt x="22583" y="2569"/>
                    <a:pt x="21516"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670;p45">
              <a:extLst>
                <a:ext uri="{FF2B5EF4-FFF2-40B4-BE49-F238E27FC236}">
                  <a16:creationId xmlns:a16="http://schemas.microsoft.com/office/drawing/2014/main" id="{370F1190-DCAD-C1C6-273F-4AD1E1CE071D}"/>
                </a:ext>
              </a:extLst>
            </p:cNvPr>
            <p:cNvSpPr/>
            <p:nvPr/>
          </p:nvSpPr>
          <p:spPr>
            <a:xfrm>
              <a:off x="2703775" y="3037275"/>
              <a:ext cx="1209225" cy="1546950"/>
            </a:xfrm>
            <a:custGeom>
              <a:avLst/>
              <a:gdLst/>
              <a:ahLst/>
              <a:cxnLst/>
              <a:rect l="l" t="t" r="r" b="b"/>
              <a:pathLst>
                <a:path w="48369" h="61878" extrusionOk="0">
                  <a:moveTo>
                    <a:pt x="9734" y="0"/>
                  </a:moveTo>
                  <a:cubicBezTo>
                    <a:pt x="5875" y="0"/>
                    <a:pt x="2786" y="1081"/>
                    <a:pt x="1768" y="3650"/>
                  </a:cubicBezTo>
                  <a:cubicBezTo>
                    <a:pt x="134" y="7620"/>
                    <a:pt x="0" y="12023"/>
                    <a:pt x="1368" y="16092"/>
                  </a:cubicBezTo>
                  <a:lnTo>
                    <a:pt x="11609" y="53619"/>
                  </a:lnTo>
                  <a:lnTo>
                    <a:pt x="10141" y="54853"/>
                  </a:lnTo>
                  <a:lnTo>
                    <a:pt x="11742" y="60257"/>
                  </a:lnTo>
                  <a:cubicBezTo>
                    <a:pt x="13143" y="60791"/>
                    <a:pt x="14611" y="61191"/>
                    <a:pt x="16078" y="61492"/>
                  </a:cubicBezTo>
                  <a:cubicBezTo>
                    <a:pt x="17488" y="61795"/>
                    <a:pt x="18623" y="61877"/>
                    <a:pt x="19441" y="61877"/>
                  </a:cubicBezTo>
                  <a:cubicBezTo>
                    <a:pt x="20423" y="61877"/>
                    <a:pt x="20949" y="61758"/>
                    <a:pt x="20949" y="61758"/>
                  </a:cubicBezTo>
                  <a:cubicBezTo>
                    <a:pt x="20949" y="61758"/>
                    <a:pt x="21082" y="57989"/>
                    <a:pt x="20682" y="56755"/>
                  </a:cubicBezTo>
                  <a:cubicBezTo>
                    <a:pt x="20281" y="55521"/>
                    <a:pt x="19581" y="53386"/>
                    <a:pt x="19581" y="53386"/>
                  </a:cubicBezTo>
                  <a:lnTo>
                    <a:pt x="17713" y="20562"/>
                  </a:lnTo>
                  <a:lnTo>
                    <a:pt x="17713" y="20562"/>
                  </a:lnTo>
                  <a:cubicBezTo>
                    <a:pt x="17713" y="20562"/>
                    <a:pt x="33845" y="26651"/>
                    <a:pt x="40963" y="26651"/>
                  </a:cubicBezTo>
                  <a:cubicBezTo>
                    <a:pt x="41183" y="26651"/>
                    <a:pt x="41394" y="26645"/>
                    <a:pt x="41597" y="26633"/>
                  </a:cubicBezTo>
                  <a:cubicBezTo>
                    <a:pt x="48368" y="26233"/>
                    <a:pt x="36760" y="13124"/>
                    <a:pt x="29054" y="6786"/>
                  </a:cubicBezTo>
                  <a:cubicBezTo>
                    <a:pt x="24287" y="2844"/>
                    <a:pt x="15996" y="0"/>
                    <a:pt x="9734" y="0"/>
                  </a:cubicBezTo>
                  <a:close/>
                </a:path>
              </a:pathLst>
            </a:custGeom>
            <a:solidFill>
              <a:srgbClr val="858585"/>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671;p45">
              <a:extLst>
                <a:ext uri="{FF2B5EF4-FFF2-40B4-BE49-F238E27FC236}">
                  <a16:creationId xmlns:a16="http://schemas.microsoft.com/office/drawing/2014/main" id="{8E21638E-1F80-24E5-90EE-EA9901EB90DC}"/>
                </a:ext>
              </a:extLst>
            </p:cNvPr>
            <p:cNvSpPr/>
            <p:nvPr/>
          </p:nvSpPr>
          <p:spPr>
            <a:xfrm>
              <a:off x="2878050" y="3037400"/>
              <a:ext cx="1034100" cy="666150"/>
            </a:xfrm>
            <a:custGeom>
              <a:avLst/>
              <a:gdLst/>
              <a:ahLst/>
              <a:cxnLst/>
              <a:rect l="l" t="t" r="r" b="b"/>
              <a:pathLst>
                <a:path w="41364" h="26646" extrusionOk="0">
                  <a:moveTo>
                    <a:pt x="2781" y="0"/>
                  </a:moveTo>
                  <a:cubicBezTo>
                    <a:pt x="1799" y="0"/>
                    <a:pt x="865" y="67"/>
                    <a:pt x="1" y="209"/>
                  </a:cubicBezTo>
                  <a:lnTo>
                    <a:pt x="5838" y="5947"/>
                  </a:lnTo>
                  <a:lnTo>
                    <a:pt x="10709" y="20524"/>
                  </a:lnTo>
                  <a:cubicBezTo>
                    <a:pt x="10709" y="20524"/>
                    <a:pt x="26846" y="26646"/>
                    <a:pt x="33992" y="26646"/>
                  </a:cubicBezTo>
                  <a:cubicBezTo>
                    <a:pt x="34212" y="26646"/>
                    <a:pt x="34423" y="26640"/>
                    <a:pt x="34626" y="26628"/>
                  </a:cubicBezTo>
                  <a:cubicBezTo>
                    <a:pt x="41364" y="26228"/>
                    <a:pt x="29789" y="13119"/>
                    <a:pt x="22083" y="6747"/>
                  </a:cubicBezTo>
                  <a:cubicBezTo>
                    <a:pt x="20415" y="5446"/>
                    <a:pt x="18648" y="4312"/>
                    <a:pt x="16746" y="3445"/>
                  </a:cubicBezTo>
                  <a:lnTo>
                    <a:pt x="7740" y="476"/>
                  </a:lnTo>
                  <a:cubicBezTo>
                    <a:pt x="6021" y="169"/>
                    <a:pt x="4340" y="0"/>
                    <a:pt x="2781" y="0"/>
                  </a:cubicBez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672;p45">
              <a:extLst>
                <a:ext uri="{FF2B5EF4-FFF2-40B4-BE49-F238E27FC236}">
                  <a16:creationId xmlns:a16="http://schemas.microsoft.com/office/drawing/2014/main" id="{0725AAFF-C833-F87F-5685-BDD1594AE261}"/>
                </a:ext>
              </a:extLst>
            </p:cNvPr>
            <p:cNvSpPr/>
            <p:nvPr/>
          </p:nvSpPr>
          <p:spPr>
            <a:xfrm>
              <a:off x="2250950" y="2738750"/>
              <a:ext cx="1965600" cy="1294600"/>
            </a:xfrm>
            <a:custGeom>
              <a:avLst/>
              <a:gdLst/>
              <a:ahLst/>
              <a:cxnLst/>
              <a:rect l="l" t="t" r="r" b="b"/>
              <a:pathLst>
                <a:path w="78624" h="51784" extrusionOk="0">
                  <a:moveTo>
                    <a:pt x="26782" y="0"/>
                  </a:moveTo>
                  <a:cubicBezTo>
                    <a:pt x="25500" y="0"/>
                    <a:pt x="24352" y="968"/>
                    <a:pt x="22550" y="3716"/>
                  </a:cubicBezTo>
                  <a:cubicBezTo>
                    <a:pt x="20515" y="6818"/>
                    <a:pt x="3369" y="38441"/>
                    <a:pt x="3369" y="38441"/>
                  </a:cubicBezTo>
                  <a:cubicBezTo>
                    <a:pt x="3369" y="38441"/>
                    <a:pt x="1068" y="39108"/>
                    <a:pt x="534" y="40576"/>
                  </a:cubicBezTo>
                  <a:cubicBezTo>
                    <a:pt x="0" y="42077"/>
                    <a:pt x="534" y="42877"/>
                    <a:pt x="267" y="43978"/>
                  </a:cubicBezTo>
                  <a:cubicBezTo>
                    <a:pt x="0" y="45046"/>
                    <a:pt x="801" y="46413"/>
                    <a:pt x="1601" y="48014"/>
                  </a:cubicBezTo>
                  <a:cubicBezTo>
                    <a:pt x="2435" y="49649"/>
                    <a:pt x="5004" y="51784"/>
                    <a:pt x="5004" y="51784"/>
                  </a:cubicBezTo>
                  <a:cubicBezTo>
                    <a:pt x="5004" y="51784"/>
                    <a:pt x="10541" y="48415"/>
                    <a:pt x="10408" y="47347"/>
                  </a:cubicBezTo>
                  <a:cubicBezTo>
                    <a:pt x="10274" y="46246"/>
                    <a:pt x="11375" y="45179"/>
                    <a:pt x="11375" y="45179"/>
                  </a:cubicBezTo>
                  <a:lnTo>
                    <a:pt x="30956" y="17893"/>
                  </a:lnTo>
                  <a:cubicBezTo>
                    <a:pt x="30956" y="17893"/>
                    <a:pt x="32824" y="19227"/>
                    <a:pt x="38528" y="24097"/>
                  </a:cubicBezTo>
                  <a:cubicBezTo>
                    <a:pt x="44199" y="28967"/>
                    <a:pt x="54172" y="37207"/>
                    <a:pt x="57842" y="38541"/>
                  </a:cubicBezTo>
                  <a:cubicBezTo>
                    <a:pt x="58838" y="38916"/>
                    <a:pt x="60220" y="39105"/>
                    <a:pt x="61765" y="39105"/>
                  </a:cubicBezTo>
                  <a:cubicBezTo>
                    <a:pt x="65859" y="39105"/>
                    <a:pt x="71100" y="37775"/>
                    <a:pt x="73353" y="35038"/>
                  </a:cubicBezTo>
                  <a:cubicBezTo>
                    <a:pt x="76455" y="31269"/>
                    <a:pt x="78623" y="25865"/>
                    <a:pt x="78623" y="25865"/>
                  </a:cubicBezTo>
                  <a:cubicBezTo>
                    <a:pt x="78623" y="25865"/>
                    <a:pt x="55140" y="14123"/>
                    <a:pt x="51871" y="12222"/>
                  </a:cubicBezTo>
                  <a:cubicBezTo>
                    <a:pt x="48635" y="10321"/>
                    <a:pt x="28754" y="313"/>
                    <a:pt x="27286" y="47"/>
                  </a:cubicBezTo>
                  <a:cubicBezTo>
                    <a:pt x="27115" y="16"/>
                    <a:pt x="26947" y="0"/>
                    <a:pt x="26782" y="0"/>
                  </a:cubicBezTo>
                  <a:close/>
                </a:path>
              </a:pathLst>
            </a:custGeom>
            <a:solidFill>
              <a:srgbClr val="858585"/>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673;p45">
              <a:extLst>
                <a:ext uri="{FF2B5EF4-FFF2-40B4-BE49-F238E27FC236}">
                  <a16:creationId xmlns:a16="http://schemas.microsoft.com/office/drawing/2014/main" id="{98BD4D40-2F00-2B06-4FFA-69500A056D0C}"/>
                </a:ext>
              </a:extLst>
            </p:cNvPr>
            <p:cNvSpPr/>
            <p:nvPr/>
          </p:nvSpPr>
          <p:spPr>
            <a:xfrm>
              <a:off x="3666950" y="3497950"/>
              <a:ext cx="69250" cy="47550"/>
            </a:xfrm>
            <a:custGeom>
              <a:avLst/>
              <a:gdLst/>
              <a:ahLst/>
              <a:cxnLst/>
              <a:rect l="l" t="t" r="r" b="b"/>
              <a:pathLst>
                <a:path w="2770" h="1902" fill="none" extrusionOk="0">
                  <a:moveTo>
                    <a:pt x="1" y="0"/>
                  </a:moveTo>
                  <a:cubicBezTo>
                    <a:pt x="901" y="667"/>
                    <a:pt x="1835" y="1335"/>
                    <a:pt x="2769" y="1902"/>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674;p45">
              <a:extLst>
                <a:ext uri="{FF2B5EF4-FFF2-40B4-BE49-F238E27FC236}">
                  <a16:creationId xmlns:a16="http://schemas.microsoft.com/office/drawing/2014/main" id="{AD8779AA-A337-16F7-A5F1-1083A9F6D639}"/>
                </a:ext>
              </a:extLst>
            </p:cNvPr>
            <p:cNvSpPr/>
            <p:nvPr/>
          </p:nvSpPr>
          <p:spPr>
            <a:xfrm>
              <a:off x="3122400" y="3082650"/>
              <a:ext cx="507900" cy="387800"/>
            </a:xfrm>
            <a:custGeom>
              <a:avLst/>
              <a:gdLst/>
              <a:ahLst/>
              <a:cxnLst/>
              <a:rect l="l" t="t" r="r" b="b"/>
              <a:pathLst>
                <a:path w="20316" h="15512" fill="none" extrusionOk="0">
                  <a:moveTo>
                    <a:pt x="1" y="0"/>
                  </a:moveTo>
                  <a:cubicBezTo>
                    <a:pt x="5404" y="4070"/>
                    <a:pt x="14778" y="11375"/>
                    <a:pt x="20315" y="15512"/>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675;p45">
              <a:extLst>
                <a:ext uri="{FF2B5EF4-FFF2-40B4-BE49-F238E27FC236}">
                  <a16:creationId xmlns:a16="http://schemas.microsoft.com/office/drawing/2014/main" id="{BEDEE9B2-7EF2-248D-8C19-B387AA08E1D5}"/>
                </a:ext>
              </a:extLst>
            </p:cNvPr>
            <p:cNvSpPr/>
            <p:nvPr/>
          </p:nvSpPr>
          <p:spPr>
            <a:xfrm>
              <a:off x="2918100" y="3007600"/>
              <a:ext cx="175975" cy="171800"/>
            </a:xfrm>
            <a:custGeom>
              <a:avLst/>
              <a:gdLst/>
              <a:ahLst/>
              <a:cxnLst/>
              <a:rect l="l" t="t" r="r" b="b"/>
              <a:pathLst>
                <a:path w="7039" h="6872" fill="none" extrusionOk="0">
                  <a:moveTo>
                    <a:pt x="0" y="6872"/>
                  </a:moveTo>
                  <a:cubicBezTo>
                    <a:pt x="0" y="6872"/>
                    <a:pt x="567" y="2169"/>
                    <a:pt x="1268" y="2369"/>
                  </a:cubicBezTo>
                  <a:cubicBezTo>
                    <a:pt x="1968" y="2535"/>
                    <a:pt x="3603" y="4704"/>
                    <a:pt x="3603" y="3603"/>
                  </a:cubicBezTo>
                  <a:cubicBezTo>
                    <a:pt x="3603" y="2535"/>
                    <a:pt x="3236" y="0"/>
                    <a:pt x="3970" y="0"/>
                  </a:cubicBezTo>
                  <a:cubicBezTo>
                    <a:pt x="4136" y="0"/>
                    <a:pt x="5270" y="834"/>
                    <a:pt x="7038" y="2169"/>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676;p45">
              <a:extLst>
                <a:ext uri="{FF2B5EF4-FFF2-40B4-BE49-F238E27FC236}">
                  <a16:creationId xmlns:a16="http://schemas.microsoft.com/office/drawing/2014/main" id="{98197463-B724-84A8-1F93-42ADE0D29E62}"/>
                </a:ext>
              </a:extLst>
            </p:cNvPr>
            <p:cNvSpPr/>
            <p:nvPr/>
          </p:nvSpPr>
          <p:spPr>
            <a:xfrm>
              <a:off x="3999700" y="1961025"/>
              <a:ext cx="470350" cy="454000"/>
            </a:xfrm>
            <a:custGeom>
              <a:avLst/>
              <a:gdLst/>
              <a:ahLst/>
              <a:cxnLst/>
              <a:rect l="l" t="t" r="r" b="b"/>
              <a:pathLst>
                <a:path w="18814" h="18160" extrusionOk="0">
                  <a:moveTo>
                    <a:pt x="18814" y="0"/>
                  </a:moveTo>
                  <a:cubicBezTo>
                    <a:pt x="18813" y="0"/>
                    <a:pt x="14003" y="1732"/>
                    <a:pt x="9746" y="1732"/>
                  </a:cubicBezTo>
                  <a:cubicBezTo>
                    <a:pt x="8398" y="1732"/>
                    <a:pt x="7105" y="1558"/>
                    <a:pt x="6038" y="1101"/>
                  </a:cubicBezTo>
                  <a:cubicBezTo>
                    <a:pt x="6038" y="1101"/>
                    <a:pt x="4036" y="9907"/>
                    <a:pt x="3169" y="12109"/>
                  </a:cubicBezTo>
                  <a:cubicBezTo>
                    <a:pt x="2335" y="14344"/>
                    <a:pt x="0" y="17713"/>
                    <a:pt x="1701" y="18146"/>
                  </a:cubicBezTo>
                  <a:cubicBezTo>
                    <a:pt x="1735" y="18155"/>
                    <a:pt x="1773" y="18159"/>
                    <a:pt x="1815" y="18159"/>
                  </a:cubicBezTo>
                  <a:cubicBezTo>
                    <a:pt x="3892" y="18159"/>
                    <a:pt x="15895" y="7835"/>
                    <a:pt x="16746" y="5971"/>
                  </a:cubicBezTo>
                  <a:cubicBezTo>
                    <a:pt x="17579" y="4070"/>
                    <a:pt x="18814" y="0"/>
                    <a:pt x="18814"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677;p45">
              <a:extLst>
                <a:ext uri="{FF2B5EF4-FFF2-40B4-BE49-F238E27FC236}">
                  <a16:creationId xmlns:a16="http://schemas.microsoft.com/office/drawing/2014/main" id="{D4349C22-D29D-5847-B4CA-54475C6DEDFE}"/>
                </a:ext>
              </a:extLst>
            </p:cNvPr>
            <p:cNvSpPr/>
            <p:nvPr/>
          </p:nvSpPr>
          <p:spPr>
            <a:xfrm>
              <a:off x="4083925" y="1192050"/>
              <a:ext cx="697175" cy="613875"/>
            </a:xfrm>
            <a:custGeom>
              <a:avLst/>
              <a:gdLst/>
              <a:ahLst/>
              <a:cxnLst/>
              <a:rect l="l" t="t" r="r" b="b"/>
              <a:pathLst>
                <a:path w="27887" h="24555" extrusionOk="0">
                  <a:moveTo>
                    <a:pt x="6795" y="1"/>
                  </a:moveTo>
                  <a:cubicBezTo>
                    <a:pt x="4081" y="1"/>
                    <a:pt x="2140" y="619"/>
                    <a:pt x="1802" y="1805"/>
                  </a:cubicBezTo>
                  <a:cubicBezTo>
                    <a:pt x="1301" y="3406"/>
                    <a:pt x="1935" y="5107"/>
                    <a:pt x="3336" y="6008"/>
                  </a:cubicBezTo>
                  <a:cubicBezTo>
                    <a:pt x="3336" y="6008"/>
                    <a:pt x="0" y="6975"/>
                    <a:pt x="1435" y="8810"/>
                  </a:cubicBezTo>
                  <a:cubicBezTo>
                    <a:pt x="2658" y="10412"/>
                    <a:pt x="4669" y="10513"/>
                    <a:pt x="5160" y="10513"/>
                  </a:cubicBezTo>
                  <a:cubicBezTo>
                    <a:pt x="5231" y="10513"/>
                    <a:pt x="5271" y="10511"/>
                    <a:pt x="5271" y="10511"/>
                  </a:cubicBezTo>
                  <a:cubicBezTo>
                    <a:pt x="5271" y="10511"/>
                    <a:pt x="3570" y="8943"/>
                    <a:pt x="8206" y="8943"/>
                  </a:cubicBezTo>
                  <a:cubicBezTo>
                    <a:pt x="12876" y="8943"/>
                    <a:pt x="15611" y="9677"/>
                    <a:pt x="15545" y="12212"/>
                  </a:cubicBezTo>
                  <a:cubicBezTo>
                    <a:pt x="15478" y="14714"/>
                    <a:pt x="14411" y="15948"/>
                    <a:pt x="15611" y="17683"/>
                  </a:cubicBezTo>
                  <a:cubicBezTo>
                    <a:pt x="16779" y="19384"/>
                    <a:pt x="18347" y="23721"/>
                    <a:pt x="18347" y="23721"/>
                  </a:cubicBezTo>
                  <a:lnTo>
                    <a:pt x="21949" y="24555"/>
                  </a:lnTo>
                  <a:cubicBezTo>
                    <a:pt x="21949" y="24555"/>
                    <a:pt x="25719" y="20285"/>
                    <a:pt x="26453" y="15315"/>
                  </a:cubicBezTo>
                  <a:cubicBezTo>
                    <a:pt x="27220" y="10378"/>
                    <a:pt x="27887" y="7776"/>
                    <a:pt x="20115" y="3573"/>
                  </a:cubicBezTo>
                  <a:cubicBezTo>
                    <a:pt x="15632" y="1149"/>
                    <a:pt x="10495" y="1"/>
                    <a:pt x="6795" y="1"/>
                  </a:cubicBez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678;p45">
              <a:extLst>
                <a:ext uri="{FF2B5EF4-FFF2-40B4-BE49-F238E27FC236}">
                  <a16:creationId xmlns:a16="http://schemas.microsoft.com/office/drawing/2014/main" id="{2556AE1A-87A4-89C7-4A7B-9EDE05F9E991}"/>
                </a:ext>
              </a:extLst>
            </p:cNvPr>
            <p:cNvSpPr/>
            <p:nvPr/>
          </p:nvSpPr>
          <p:spPr>
            <a:xfrm>
              <a:off x="4056400" y="1343900"/>
              <a:ext cx="502875" cy="720225"/>
            </a:xfrm>
            <a:custGeom>
              <a:avLst/>
              <a:gdLst/>
              <a:ahLst/>
              <a:cxnLst/>
              <a:rect l="l" t="t" r="r" b="b"/>
              <a:pathLst>
                <a:path w="20115" h="28809" extrusionOk="0">
                  <a:moveTo>
                    <a:pt x="7539" y="1"/>
                  </a:moveTo>
                  <a:cubicBezTo>
                    <a:pt x="7539" y="1"/>
                    <a:pt x="4504" y="2436"/>
                    <a:pt x="4437" y="3537"/>
                  </a:cubicBezTo>
                  <a:cubicBezTo>
                    <a:pt x="4370" y="4671"/>
                    <a:pt x="901" y="14845"/>
                    <a:pt x="468" y="17713"/>
                  </a:cubicBezTo>
                  <a:cubicBezTo>
                    <a:pt x="1" y="20582"/>
                    <a:pt x="834" y="25652"/>
                    <a:pt x="2235" y="27254"/>
                  </a:cubicBezTo>
                  <a:cubicBezTo>
                    <a:pt x="3130" y="28276"/>
                    <a:pt x="4745" y="28808"/>
                    <a:pt x="6759" y="28808"/>
                  </a:cubicBezTo>
                  <a:cubicBezTo>
                    <a:pt x="7900" y="28808"/>
                    <a:pt x="9169" y="28637"/>
                    <a:pt x="10508" y="28288"/>
                  </a:cubicBezTo>
                  <a:cubicBezTo>
                    <a:pt x="14177" y="27320"/>
                    <a:pt x="16112" y="25853"/>
                    <a:pt x="16546" y="24652"/>
                  </a:cubicBezTo>
                  <a:cubicBezTo>
                    <a:pt x="17013" y="23484"/>
                    <a:pt x="20115" y="16312"/>
                    <a:pt x="20115" y="16312"/>
                  </a:cubicBezTo>
                  <a:cubicBezTo>
                    <a:pt x="20115" y="16312"/>
                    <a:pt x="17947" y="11309"/>
                    <a:pt x="17380" y="9908"/>
                  </a:cubicBezTo>
                  <a:cubicBezTo>
                    <a:pt x="16779" y="8473"/>
                    <a:pt x="18781" y="6138"/>
                    <a:pt x="18847" y="5538"/>
                  </a:cubicBezTo>
                  <a:cubicBezTo>
                    <a:pt x="18914" y="4938"/>
                    <a:pt x="15311" y="2502"/>
                    <a:pt x="14244" y="1935"/>
                  </a:cubicBezTo>
                  <a:cubicBezTo>
                    <a:pt x="13801" y="1678"/>
                    <a:pt x="13290" y="1623"/>
                    <a:pt x="12770" y="1623"/>
                  </a:cubicBezTo>
                  <a:cubicBezTo>
                    <a:pt x="12380" y="1623"/>
                    <a:pt x="11984" y="1654"/>
                    <a:pt x="11608" y="1654"/>
                  </a:cubicBezTo>
                  <a:cubicBezTo>
                    <a:pt x="11315" y="1654"/>
                    <a:pt x="11033" y="1635"/>
                    <a:pt x="10775" y="1568"/>
                  </a:cubicBezTo>
                  <a:cubicBezTo>
                    <a:pt x="9674" y="1135"/>
                    <a:pt x="8573" y="601"/>
                    <a:pt x="7539"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679;p45">
              <a:extLst>
                <a:ext uri="{FF2B5EF4-FFF2-40B4-BE49-F238E27FC236}">
                  <a16:creationId xmlns:a16="http://schemas.microsoft.com/office/drawing/2014/main" id="{8DDE2206-9ACD-0224-D232-A7DA05D2CB4C}"/>
                </a:ext>
              </a:extLst>
            </p:cNvPr>
            <p:cNvSpPr/>
            <p:nvPr/>
          </p:nvSpPr>
          <p:spPr>
            <a:xfrm>
              <a:off x="4064750" y="1674975"/>
              <a:ext cx="494525" cy="389350"/>
            </a:xfrm>
            <a:custGeom>
              <a:avLst/>
              <a:gdLst/>
              <a:ahLst/>
              <a:cxnLst/>
              <a:rect l="l" t="t" r="r" b="b"/>
              <a:pathLst>
                <a:path w="19781" h="15574" extrusionOk="0">
                  <a:moveTo>
                    <a:pt x="18447" y="0"/>
                  </a:moveTo>
                  <a:cubicBezTo>
                    <a:pt x="17513" y="2202"/>
                    <a:pt x="14577" y="9174"/>
                    <a:pt x="14510" y="9374"/>
                  </a:cubicBezTo>
                  <a:cubicBezTo>
                    <a:pt x="14505" y="9389"/>
                    <a:pt x="14500" y="9396"/>
                    <a:pt x="14492" y="9396"/>
                  </a:cubicBezTo>
                  <a:cubicBezTo>
                    <a:pt x="14394" y="9396"/>
                    <a:pt x="13971" y="8284"/>
                    <a:pt x="10608" y="6772"/>
                  </a:cubicBezTo>
                  <a:cubicBezTo>
                    <a:pt x="7767" y="5521"/>
                    <a:pt x="6800" y="4657"/>
                    <a:pt x="5351" y="4657"/>
                  </a:cubicBezTo>
                  <a:cubicBezTo>
                    <a:pt x="4945" y="4657"/>
                    <a:pt x="4502" y="4725"/>
                    <a:pt x="3970" y="4871"/>
                  </a:cubicBezTo>
                  <a:cubicBezTo>
                    <a:pt x="2602" y="5204"/>
                    <a:pt x="1301" y="5705"/>
                    <a:pt x="33" y="6338"/>
                  </a:cubicBezTo>
                  <a:lnTo>
                    <a:pt x="0" y="6472"/>
                  </a:lnTo>
                  <a:cubicBezTo>
                    <a:pt x="33" y="9274"/>
                    <a:pt x="767" y="12743"/>
                    <a:pt x="1901" y="14011"/>
                  </a:cubicBezTo>
                  <a:cubicBezTo>
                    <a:pt x="2790" y="15047"/>
                    <a:pt x="4389" y="15574"/>
                    <a:pt x="6385" y="15574"/>
                  </a:cubicBezTo>
                  <a:cubicBezTo>
                    <a:pt x="7536" y="15574"/>
                    <a:pt x="8819" y="15398"/>
                    <a:pt x="10174" y="15045"/>
                  </a:cubicBezTo>
                  <a:cubicBezTo>
                    <a:pt x="13843" y="14111"/>
                    <a:pt x="15778" y="12610"/>
                    <a:pt x="16212" y="11442"/>
                  </a:cubicBezTo>
                  <a:cubicBezTo>
                    <a:pt x="16679" y="10241"/>
                    <a:pt x="19781" y="3103"/>
                    <a:pt x="19781" y="3103"/>
                  </a:cubicBezTo>
                  <a:cubicBezTo>
                    <a:pt x="19781" y="3103"/>
                    <a:pt x="19147" y="1568"/>
                    <a:pt x="18447" y="0"/>
                  </a:cubicBez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680;p45">
              <a:extLst>
                <a:ext uri="{FF2B5EF4-FFF2-40B4-BE49-F238E27FC236}">
                  <a16:creationId xmlns:a16="http://schemas.microsoft.com/office/drawing/2014/main" id="{537843B3-1F34-DDE5-3472-C035D6F737EC}"/>
                </a:ext>
              </a:extLst>
            </p:cNvPr>
            <p:cNvSpPr/>
            <p:nvPr/>
          </p:nvSpPr>
          <p:spPr>
            <a:xfrm>
              <a:off x="4498375" y="1759175"/>
              <a:ext cx="167650" cy="126150"/>
            </a:xfrm>
            <a:custGeom>
              <a:avLst/>
              <a:gdLst/>
              <a:ahLst/>
              <a:cxnLst/>
              <a:rect l="l" t="t" r="r" b="b"/>
              <a:pathLst>
                <a:path w="6706" h="5046" extrusionOk="0">
                  <a:moveTo>
                    <a:pt x="4117" y="0"/>
                  </a:moveTo>
                  <a:cubicBezTo>
                    <a:pt x="2804" y="0"/>
                    <a:pt x="1769" y="1036"/>
                    <a:pt x="1769" y="1036"/>
                  </a:cubicBezTo>
                  <a:lnTo>
                    <a:pt x="1" y="5038"/>
                  </a:lnTo>
                  <a:cubicBezTo>
                    <a:pt x="1" y="5038"/>
                    <a:pt x="164" y="5045"/>
                    <a:pt x="428" y="5045"/>
                  </a:cubicBezTo>
                  <a:cubicBezTo>
                    <a:pt x="1353" y="5045"/>
                    <a:pt x="3518" y="4964"/>
                    <a:pt x="4271" y="4238"/>
                  </a:cubicBezTo>
                  <a:cubicBezTo>
                    <a:pt x="5238" y="3271"/>
                    <a:pt x="6706" y="835"/>
                    <a:pt x="5004" y="168"/>
                  </a:cubicBezTo>
                  <a:cubicBezTo>
                    <a:pt x="4701" y="49"/>
                    <a:pt x="4402" y="0"/>
                    <a:pt x="4117"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681;p45">
              <a:extLst>
                <a:ext uri="{FF2B5EF4-FFF2-40B4-BE49-F238E27FC236}">
                  <a16:creationId xmlns:a16="http://schemas.microsoft.com/office/drawing/2014/main" id="{AF61E96F-C062-CF0C-6C88-4B824F73B3CE}"/>
                </a:ext>
              </a:extLst>
            </p:cNvPr>
            <p:cNvSpPr/>
            <p:nvPr/>
          </p:nvSpPr>
          <p:spPr>
            <a:xfrm>
              <a:off x="4158150" y="1479000"/>
              <a:ext cx="83400" cy="42550"/>
            </a:xfrm>
            <a:custGeom>
              <a:avLst/>
              <a:gdLst/>
              <a:ahLst/>
              <a:cxnLst/>
              <a:rect l="l" t="t" r="r" b="b"/>
              <a:pathLst>
                <a:path w="3336" h="1702" fill="none" extrusionOk="0">
                  <a:moveTo>
                    <a:pt x="0" y="1702"/>
                  </a:moveTo>
                  <a:cubicBezTo>
                    <a:pt x="0" y="1702"/>
                    <a:pt x="967" y="1"/>
                    <a:pt x="3336" y="1702"/>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682;p45">
              <a:extLst>
                <a:ext uri="{FF2B5EF4-FFF2-40B4-BE49-F238E27FC236}">
                  <a16:creationId xmlns:a16="http://schemas.microsoft.com/office/drawing/2014/main" id="{1024886A-BDF5-18C4-EAD6-8ADC782D42E3}"/>
                </a:ext>
              </a:extLst>
            </p:cNvPr>
            <p:cNvSpPr/>
            <p:nvPr/>
          </p:nvSpPr>
          <p:spPr>
            <a:xfrm>
              <a:off x="4322425" y="1504850"/>
              <a:ext cx="101775" cy="64250"/>
            </a:xfrm>
            <a:custGeom>
              <a:avLst/>
              <a:gdLst/>
              <a:ahLst/>
              <a:cxnLst/>
              <a:rect l="l" t="t" r="r" b="b"/>
              <a:pathLst>
                <a:path w="4071" h="2570" fill="none" extrusionOk="0">
                  <a:moveTo>
                    <a:pt x="0" y="1235"/>
                  </a:moveTo>
                  <a:cubicBezTo>
                    <a:pt x="0" y="1235"/>
                    <a:pt x="2102" y="1"/>
                    <a:pt x="4070" y="2569"/>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683;p45">
              <a:extLst>
                <a:ext uri="{FF2B5EF4-FFF2-40B4-BE49-F238E27FC236}">
                  <a16:creationId xmlns:a16="http://schemas.microsoft.com/office/drawing/2014/main" id="{498F035E-968B-C63E-A3E0-B812F7E503D6}"/>
                </a:ext>
              </a:extLst>
            </p:cNvPr>
            <p:cNvSpPr/>
            <p:nvPr/>
          </p:nvSpPr>
          <p:spPr>
            <a:xfrm>
              <a:off x="4167250" y="1535700"/>
              <a:ext cx="90975" cy="268300"/>
            </a:xfrm>
            <a:custGeom>
              <a:avLst/>
              <a:gdLst/>
              <a:ahLst/>
              <a:cxnLst/>
              <a:rect l="l" t="t" r="r" b="b"/>
              <a:pathLst>
                <a:path w="3639" h="10732" extrusionOk="0">
                  <a:moveTo>
                    <a:pt x="3272" y="1"/>
                  </a:moveTo>
                  <a:lnTo>
                    <a:pt x="3339" y="3115"/>
                  </a:lnTo>
                  <a:lnTo>
                    <a:pt x="3339" y="3115"/>
                  </a:lnTo>
                  <a:cubicBezTo>
                    <a:pt x="3525" y="2634"/>
                    <a:pt x="3639" y="2282"/>
                    <a:pt x="3639" y="2136"/>
                  </a:cubicBezTo>
                  <a:cubicBezTo>
                    <a:pt x="3572" y="1435"/>
                    <a:pt x="3439" y="701"/>
                    <a:pt x="3272" y="1"/>
                  </a:cubicBezTo>
                  <a:close/>
                  <a:moveTo>
                    <a:pt x="3339" y="3115"/>
                  </a:moveTo>
                  <a:lnTo>
                    <a:pt x="3339" y="3115"/>
                  </a:lnTo>
                  <a:cubicBezTo>
                    <a:pt x="2465" y="5379"/>
                    <a:pt x="1" y="10516"/>
                    <a:pt x="303" y="10708"/>
                  </a:cubicBezTo>
                  <a:cubicBezTo>
                    <a:pt x="326" y="10724"/>
                    <a:pt x="358" y="10731"/>
                    <a:pt x="399" y="10731"/>
                  </a:cubicBezTo>
                  <a:cubicBezTo>
                    <a:pt x="973" y="10731"/>
                    <a:pt x="3254" y="9307"/>
                    <a:pt x="3472" y="9307"/>
                  </a:cubicBezTo>
                  <a:lnTo>
                    <a:pt x="3339" y="31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684;p45">
              <a:extLst>
                <a:ext uri="{FF2B5EF4-FFF2-40B4-BE49-F238E27FC236}">
                  <a16:creationId xmlns:a16="http://schemas.microsoft.com/office/drawing/2014/main" id="{06DBB2B1-30E1-6225-178C-68FE5B4A2ACE}"/>
                </a:ext>
              </a:extLst>
            </p:cNvPr>
            <p:cNvSpPr/>
            <p:nvPr/>
          </p:nvSpPr>
          <p:spPr>
            <a:xfrm>
              <a:off x="4165650" y="1535700"/>
              <a:ext cx="92575" cy="273550"/>
            </a:xfrm>
            <a:custGeom>
              <a:avLst/>
              <a:gdLst/>
              <a:ahLst/>
              <a:cxnLst/>
              <a:rect l="l" t="t" r="r" b="b"/>
              <a:pathLst>
                <a:path w="3703" h="10942" fill="none" extrusionOk="0">
                  <a:moveTo>
                    <a:pt x="3336" y="1"/>
                  </a:moveTo>
                  <a:cubicBezTo>
                    <a:pt x="3503" y="701"/>
                    <a:pt x="3636" y="1435"/>
                    <a:pt x="3703" y="2136"/>
                  </a:cubicBezTo>
                  <a:cubicBezTo>
                    <a:pt x="3703" y="2970"/>
                    <a:pt x="0" y="10475"/>
                    <a:pt x="367" y="10708"/>
                  </a:cubicBezTo>
                  <a:cubicBezTo>
                    <a:pt x="701" y="10942"/>
                    <a:pt x="3303" y="9307"/>
                    <a:pt x="3536" y="9307"/>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685;p45">
              <a:extLst>
                <a:ext uri="{FF2B5EF4-FFF2-40B4-BE49-F238E27FC236}">
                  <a16:creationId xmlns:a16="http://schemas.microsoft.com/office/drawing/2014/main" id="{A3343808-87EB-1870-C49E-6B6FEDC4D629}"/>
                </a:ext>
              </a:extLst>
            </p:cNvPr>
            <p:cNvSpPr/>
            <p:nvPr/>
          </p:nvSpPr>
          <p:spPr>
            <a:xfrm>
              <a:off x="4334100" y="1583625"/>
              <a:ext cx="36725" cy="48450"/>
            </a:xfrm>
            <a:custGeom>
              <a:avLst/>
              <a:gdLst/>
              <a:ahLst/>
              <a:cxnLst/>
              <a:rect l="l" t="t" r="r" b="b"/>
              <a:pathLst>
                <a:path w="1469" h="1938" extrusionOk="0">
                  <a:moveTo>
                    <a:pt x="913" y="1"/>
                  </a:moveTo>
                  <a:cubicBezTo>
                    <a:pt x="609" y="1"/>
                    <a:pt x="285" y="316"/>
                    <a:pt x="167" y="786"/>
                  </a:cubicBezTo>
                  <a:cubicBezTo>
                    <a:pt x="0" y="1319"/>
                    <a:pt x="101" y="1820"/>
                    <a:pt x="434" y="1920"/>
                  </a:cubicBezTo>
                  <a:cubicBezTo>
                    <a:pt x="470" y="1932"/>
                    <a:pt x="507" y="1938"/>
                    <a:pt x="545" y="1938"/>
                  </a:cubicBezTo>
                  <a:cubicBezTo>
                    <a:pt x="826" y="1938"/>
                    <a:pt x="1155" y="1623"/>
                    <a:pt x="1301" y="1153"/>
                  </a:cubicBezTo>
                  <a:cubicBezTo>
                    <a:pt x="1468" y="619"/>
                    <a:pt x="1335" y="119"/>
                    <a:pt x="1035" y="19"/>
                  </a:cubicBezTo>
                  <a:cubicBezTo>
                    <a:pt x="995" y="7"/>
                    <a:pt x="954"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686;p45">
              <a:extLst>
                <a:ext uri="{FF2B5EF4-FFF2-40B4-BE49-F238E27FC236}">
                  <a16:creationId xmlns:a16="http://schemas.microsoft.com/office/drawing/2014/main" id="{7C36C97A-0880-1877-0DCA-A470812E0734}"/>
                </a:ext>
              </a:extLst>
            </p:cNvPr>
            <p:cNvSpPr/>
            <p:nvPr/>
          </p:nvSpPr>
          <p:spPr>
            <a:xfrm>
              <a:off x="4168150" y="1546950"/>
              <a:ext cx="35875" cy="48400"/>
            </a:xfrm>
            <a:custGeom>
              <a:avLst/>
              <a:gdLst/>
              <a:ahLst/>
              <a:cxnLst/>
              <a:rect l="l" t="t" r="r" b="b"/>
              <a:pathLst>
                <a:path w="1435" h="1936" extrusionOk="0">
                  <a:moveTo>
                    <a:pt x="890" y="0"/>
                  </a:moveTo>
                  <a:cubicBezTo>
                    <a:pt x="609" y="0"/>
                    <a:pt x="281" y="315"/>
                    <a:pt x="134" y="785"/>
                  </a:cubicBezTo>
                  <a:cubicBezTo>
                    <a:pt x="0" y="1319"/>
                    <a:pt x="100" y="1819"/>
                    <a:pt x="401" y="1919"/>
                  </a:cubicBezTo>
                  <a:cubicBezTo>
                    <a:pt x="438" y="1930"/>
                    <a:pt x="476" y="1936"/>
                    <a:pt x="513" y="1936"/>
                  </a:cubicBezTo>
                  <a:cubicBezTo>
                    <a:pt x="814" y="1936"/>
                    <a:pt x="1120" y="1596"/>
                    <a:pt x="1268" y="1152"/>
                  </a:cubicBezTo>
                  <a:cubicBezTo>
                    <a:pt x="1435" y="618"/>
                    <a:pt x="1335" y="118"/>
                    <a:pt x="1001" y="18"/>
                  </a:cubicBezTo>
                  <a:cubicBezTo>
                    <a:pt x="965" y="6"/>
                    <a:pt x="928" y="0"/>
                    <a:pt x="8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687;p45">
              <a:extLst>
                <a:ext uri="{FF2B5EF4-FFF2-40B4-BE49-F238E27FC236}">
                  <a16:creationId xmlns:a16="http://schemas.microsoft.com/office/drawing/2014/main" id="{12687C92-EC44-3A3E-5C55-C9CC3A5AA9F9}"/>
                </a:ext>
              </a:extLst>
            </p:cNvPr>
            <p:cNvSpPr/>
            <p:nvPr/>
          </p:nvSpPr>
          <p:spPr>
            <a:xfrm>
              <a:off x="4324100" y="1648300"/>
              <a:ext cx="50050" cy="40875"/>
            </a:xfrm>
            <a:custGeom>
              <a:avLst/>
              <a:gdLst/>
              <a:ahLst/>
              <a:cxnLst/>
              <a:rect l="l" t="t" r="r" b="b"/>
              <a:pathLst>
                <a:path w="2002" h="1635" fill="none" extrusionOk="0">
                  <a:moveTo>
                    <a:pt x="100" y="0"/>
                  </a:moveTo>
                  <a:cubicBezTo>
                    <a:pt x="100" y="0"/>
                    <a:pt x="0" y="1034"/>
                    <a:pt x="2002" y="1635"/>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688;p45">
              <a:extLst>
                <a:ext uri="{FF2B5EF4-FFF2-40B4-BE49-F238E27FC236}">
                  <a16:creationId xmlns:a16="http://schemas.microsoft.com/office/drawing/2014/main" id="{02892625-E4E0-0634-4192-120A77D779B2}"/>
                </a:ext>
              </a:extLst>
            </p:cNvPr>
            <p:cNvSpPr/>
            <p:nvPr/>
          </p:nvSpPr>
          <p:spPr>
            <a:xfrm>
              <a:off x="4156475" y="1604100"/>
              <a:ext cx="64225" cy="22525"/>
            </a:xfrm>
            <a:custGeom>
              <a:avLst/>
              <a:gdLst/>
              <a:ahLst/>
              <a:cxnLst/>
              <a:rect l="l" t="t" r="r" b="b"/>
              <a:pathLst>
                <a:path w="2569" h="901" fill="none" extrusionOk="0">
                  <a:moveTo>
                    <a:pt x="2569" y="0"/>
                  </a:moveTo>
                  <a:cubicBezTo>
                    <a:pt x="1768" y="434"/>
                    <a:pt x="901" y="734"/>
                    <a:pt x="0" y="901"/>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689;p45">
              <a:extLst>
                <a:ext uri="{FF2B5EF4-FFF2-40B4-BE49-F238E27FC236}">
                  <a16:creationId xmlns:a16="http://schemas.microsoft.com/office/drawing/2014/main" id="{EDBE71B4-D7DD-CD48-4E99-9C3F538575D7}"/>
                </a:ext>
              </a:extLst>
            </p:cNvPr>
            <p:cNvSpPr/>
            <p:nvPr/>
          </p:nvSpPr>
          <p:spPr>
            <a:xfrm>
              <a:off x="4147300" y="1835100"/>
              <a:ext cx="147625" cy="44200"/>
            </a:xfrm>
            <a:custGeom>
              <a:avLst/>
              <a:gdLst/>
              <a:ahLst/>
              <a:cxnLst/>
              <a:rect l="l" t="t" r="r" b="b"/>
              <a:pathLst>
                <a:path w="5905" h="1768" fill="none" extrusionOk="0">
                  <a:moveTo>
                    <a:pt x="0" y="0"/>
                  </a:moveTo>
                  <a:cubicBezTo>
                    <a:pt x="0" y="0"/>
                    <a:pt x="2302" y="1768"/>
                    <a:pt x="5905" y="734"/>
                  </a:cubicBezTo>
                </a:path>
              </a:pathLst>
            </a:custGeom>
            <a:noFill/>
            <a:ln w="108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690;p45">
              <a:extLst>
                <a:ext uri="{FF2B5EF4-FFF2-40B4-BE49-F238E27FC236}">
                  <a16:creationId xmlns:a16="http://schemas.microsoft.com/office/drawing/2014/main" id="{4FDDEA52-D535-6BD7-A308-55362AA091EE}"/>
                </a:ext>
              </a:extLst>
            </p:cNvPr>
            <p:cNvSpPr/>
            <p:nvPr/>
          </p:nvSpPr>
          <p:spPr>
            <a:xfrm>
              <a:off x="3213300" y="2216950"/>
              <a:ext cx="1769625" cy="1604275"/>
            </a:xfrm>
            <a:custGeom>
              <a:avLst/>
              <a:gdLst/>
              <a:ahLst/>
              <a:cxnLst/>
              <a:rect l="l" t="t" r="r" b="b"/>
              <a:pathLst>
                <a:path w="70785" h="64171" extrusionOk="0">
                  <a:moveTo>
                    <a:pt x="58541" y="1"/>
                  </a:moveTo>
                  <a:cubicBezTo>
                    <a:pt x="58519" y="1"/>
                    <a:pt x="58497" y="2"/>
                    <a:pt x="58476" y="4"/>
                  </a:cubicBezTo>
                  <a:cubicBezTo>
                    <a:pt x="57141" y="137"/>
                    <a:pt x="57275" y="15515"/>
                    <a:pt x="58075" y="21352"/>
                  </a:cubicBezTo>
                  <a:cubicBezTo>
                    <a:pt x="58876" y="27156"/>
                    <a:pt x="54339" y="31593"/>
                    <a:pt x="54339" y="31593"/>
                  </a:cubicBezTo>
                  <a:cubicBezTo>
                    <a:pt x="54339" y="31593"/>
                    <a:pt x="41497" y="32694"/>
                    <a:pt x="37827" y="38765"/>
                  </a:cubicBezTo>
                  <a:cubicBezTo>
                    <a:pt x="34192" y="44836"/>
                    <a:pt x="30422" y="54976"/>
                    <a:pt x="26486" y="58212"/>
                  </a:cubicBezTo>
                  <a:cubicBezTo>
                    <a:pt x="25390" y="59121"/>
                    <a:pt x="23439" y="59466"/>
                    <a:pt x="21147" y="59466"/>
                  </a:cubicBezTo>
                  <a:cubicBezTo>
                    <a:pt x="15276" y="59466"/>
                    <a:pt x="7165" y="57198"/>
                    <a:pt x="5438" y="56311"/>
                  </a:cubicBezTo>
                  <a:cubicBezTo>
                    <a:pt x="3670" y="55477"/>
                    <a:pt x="1868" y="54743"/>
                    <a:pt x="0" y="54176"/>
                  </a:cubicBezTo>
                  <a:lnTo>
                    <a:pt x="0" y="54176"/>
                  </a:lnTo>
                  <a:cubicBezTo>
                    <a:pt x="1" y="54176"/>
                    <a:pt x="2836" y="58612"/>
                    <a:pt x="11876" y="61581"/>
                  </a:cubicBezTo>
                  <a:cubicBezTo>
                    <a:pt x="16457" y="63080"/>
                    <a:pt x="22202" y="64171"/>
                    <a:pt x="28611" y="64171"/>
                  </a:cubicBezTo>
                  <a:cubicBezTo>
                    <a:pt x="34895" y="64171"/>
                    <a:pt x="41817" y="63122"/>
                    <a:pt x="48902" y="60380"/>
                  </a:cubicBezTo>
                  <a:cubicBezTo>
                    <a:pt x="63212" y="54843"/>
                    <a:pt x="67282" y="44302"/>
                    <a:pt x="69016" y="36330"/>
                  </a:cubicBezTo>
                  <a:cubicBezTo>
                    <a:pt x="70784" y="28357"/>
                    <a:pt x="69016" y="17550"/>
                    <a:pt x="66448" y="10811"/>
                  </a:cubicBezTo>
                  <a:cubicBezTo>
                    <a:pt x="63919" y="4145"/>
                    <a:pt x="59968" y="1"/>
                    <a:pt x="58541"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691;p45">
              <a:extLst>
                <a:ext uri="{FF2B5EF4-FFF2-40B4-BE49-F238E27FC236}">
                  <a16:creationId xmlns:a16="http://schemas.microsoft.com/office/drawing/2014/main" id="{BA9B6732-57C3-0A8B-C6E6-BFDF008AB9AC}"/>
                </a:ext>
              </a:extLst>
            </p:cNvPr>
            <p:cNvSpPr/>
            <p:nvPr/>
          </p:nvSpPr>
          <p:spPr>
            <a:xfrm>
              <a:off x="3934650" y="2654000"/>
              <a:ext cx="108425" cy="186000"/>
            </a:xfrm>
            <a:custGeom>
              <a:avLst/>
              <a:gdLst/>
              <a:ahLst/>
              <a:cxnLst/>
              <a:rect l="l" t="t" r="r" b="b"/>
              <a:pathLst>
                <a:path w="4337" h="7440" extrusionOk="0">
                  <a:moveTo>
                    <a:pt x="0" y="1"/>
                  </a:moveTo>
                  <a:cubicBezTo>
                    <a:pt x="0" y="1"/>
                    <a:pt x="101" y="3804"/>
                    <a:pt x="801" y="4637"/>
                  </a:cubicBezTo>
                  <a:cubicBezTo>
                    <a:pt x="1535" y="5438"/>
                    <a:pt x="4337" y="7440"/>
                    <a:pt x="4337" y="7440"/>
                  </a:cubicBezTo>
                  <a:cubicBezTo>
                    <a:pt x="4337" y="7440"/>
                    <a:pt x="3937" y="5805"/>
                    <a:pt x="3636" y="5438"/>
                  </a:cubicBezTo>
                  <a:cubicBezTo>
                    <a:pt x="3303" y="5038"/>
                    <a:pt x="2902" y="2403"/>
                    <a:pt x="1868" y="1669"/>
                  </a:cubicBezTo>
                  <a:cubicBezTo>
                    <a:pt x="1168" y="1202"/>
                    <a:pt x="567" y="635"/>
                    <a:pt x="0"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692;p45">
              <a:extLst>
                <a:ext uri="{FF2B5EF4-FFF2-40B4-BE49-F238E27FC236}">
                  <a16:creationId xmlns:a16="http://schemas.microsoft.com/office/drawing/2014/main" id="{D3838B85-F3E7-FF4B-8665-AA148D0536B1}"/>
                </a:ext>
              </a:extLst>
            </p:cNvPr>
            <p:cNvSpPr/>
            <p:nvPr/>
          </p:nvSpPr>
          <p:spPr>
            <a:xfrm>
              <a:off x="3740850" y="2543450"/>
              <a:ext cx="281800" cy="422975"/>
            </a:xfrm>
            <a:custGeom>
              <a:avLst/>
              <a:gdLst/>
              <a:ahLst/>
              <a:cxnLst/>
              <a:rect l="l" t="t" r="r" b="b"/>
              <a:pathLst>
                <a:path w="11272" h="16919" extrusionOk="0">
                  <a:moveTo>
                    <a:pt x="969" y="0"/>
                  </a:moveTo>
                  <a:cubicBezTo>
                    <a:pt x="442" y="0"/>
                    <a:pt x="0" y="513"/>
                    <a:pt x="180" y="1054"/>
                  </a:cubicBezTo>
                  <a:lnTo>
                    <a:pt x="4083" y="15164"/>
                  </a:lnTo>
                  <a:cubicBezTo>
                    <a:pt x="4183" y="15464"/>
                    <a:pt x="4417" y="15698"/>
                    <a:pt x="4750" y="15764"/>
                  </a:cubicBezTo>
                  <a:lnTo>
                    <a:pt x="10087" y="16898"/>
                  </a:lnTo>
                  <a:cubicBezTo>
                    <a:pt x="10151" y="16912"/>
                    <a:pt x="10213" y="16918"/>
                    <a:pt x="10274" y="16918"/>
                  </a:cubicBezTo>
                  <a:cubicBezTo>
                    <a:pt x="10827" y="16918"/>
                    <a:pt x="11272" y="16402"/>
                    <a:pt x="11121" y="15831"/>
                  </a:cubicBezTo>
                  <a:lnTo>
                    <a:pt x="7419" y="1654"/>
                  </a:lnTo>
                  <a:cubicBezTo>
                    <a:pt x="7352" y="1321"/>
                    <a:pt x="7085" y="1087"/>
                    <a:pt x="6752" y="1020"/>
                  </a:cubicBezTo>
                  <a:lnTo>
                    <a:pt x="1148" y="20"/>
                  </a:lnTo>
                  <a:cubicBezTo>
                    <a:pt x="1088" y="6"/>
                    <a:pt x="1028" y="0"/>
                    <a:pt x="969" y="0"/>
                  </a:cubicBez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693;p45">
              <a:extLst>
                <a:ext uri="{FF2B5EF4-FFF2-40B4-BE49-F238E27FC236}">
                  <a16:creationId xmlns:a16="http://schemas.microsoft.com/office/drawing/2014/main" id="{9B56A8AE-8962-5436-BABA-34B3CA8654AC}"/>
                </a:ext>
              </a:extLst>
            </p:cNvPr>
            <p:cNvSpPr/>
            <p:nvPr/>
          </p:nvSpPr>
          <p:spPr>
            <a:xfrm>
              <a:off x="3742000" y="2177000"/>
              <a:ext cx="1120000" cy="881300"/>
            </a:xfrm>
            <a:custGeom>
              <a:avLst/>
              <a:gdLst/>
              <a:ahLst/>
              <a:cxnLst/>
              <a:rect l="l" t="t" r="r" b="b"/>
              <a:pathLst>
                <a:path w="44800" h="35252" extrusionOk="0">
                  <a:moveTo>
                    <a:pt x="34559" y="1"/>
                  </a:moveTo>
                  <a:lnTo>
                    <a:pt x="30189" y="13477"/>
                  </a:lnTo>
                  <a:lnTo>
                    <a:pt x="32691" y="25752"/>
                  </a:lnTo>
                  <a:cubicBezTo>
                    <a:pt x="32691" y="25752"/>
                    <a:pt x="30456" y="26486"/>
                    <a:pt x="24418" y="28421"/>
                  </a:cubicBezTo>
                  <a:cubicBezTo>
                    <a:pt x="21400" y="29388"/>
                    <a:pt x="18689" y="29630"/>
                    <a:pt x="16734" y="29630"/>
                  </a:cubicBezTo>
                  <a:cubicBezTo>
                    <a:pt x="14778" y="29630"/>
                    <a:pt x="13577" y="29388"/>
                    <a:pt x="13577" y="29388"/>
                  </a:cubicBezTo>
                  <a:cubicBezTo>
                    <a:pt x="13577" y="29388"/>
                    <a:pt x="11009" y="24151"/>
                    <a:pt x="10208" y="23284"/>
                  </a:cubicBezTo>
                  <a:cubicBezTo>
                    <a:pt x="9408" y="22383"/>
                    <a:pt x="4571" y="20715"/>
                    <a:pt x="3770" y="20549"/>
                  </a:cubicBezTo>
                  <a:cubicBezTo>
                    <a:pt x="3487" y="20490"/>
                    <a:pt x="2995" y="20443"/>
                    <a:pt x="2466" y="20443"/>
                  </a:cubicBezTo>
                  <a:cubicBezTo>
                    <a:pt x="1499" y="20443"/>
                    <a:pt x="407" y="20598"/>
                    <a:pt x="234" y="21116"/>
                  </a:cubicBezTo>
                  <a:cubicBezTo>
                    <a:pt x="1" y="21916"/>
                    <a:pt x="968" y="22216"/>
                    <a:pt x="1469" y="22216"/>
                  </a:cubicBezTo>
                  <a:cubicBezTo>
                    <a:pt x="1936" y="22216"/>
                    <a:pt x="3470" y="22316"/>
                    <a:pt x="3470" y="22316"/>
                  </a:cubicBezTo>
                  <a:lnTo>
                    <a:pt x="7306" y="24385"/>
                  </a:lnTo>
                  <a:lnTo>
                    <a:pt x="7806" y="25352"/>
                  </a:lnTo>
                  <a:cubicBezTo>
                    <a:pt x="7806" y="25352"/>
                    <a:pt x="4504" y="24551"/>
                    <a:pt x="4037" y="24385"/>
                  </a:cubicBezTo>
                  <a:cubicBezTo>
                    <a:pt x="3983" y="24370"/>
                    <a:pt x="3906" y="24364"/>
                    <a:pt x="3811" y="24364"/>
                  </a:cubicBezTo>
                  <a:cubicBezTo>
                    <a:pt x="3028" y="24364"/>
                    <a:pt x="1032" y="24814"/>
                    <a:pt x="735" y="25052"/>
                  </a:cubicBezTo>
                  <a:cubicBezTo>
                    <a:pt x="401" y="25285"/>
                    <a:pt x="268" y="26086"/>
                    <a:pt x="735" y="26253"/>
                  </a:cubicBezTo>
                  <a:cubicBezTo>
                    <a:pt x="815" y="26281"/>
                    <a:pt x="946" y="26293"/>
                    <a:pt x="1108" y="26293"/>
                  </a:cubicBezTo>
                  <a:cubicBezTo>
                    <a:pt x="1885" y="26293"/>
                    <a:pt x="3370" y="26019"/>
                    <a:pt x="3370" y="26019"/>
                  </a:cubicBezTo>
                  <a:lnTo>
                    <a:pt x="7540" y="27854"/>
                  </a:lnTo>
                  <a:cubicBezTo>
                    <a:pt x="7540" y="27854"/>
                    <a:pt x="2803" y="27954"/>
                    <a:pt x="2503" y="28087"/>
                  </a:cubicBezTo>
                  <a:cubicBezTo>
                    <a:pt x="2169" y="28221"/>
                    <a:pt x="1535" y="29755"/>
                    <a:pt x="1535" y="29755"/>
                  </a:cubicBezTo>
                  <a:cubicBezTo>
                    <a:pt x="1535" y="29755"/>
                    <a:pt x="1535" y="30489"/>
                    <a:pt x="2102" y="30489"/>
                  </a:cubicBezTo>
                  <a:cubicBezTo>
                    <a:pt x="2503" y="30456"/>
                    <a:pt x="2903" y="30389"/>
                    <a:pt x="3303" y="30256"/>
                  </a:cubicBezTo>
                  <a:lnTo>
                    <a:pt x="3303" y="30256"/>
                  </a:lnTo>
                  <a:cubicBezTo>
                    <a:pt x="3303" y="30256"/>
                    <a:pt x="2803" y="31356"/>
                    <a:pt x="3537" y="31523"/>
                  </a:cubicBezTo>
                  <a:cubicBezTo>
                    <a:pt x="4271" y="31690"/>
                    <a:pt x="7706" y="33358"/>
                    <a:pt x="10041" y="33625"/>
                  </a:cubicBezTo>
                  <a:cubicBezTo>
                    <a:pt x="12376" y="33858"/>
                    <a:pt x="15579" y="34325"/>
                    <a:pt x="15579" y="34325"/>
                  </a:cubicBezTo>
                  <a:cubicBezTo>
                    <a:pt x="15579" y="34325"/>
                    <a:pt x="25685" y="35252"/>
                    <a:pt x="31834" y="35252"/>
                  </a:cubicBezTo>
                  <a:cubicBezTo>
                    <a:pt x="33336" y="35252"/>
                    <a:pt x="34601" y="35196"/>
                    <a:pt x="35426" y="35059"/>
                  </a:cubicBezTo>
                  <a:cubicBezTo>
                    <a:pt x="39596" y="34358"/>
                    <a:pt x="44800" y="33058"/>
                    <a:pt x="44733" y="31857"/>
                  </a:cubicBezTo>
                  <a:cubicBezTo>
                    <a:pt x="44633" y="30656"/>
                    <a:pt x="42631" y="13310"/>
                    <a:pt x="41364" y="9140"/>
                  </a:cubicBezTo>
                  <a:cubicBezTo>
                    <a:pt x="40063" y="4971"/>
                    <a:pt x="39496" y="2569"/>
                    <a:pt x="38795" y="1902"/>
                  </a:cubicBezTo>
                  <a:cubicBezTo>
                    <a:pt x="38061" y="1268"/>
                    <a:pt x="34559" y="1"/>
                    <a:pt x="34559" y="1"/>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694;p45">
              <a:extLst>
                <a:ext uri="{FF2B5EF4-FFF2-40B4-BE49-F238E27FC236}">
                  <a16:creationId xmlns:a16="http://schemas.microsoft.com/office/drawing/2014/main" id="{7BC6088B-2856-FDE4-89F8-35E4BFFF8007}"/>
                </a:ext>
              </a:extLst>
            </p:cNvPr>
            <p:cNvSpPr/>
            <p:nvPr/>
          </p:nvSpPr>
          <p:spPr>
            <a:xfrm>
              <a:off x="3742000" y="2177000"/>
              <a:ext cx="1120000" cy="894000"/>
            </a:xfrm>
            <a:custGeom>
              <a:avLst/>
              <a:gdLst/>
              <a:ahLst/>
              <a:cxnLst/>
              <a:rect l="l" t="t" r="r" b="b"/>
              <a:pathLst>
                <a:path w="44800" h="35760" fill="none" extrusionOk="0">
                  <a:moveTo>
                    <a:pt x="34559" y="1"/>
                  </a:moveTo>
                  <a:cubicBezTo>
                    <a:pt x="34559" y="1"/>
                    <a:pt x="38061" y="1268"/>
                    <a:pt x="38795" y="1902"/>
                  </a:cubicBezTo>
                  <a:cubicBezTo>
                    <a:pt x="39496" y="2569"/>
                    <a:pt x="40063" y="4971"/>
                    <a:pt x="41364" y="9140"/>
                  </a:cubicBezTo>
                  <a:cubicBezTo>
                    <a:pt x="42631" y="13310"/>
                    <a:pt x="44633" y="30656"/>
                    <a:pt x="44733" y="31857"/>
                  </a:cubicBezTo>
                  <a:cubicBezTo>
                    <a:pt x="44800" y="33058"/>
                    <a:pt x="39596" y="34358"/>
                    <a:pt x="35426" y="35059"/>
                  </a:cubicBezTo>
                  <a:cubicBezTo>
                    <a:pt x="31223" y="35759"/>
                    <a:pt x="15579" y="34325"/>
                    <a:pt x="15579" y="34325"/>
                  </a:cubicBezTo>
                  <a:cubicBezTo>
                    <a:pt x="15579" y="34325"/>
                    <a:pt x="12376" y="33858"/>
                    <a:pt x="10041" y="33625"/>
                  </a:cubicBezTo>
                  <a:cubicBezTo>
                    <a:pt x="7706" y="33358"/>
                    <a:pt x="4271" y="31690"/>
                    <a:pt x="3537" y="31523"/>
                  </a:cubicBezTo>
                  <a:cubicBezTo>
                    <a:pt x="2803" y="31356"/>
                    <a:pt x="3303" y="30256"/>
                    <a:pt x="3303" y="30256"/>
                  </a:cubicBezTo>
                  <a:cubicBezTo>
                    <a:pt x="2903" y="30389"/>
                    <a:pt x="2503" y="30456"/>
                    <a:pt x="2102" y="30489"/>
                  </a:cubicBezTo>
                  <a:cubicBezTo>
                    <a:pt x="1535" y="30489"/>
                    <a:pt x="1535" y="29755"/>
                    <a:pt x="1535" y="29755"/>
                  </a:cubicBezTo>
                  <a:cubicBezTo>
                    <a:pt x="1535" y="29755"/>
                    <a:pt x="2169" y="28221"/>
                    <a:pt x="2503" y="28087"/>
                  </a:cubicBezTo>
                  <a:cubicBezTo>
                    <a:pt x="2803" y="27954"/>
                    <a:pt x="7540" y="27854"/>
                    <a:pt x="7540" y="27854"/>
                  </a:cubicBezTo>
                  <a:lnTo>
                    <a:pt x="3370" y="26019"/>
                  </a:lnTo>
                  <a:cubicBezTo>
                    <a:pt x="3370" y="26019"/>
                    <a:pt x="1202" y="26419"/>
                    <a:pt x="735" y="26253"/>
                  </a:cubicBezTo>
                  <a:cubicBezTo>
                    <a:pt x="268" y="26086"/>
                    <a:pt x="401" y="25285"/>
                    <a:pt x="735" y="25052"/>
                  </a:cubicBezTo>
                  <a:cubicBezTo>
                    <a:pt x="1068" y="24785"/>
                    <a:pt x="3537" y="24251"/>
                    <a:pt x="4037" y="24385"/>
                  </a:cubicBezTo>
                  <a:cubicBezTo>
                    <a:pt x="4504" y="24551"/>
                    <a:pt x="7806" y="25352"/>
                    <a:pt x="7806" y="25352"/>
                  </a:cubicBezTo>
                  <a:lnTo>
                    <a:pt x="7306" y="24385"/>
                  </a:lnTo>
                  <a:lnTo>
                    <a:pt x="3470" y="22316"/>
                  </a:lnTo>
                  <a:cubicBezTo>
                    <a:pt x="3470" y="22316"/>
                    <a:pt x="1936" y="22216"/>
                    <a:pt x="1469" y="22216"/>
                  </a:cubicBezTo>
                  <a:cubicBezTo>
                    <a:pt x="968" y="22216"/>
                    <a:pt x="1" y="21916"/>
                    <a:pt x="234" y="21116"/>
                  </a:cubicBezTo>
                  <a:cubicBezTo>
                    <a:pt x="501" y="20315"/>
                    <a:pt x="2970" y="20382"/>
                    <a:pt x="3770" y="20549"/>
                  </a:cubicBezTo>
                  <a:cubicBezTo>
                    <a:pt x="4571" y="20715"/>
                    <a:pt x="9408" y="22383"/>
                    <a:pt x="10208" y="23284"/>
                  </a:cubicBezTo>
                  <a:cubicBezTo>
                    <a:pt x="11009" y="24151"/>
                    <a:pt x="13577" y="29388"/>
                    <a:pt x="13577" y="29388"/>
                  </a:cubicBezTo>
                  <a:cubicBezTo>
                    <a:pt x="13577" y="29388"/>
                    <a:pt x="18381" y="30356"/>
                    <a:pt x="24418" y="28421"/>
                  </a:cubicBezTo>
                  <a:cubicBezTo>
                    <a:pt x="30456" y="26486"/>
                    <a:pt x="32691" y="25752"/>
                    <a:pt x="32691" y="25752"/>
                  </a:cubicBezTo>
                  <a:lnTo>
                    <a:pt x="30189" y="13477"/>
                  </a:ln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695;p45">
              <a:extLst>
                <a:ext uri="{FF2B5EF4-FFF2-40B4-BE49-F238E27FC236}">
                  <a16:creationId xmlns:a16="http://schemas.microsoft.com/office/drawing/2014/main" id="{6BD27BB0-94FE-1DDE-8870-EF7B3C2DA72D}"/>
                </a:ext>
              </a:extLst>
            </p:cNvPr>
            <p:cNvSpPr/>
            <p:nvPr/>
          </p:nvSpPr>
          <p:spPr>
            <a:xfrm>
              <a:off x="3742000" y="2687225"/>
              <a:ext cx="704700" cy="367925"/>
            </a:xfrm>
            <a:custGeom>
              <a:avLst/>
              <a:gdLst/>
              <a:ahLst/>
              <a:cxnLst/>
              <a:rect l="l" t="t" r="r" b="b"/>
              <a:pathLst>
                <a:path w="28188" h="14717" extrusionOk="0">
                  <a:moveTo>
                    <a:pt x="2466" y="1"/>
                  </a:moveTo>
                  <a:cubicBezTo>
                    <a:pt x="1499" y="1"/>
                    <a:pt x="407" y="156"/>
                    <a:pt x="234" y="673"/>
                  </a:cubicBezTo>
                  <a:cubicBezTo>
                    <a:pt x="1" y="1474"/>
                    <a:pt x="968" y="1774"/>
                    <a:pt x="1469" y="1774"/>
                  </a:cubicBezTo>
                  <a:cubicBezTo>
                    <a:pt x="1936" y="1774"/>
                    <a:pt x="3470" y="1874"/>
                    <a:pt x="3470" y="1874"/>
                  </a:cubicBezTo>
                  <a:lnTo>
                    <a:pt x="7306" y="3942"/>
                  </a:lnTo>
                  <a:lnTo>
                    <a:pt x="7806" y="4910"/>
                  </a:lnTo>
                  <a:cubicBezTo>
                    <a:pt x="7806" y="4910"/>
                    <a:pt x="4504" y="4109"/>
                    <a:pt x="4037" y="3942"/>
                  </a:cubicBezTo>
                  <a:cubicBezTo>
                    <a:pt x="3977" y="3922"/>
                    <a:pt x="3890" y="3913"/>
                    <a:pt x="3781" y="3913"/>
                  </a:cubicBezTo>
                  <a:cubicBezTo>
                    <a:pt x="2979" y="3913"/>
                    <a:pt x="1029" y="4404"/>
                    <a:pt x="735" y="4609"/>
                  </a:cubicBezTo>
                  <a:cubicBezTo>
                    <a:pt x="401" y="4810"/>
                    <a:pt x="234" y="5644"/>
                    <a:pt x="735" y="5810"/>
                  </a:cubicBezTo>
                  <a:cubicBezTo>
                    <a:pt x="801" y="5829"/>
                    <a:pt x="903" y="5838"/>
                    <a:pt x="1028" y="5838"/>
                  </a:cubicBezTo>
                  <a:cubicBezTo>
                    <a:pt x="1777" y="5838"/>
                    <a:pt x="3370" y="5543"/>
                    <a:pt x="3370" y="5543"/>
                  </a:cubicBezTo>
                  <a:lnTo>
                    <a:pt x="7540" y="7411"/>
                  </a:lnTo>
                  <a:cubicBezTo>
                    <a:pt x="7540" y="7411"/>
                    <a:pt x="2803" y="7478"/>
                    <a:pt x="2503" y="7645"/>
                  </a:cubicBezTo>
                  <a:cubicBezTo>
                    <a:pt x="2169" y="7812"/>
                    <a:pt x="1535" y="9313"/>
                    <a:pt x="1535" y="9313"/>
                  </a:cubicBezTo>
                  <a:cubicBezTo>
                    <a:pt x="1535" y="9313"/>
                    <a:pt x="1535" y="10047"/>
                    <a:pt x="2102" y="10047"/>
                  </a:cubicBezTo>
                  <a:cubicBezTo>
                    <a:pt x="2503" y="10013"/>
                    <a:pt x="2903" y="9947"/>
                    <a:pt x="3303" y="9813"/>
                  </a:cubicBezTo>
                  <a:lnTo>
                    <a:pt x="3303" y="9813"/>
                  </a:lnTo>
                  <a:cubicBezTo>
                    <a:pt x="3303" y="9813"/>
                    <a:pt x="2803" y="10914"/>
                    <a:pt x="3537" y="11081"/>
                  </a:cubicBezTo>
                  <a:cubicBezTo>
                    <a:pt x="4271" y="11248"/>
                    <a:pt x="7706" y="12915"/>
                    <a:pt x="10041" y="13182"/>
                  </a:cubicBezTo>
                  <a:cubicBezTo>
                    <a:pt x="12376" y="13416"/>
                    <a:pt x="15579" y="13883"/>
                    <a:pt x="15579" y="13883"/>
                  </a:cubicBezTo>
                  <a:cubicBezTo>
                    <a:pt x="15579" y="13883"/>
                    <a:pt x="21783" y="14483"/>
                    <a:pt x="27420" y="14717"/>
                  </a:cubicBezTo>
                  <a:cubicBezTo>
                    <a:pt x="28188" y="10981"/>
                    <a:pt x="27787" y="8546"/>
                    <a:pt x="27187" y="7045"/>
                  </a:cubicBezTo>
                  <a:lnTo>
                    <a:pt x="24418" y="7945"/>
                  </a:lnTo>
                  <a:cubicBezTo>
                    <a:pt x="21374" y="8938"/>
                    <a:pt x="18643" y="9184"/>
                    <a:pt x="16684" y="9184"/>
                  </a:cubicBezTo>
                  <a:cubicBezTo>
                    <a:pt x="14758" y="9184"/>
                    <a:pt x="13577" y="8946"/>
                    <a:pt x="13577" y="8946"/>
                  </a:cubicBezTo>
                  <a:cubicBezTo>
                    <a:pt x="13577" y="8946"/>
                    <a:pt x="11009" y="3709"/>
                    <a:pt x="10208" y="2841"/>
                  </a:cubicBezTo>
                  <a:cubicBezTo>
                    <a:pt x="9408" y="1941"/>
                    <a:pt x="4571" y="273"/>
                    <a:pt x="3770" y="106"/>
                  </a:cubicBezTo>
                  <a:cubicBezTo>
                    <a:pt x="3487" y="47"/>
                    <a:pt x="2995" y="1"/>
                    <a:pt x="2466"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696;p45">
              <a:extLst>
                <a:ext uri="{FF2B5EF4-FFF2-40B4-BE49-F238E27FC236}">
                  <a16:creationId xmlns:a16="http://schemas.microsoft.com/office/drawing/2014/main" id="{8E557C2E-E786-45C2-CEEC-6127E4CEE801}"/>
                </a:ext>
              </a:extLst>
            </p:cNvPr>
            <p:cNvSpPr/>
            <p:nvPr/>
          </p:nvSpPr>
          <p:spPr>
            <a:xfrm>
              <a:off x="3824575" y="2918375"/>
              <a:ext cx="130100" cy="20025"/>
            </a:xfrm>
            <a:custGeom>
              <a:avLst/>
              <a:gdLst/>
              <a:ahLst/>
              <a:cxnLst/>
              <a:rect l="l" t="t" r="r" b="b"/>
              <a:pathLst>
                <a:path w="5204" h="801" fill="none" extrusionOk="0">
                  <a:moveTo>
                    <a:pt x="0" y="567"/>
                  </a:moveTo>
                  <a:cubicBezTo>
                    <a:pt x="534" y="367"/>
                    <a:pt x="1068" y="200"/>
                    <a:pt x="1601" y="100"/>
                  </a:cubicBezTo>
                  <a:cubicBezTo>
                    <a:pt x="2068" y="0"/>
                    <a:pt x="5204" y="801"/>
                    <a:pt x="5204" y="801"/>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084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99"/>
                                        </p:tgtEl>
                                        <p:attrNameLst>
                                          <p:attrName>style.visibility</p:attrName>
                                        </p:attrNameLst>
                                      </p:cBhvr>
                                      <p:to>
                                        <p:strVal val="visible"/>
                                      </p:to>
                                    </p:set>
                                    <p:animEffect transition="in" filter="fade">
                                      <p:cBhvr>
                                        <p:cTn id="7" dur="1000"/>
                                        <p:tgtEl>
                                          <p:spTgt spid="1299"/>
                                        </p:tgtEl>
                                      </p:cBhvr>
                                    </p:animEffect>
                                    <p:anim calcmode="lin" valueType="num">
                                      <p:cBhvr>
                                        <p:cTn id="8" dur="1000" fill="hold"/>
                                        <p:tgtEl>
                                          <p:spTgt spid="1299"/>
                                        </p:tgtEl>
                                        <p:attrNameLst>
                                          <p:attrName>ppt_x</p:attrName>
                                        </p:attrNameLst>
                                      </p:cBhvr>
                                      <p:tavLst>
                                        <p:tav tm="0">
                                          <p:val>
                                            <p:strVal val="#ppt_x"/>
                                          </p:val>
                                        </p:tav>
                                        <p:tav tm="100000">
                                          <p:val>
                                            <p:strVal val="#ppt_x"/>
                                          </p:val>
                                        </p:tav>
                                      </p:tavLst>
                                    </p:anim>
                                    <p:anim calcmode="lin" valueType="num">
                                      <p:cBhvr>
                                        <p:cTn id="9" dur="1000" fill="hold"/>
                                        <p:tgtEl>
                                          <p:spTgt spid="12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9" name="Google Shape;1299;p39"/>
          <p:cNvSpPr txBox="1">
            <a:spLocks noGrp="1"/>
          </p:cNvSpPr>
          <p:nvPr>
            <p:ph type="title"/>
          </p:nvPr>
        </p:nvSpPr>
        <p:spPr>
          <a:xfrm>
            <a:off x="713100" y="426151"/>
            <a:ext cx="7717800" cy="5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Triển</a:t>
            </a:r>
            <a:r>
              <a:rPr lang="en-US" sz="2800" dirty="0"/>
              <a:t> </a:t>
            </a:r>
            <a:r>
              <a:rPr lang="en-US" sz="2800" dirty="0" err="1"/>
              <a:t>khai</a:t>
            </a:r>
            <a:endParaRPr sz="2800" dirty="0"/>
          </a:p>
        </p:txBody>
      </p:sp>
      <p:sp>
        <p:nvSpPr>
          <p:cNvPr id="1369" name="Google Shape;747;p35">
            <a:extLst>
              <a:ext uri="{FF2B5EF4-FFF2-40B4-BE49-F238E27FC236}">
                <a16:creationId xmlns:a16="http://schemas.microsoft.com/office/drawing/2014/main" id="{5CFEB27F-B01D-811A-2879-1FD331A1323F}"/>
              </a:ext>
            </a:extLst>
          </p:cNvPr>
          <p:cNvSpPr/>
          <p:nvPr/>
        </p:nvSpPr>
        <p:spPr>
          <a:xfrm>
            <a:off x="713099" y="1382024"/>
            <a:ext cx="7717801" cy="3395716"/>
          </a:xfrm>
          <a:prstGeom prst="roundRect">
            <a:avLst>
              <a:gd name="adj" fmla="val 5275"/>
            </a:avLst>
          </a:prstGeom>
          <a:noFill/>
          <a:ln w="9525" cap="flat" cmpd="sng">
            <a:solidFill>
              <a:srgbClr val="6453C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0" name="Google Shape;773;p36">
            <a:extLst>
              <a:ext uri="{FF2B5EF4-FFF2-40B4-BE49-F238E27FC236}">
                <a16:creationId xmlns:a16="http://schemas.microsoft.com/office/drawing/2014/main" id="{1DD1D7EB-0375-D296-DBC6-F2BBFC93158C}"/>
              </a:ext>
            </a:extLst>
          </p:cNvPr>
          <p:cNvSpPr txBox="1">
            <a:spLocks/>
          </p:cNvSpPr>
          <p:nvPr/>
        </p:nvSpPr>
        <p:spPr>
          <a:xfrm>
            <a:off x="1133481" y="1735017"/>
            <a:ext cx="4909563" cy="15340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spcAft>
                <a:spcPts val="600"/>
              </a:spcAft>
              <a:buFont typeface="Wingdings" panose="05000000000000000000" pitchFamily="2" charset="2"/>
              <a:buChar char="ü"/>
            </a:pPr>
            <a:r>
              <a:rPr lang="en-US" sz="1200" dirty="0" err="1">
                <a:latin typeface="Roboto" panose="02000000000000000000" pitchFamily="2" charset="0"/>
                <a:ea typeface="Roboto" panose="02000000000000000000" pitchFamily="2" charset="0"/>
              </a:rPr>
              <a:t>Lập</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trình</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trên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nền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tảng</a:t>
            </a:r>
            <a:r>
              <a:rPr lang="en-US" sz="1200" dirty="0">
                <a:latin typeface="Roboto" panose="02000000000000000000" pitchFamily="2" charset="0"/>
                <a:ea typeface="Roboto" panose="02000000000000000000" pitchFamily="2" charset="0"/>
              </a:rPr>
              <a:t> ASP.NET Core </a:t>
            </a:r>
            <a:r>
              <a:rPr lang="en-US" sz="1200">
                <a:latin typeface="Roboto" panose="02000000000000000000" pitchFamily="2" charset="0"/>
                <a:ea typeface="Roboto" panose="02000000000000000000" pitchFamily="2" charset="0"/>
              </a:rPr>
              <a:t>6.0 áp dụng </a:t>
            </a:r>
            <a:r>
              <a:rPr lang="en-US" sz="1200" dirty="0" err="1">
                <a:latin typeface="Roboto" panose="02000000000000000000" pitchFamily="2" charset="0"/>
                <a:ea typeface="Roboto" panose="02000000000000000000" pitchFamily="2" charset="0"/>
              </a:rPr>
              <a:t>mô</a:t>
            </a:r>
            <a:r>
              <a:rPr lang="en-US" sz="1200" dirty="0">
                <a:latin typeface="Roboto" panose="02000000000000000000" pitchFamily="2" charset="0"/>
                <a:ea typeface="Roboto" panose="02000000000000000000" pitchFamily="2" charset="0"/>
              </a:rPr>
              <a:t> </a:t>
            </a:r>
            <a:r>
              <a:rPr lang="en-US" sz="1200" err="1">
                <a:latin typeface="Roboto" panose="02000000000000000000" pitchFamily="2" charset="0"/>
                <a:ea typeface="Roboto" panose="02000000000000000000" pitchFamily="2" charset="0"/>
              </a:rPr>
              <a:t>hình</a:t>
            </a:r>
            <a:r>
              <a:rPr lang="en-US" sz="1200">
                <a:latin typeface="Roboto" panose="02000000000000000000" pitchFamily="2" charset="0"/>
                <a:ea typeface="Roboto" panose="02000000000000000000" pitchFamily="2" charset="0"/>
              </a:rPr>
              <a:t> MVC.</a:t>
            </a:r>
          </a:p>
          <a:p>
            <a:pPr marL="285750" indent="-285750">
              <a:lnSpc>
                <a:spcPct val="150000"/>
              </a:lnSpc>
              <a:spcAft>
                <a:spcPts val="600"/>
              </a:spcAft>
              <a:buFont typeface="Wingdings" panose="05000000000000000000" pitchFamily="2" charset="2"/>
              <a:buChar char="ü"/>
            </a:pPr>
            <a:r>
              <a:rPr lang="en-US" sz="1200">
                <a:latin typeface="Roboto" panose="02000000000000000000" pitchFamily="2" charset="0"/>
                <a:ea typeface="Roboto" panose="02000000000000000000" pitchFamily="2" charset="0"/>
              </a:rPr>
              <a:t>Sử dụng công nghệ Linq để kết nối website với cơ sở dữ liệu.</a:t>
            </a:r>
            <a:endParaRPr lang="en-US" sz="1200" dirty="0">
              <a:latin typeface="Roboto" panose="02000000000000000000" pitchFamily="2" charset="0"/>
              <a:ea typeface="Roboto" panose="02000000000000000000" pitchFamily="2" charset="0"/>
            </a:endParaRPr>
          </a:p>
          <a:p>
            <a:pPr marL="285750" indent="-285750">
              <a:lnSpc>
                <a:spcPct val="150000"/>
              </a:lnSpc>
              <a:spcAft>
                <a:spcPts val="600"/>
              </a:spcAft>
              <a:buFont typeface="Wingdings" panose="05000000000000000000" pitchFamily="2" charset="2"/>
              <a:buChar char="ü"/>
            </a:pPr>
            <a:r>
              <a:rPr lang="en-US" sz="1200" err="1">
                <a:latin typeface="Roboto" panose="02000000000000000000" pitchFamily="2" charset="0"/>
                <a:ea typeface="Roboto" panose="02000000000000000000" pitchFamily="2" charset="0"/>
              </a:rPr>
              <a:t>Công</a:t>
            </a:r>
            <a:r>
              <a:rPr lang="en-US" sz="1200">
                <a:latin typeface="Roboto" panose="02000000000000000000" pitchFamily="2" charset="0"/>
                <a:ea typeface="Roboto" panose="02000000000000000000" pitchFamily="2" charset="0"/>
              </a:rPr>
              <a:t> cụ sử dụng: </a:t>
            </a:r>
            <a:r>
              <a:rPr lang="en-US" sz="1200" dirty="0">
                <a:latin typeface="Roboto" panose="02000000000000000000" pitchFamily="2" charset="0"/>
                <a:ea typeface="Roboto" panose="02000000000000000000" pitchFamily="2" charset="0"/>
              </a:rPr>
              <a:t>Visual Studio 2022, Visual studio code, SQL Server, </a:t>
            </a:r>
            <a:r>
              <a:rPr lang="en-US" sz="1200">
                <a:latin typeface="Roboto" panose="02000000000000000000" pitchFamily="2" charset="0"/>
                <a:ea typeface="Roboto" panose="02000000000000000000" pitchFamily="2" charset="0"/>
              </a:rPr>
              <a:t>Office 365</a:t>
            </a:r>
            <a:endParaRPr lang="en-US" sz="1200" dirty="0">
              <a:latin typeface="Roboto" panose="02000000000000000000" pitchFamily="2" charset="0"/>
              <a:ea typeface="Roboto" panose="02000000000000000000" pitchFamily="2" charset="0"/>
            </a:endParaRPr>
          </a:p>
        </p:txBody>
      </p:sp>
      <p:grpSp>
        <p:nvGrpSpPr>
          <p:cNvPr id="2" name="Google Shape;1516;p44">
            <a:extLst>
              <a:ext uri="{FF2B5EF4-FFF2-40B4-BE49-F238E27FC236}">
                <a16:creationId xmlns:a16="http://schemas.microsoft.com/office/drawing/2014/main" id="{D45E6949-B2A0-7816-F9C8-376AC5F5094B}"/>
              </a:ext>
            </a:extLst>
          </p:cNvPr>
          <p:cNvGrpSpPr/>
          <p:nvPr/>
        </p:nvGrpSpPr>
        <p:grpSpPr>
          <a:xfrm>
            <a:off x="5698364" y="1828268"/>
            <a:ext cx="2677496" cy="2716026"/>
            <a:chOff x="5792700" y="1554700"/>
            <a:chExt cx="3340137" cy="3388203"/>
          </a:xfrm>
        </p:grpSpPr>
        <p:sp>
          <p:nvSpPr>
            <p:cNvPr id="3" name="Google Shape;1517;p44">
              <a:extLst>
                <a:ext uri="{FF2B5EF4-FFF2-40B4-BE49-F238E27FC236}">
                  <a16:creationId xmlns:a16="http://schemas.microsoft.com/office/drawing/2014/main" id="{ED580653-4F69-9046-56DF-E2E51248FA2F}"/>
                </a:ext>
              </a:extLst>
            </p:cNvPr>
            <p:cNvSpPr/>
            <p:nvPr/>
          </p:nvSpPr>
          <p:spPr>
            <a:xfrm>
              <a:off x="5827123" y="1837278"/>
              <a:ext cx="3225045" cy="3105625"/>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18;p44">
              <a:extLst>
                <a:ext uri="{FF2B5EF4-FFF2-40B4-BE49-F238E27FC236}">
                  <a16:creationId xmlns:a16="http://schemas.microsoft.com/office/drawing/2014/main" id="{CF44B485-6980-E535-22DF-2622EDCB3E32}"/>
                </a:ext>
              </a:extLst>
            </p:cNvPr>
            <p:cNvSpPr/>
            <p:nvPr/>
          </p:nvSpPr>
          <p:spPr>
            <a:xfrm>
              <a:off x="6230252" y="3593053"/>
              <a:ext cx="326730" cy="628278"/>
            </a:xfrm>
            <a:custGeom>
              <a:avLst/>
              <a:gdLst/>
              <a:ahLst/>
              <a:cxnLst/>
              <a:rect l="l" t="t" r="r" b="b"/>
              <a:pathLst>
                <a:path w="4632" h="8907" extrusionOk="0">
                  <a:moveTo>
                    <a:pt x="4144" y="0"/>
                  </a:moveTo>
                  <a:lnTo>
                    <a:pt x="4144" y="12"/>
                  </a:lnTo>
                  <a:cubicBezTo>
                    <a:pt x="4139" y="12"/>
                    <a:pt x="4135" y="12"/>
                    <a:pt x="4131" y="12"/>
                  </a:cubicBezTo>
                  <a:cubicBezTo>
                    <a:pt x="3730" y="12"/>
                    <a:pt x="3321" y="575"/>
                    <a:pt x="3203" y="905"/>
                  </a:cubicBezTo>
                  <a:cubicBezTo>
                    <a:pt x="3191" y="941"/>
                    <a:pt x="3096" y="1405"/>
                    <a:pt x="3096" y="1405"/>
                  </a:cubicBezTo>
                  <a:lnTo>
                    <a:pt x="3108" y="1405"/>
                  </a:lnTo>
                  <a:cubicBezTo>
                    <a:pt x="3036" y="1501"/>
                    <a:pt x="2965" y="1596"/>
                    <a:pt x="2894" y="1703"/>
                  </a:cubicBezTo>
                  <a:cubicBezTo>
                    <a:pt x="2763" y="1905"/>
                    <a:pt x="2608" y="2132"/>
                    <a:pt x="2465" y="2393"/>
                  </a:cubicBezTo>
                  <a:lnTo>
                    <a:pt x="2405" y="2489"/>
                  </a:lnTo>
                  <a:cubicBezTo>
                    <a:pt x="2405" y="2548"/>
                    <a:pt x="2397" y="2583"/>
                    <a:pt x="2394" y="2593"/>
                  </a:cubicBezTo>
                  <a:lnTo>
                    <a:pt x="2394" y="2593"/>
                  </a:lnTo>
                  <a:cubicBezTo>
                    <a:pt x="2430" y="2534"/>
                    <a:pt x="2459" y="2476"/>
                    <a:pt x="2489" y="2417"/>
                  </a:cubicBezTo>
                  <a:cubicBezTo>
                    <a:pt x="2632" y="2155"/>
                    <a:pt x="2786" y="1917"/>
                    <a:pt x="2917" y="1715"/>
                  </a:cubicBezTo>
                  <a:cubicBezTo>
                    <a:pt x="2989" y="1596"/>
                    <a:pt x="3060" y="1501"/>
                    <a:pt x="3132" y="1405"/>
                  </a:cubicBezTo>
                  <a:cubicBezTo>
                    <a:pt x="3263" y="1393"/>
                    <a:pt x="3834" y="1334"/>
                    <a:pt x="4072" y="1191"/>
                  </a:cubicBezTo>
                  <a:cubicBezTo>
                    <a:pt x="4298" y="1060"/>
                    <a:pt x="4548" y="834"/>
                    <a:pt x="4584" y="560"/>
                  </a:cubicBezTo>
                  <a:cubicBezTo>
                    <a:pt x="4632" y="298"/>
                    <a:pt x="4441" y="48"/>
                    <a:pt x="4179" y="12"/>
                  </a:cubicBezTo>
                  <a:lnTo>
                    <a:pt x="4144" y="0"/>
                  </a:lnTo>
                  <a:close/>
                  <a:moveTo>
                    <a:pt x="3586" y="1937"/>
                  </a:moveTo>
                  <a:cubicBezTo>
                    <a:pt x="3235" y="1937"/>
                    <a:pt x="2802" y="2172"/>
                    <a:pt x="2608" y="2358"/>
                  </a:cubicBezTo>
                  <a:cubicBezTo>
                    <a:pt x="2596" y="2370"/>
                    <a:pt x="2465" y="2524"/>
                    <a:pt x="2370" y="2632"/>
                  </a:cubicBezTo>
                  <a:cubicBezTo>
                    <a:pt x="2378" y="2620"/>
                    <a:pt x="2385" y="2608"/>
                    <a:pt x="2393" y="2595"/>
                  </a:cubicBezTo>
                  <a:lnTo>
                    <a:pt x="2393" y="2595"/>
                  </a:lnTo>
                  <a:lnTo>
                    <a:pt x="2393" y="2596"/>
                  </a:lnTo>
                  <a:cubicBezTo>
                    <a:pt x="2393" y="2596"/>
                    <a:pt x="2394" y="2595"/>
                    <a:pt x="2394" y="2593"/>
                  </a:cubicBezTo>
                  <a:lnTo>
                    <a:pt x="2394" y="2593"/>
                  </a:lnTo>
                  <a:cubicBezTo>
                    <a:pt x="2394" y="2594"/>
                    <a:pt x="2393" y="2595"/>
                    <a:pt x="2393" y="2595"/>
                  </a:cubicBezTo>
                  <a:lnTo>
                    <a:pt x="2393" y="2595"/>
                  </a:lnTo>
                  <a:lnTo>
                    <a:pt x="2358" y="2572"/>
                  </a:lnTo>
                  <a:cubicBezTo>
                    <a:pt x="2239" y="2798"/>
                    <a:pt x="2120" y="3025"/>
                    <a:pt x="2012" y="3263"/>
                  </a:cubicBezTo>
                  <a:cubicBezTo>
                    <a:pt x="1870" y="3596"/>
                    <a:pt x="1751" y="3929"/>
                    <a:pt x="1667" y="4287"/>
                  </a:cubicBezTo>
                  <a:lnTo>
                    <a:pt x="1667" y="4298"/>
                  </a:lnTo>
                  <a:cubicBezTo>
                    <a:pt x="1655" y="4191"/>
                    <a:pt x="1620" y="3858"/>
                    <a:pt x="1620" y="3834"/>
                  </a:cubicBezTo>
                  <a:cubicBezTo>
                    <a:pt x="1536" y="3489"/>
                    <a:pt x="1179" y="2858"/>
                    <a:pt x="786" y="2810"/>
                  </a:cubicBezTo>
                  <a:cubicBezTo>
                    <a:pt x="771" y="2809"/>
                    <a:pt x="757" y="2808"/>
                    <a:pt x="742" y="2808"/>
                  </a:cubicBezTo>
                  <a:cubicBezTo>
                    <a:pt x="499" y="2808"/>
                    <a:pt x="297" y="2992"/>
                    <a:pt x="286" y="3239"/>
                  </a:cubicBezTo>
                  <a:cubicBezTo>
                    <a:pt x="274" y="3251"/>
                    <a:pt x="274" y="3275"/>
                    <a:pt x="286" y="3298"/>
                  </a:cubicBezTo>
                  <a:cubicBezTo>
                    <a:pt x="286" y="3572"/>
                    <a:pt x="512" y="3846"/>
                    <a:pt x="727" y="4001"/>
                  </a:cubicBezTo>
                  <a:cubicBezTo>
                    <a:pt x="965" y="4191"/>
                    <a:pt x="1608" y="4334"/>
                    <a:pt x="1655" y="4346"/>
                  </a:cubicBezTo>
                  <a:cubicBezTo>
                    <a:pt x="1572" y="4703"/>
                    <a:pt x="1524" y="5072"/>
                    <a:pt x="1489" y="5441"/>
                  </a:cubicBezTo>
                  <a:cubicBezTo>
                    <a:pt x="1477" y="5656"/>
                    <a:pt x="1465" y="5882"/>
                    <a:pt x="1453" y="6096"/>
                  </a:cubicBezTo>
                  <a:cubicBezTo>
                    <a:pt x="1441" y="5989"/>
                    <a:pt x="1429" y="5906"/>
                    <a:pt x="1429" y="5894"/>
                  </a:cubicBezTo>
                  <a:cubicBezTo>
                    <a:pt x="1346" y="5537"/>
                    <a:pt x="1000" y="4906"/>
                    <a:pt x="596" y="4870"/>
                  </a:cubicBezTo>
                  <a:cubicBezTo>
                    <a:pt x="581" y="4869"/>
                    <a:pt x="566" y="4868"/>
                    <a:pt x="552" y="4868"/>
                  </a:cubicBezTo>
                  <a:cubicBezTo>
                    <a:pt x="310" y="4868"/>
                    <a:pt x="118" y="5051"/>
                    <a:pt x="96" y="5287"/>
                  </a:cubicBezTo>
                  <a:cubicBezTo>
                    <a:pt x="96" y="5311"/>
                    <a:pt x="96" y="5322"/>
                    <a:pt x="96" y="5346"/>
                  </a:cubicBezTo>
                  <a:cubicBezTo>
                    <a:pt x="96" y="5632"/>
                    <a:pt x="322" y="5894"/>
                    <a:pt x="536" y="6061"/>
                  </a:cubicBezTo>
                  <a:cubicBezTo>
                    <a:pt x="750" y="6215"/>
                    <a:pt x="1298" y="6358"/>
                    <a:pt x="1441" y="6394"/>
                  </a:cubicBezTo>
                  <a:cubicBezTo>
                    <a:pt x="1441" y="6477"/>
                    <a:pt x="1429" y="6561"/>
                    <a:pt x="1429" y="6644"/>
                  </a:cubicBezTo>
                  <a:cubicBezTo>
                    <a:pt x="1417" y="7049"/>
                    <a:pt x="1405" y="7454"/>
                    <a:pt x="1381" y="7847"/>
                  </a:cubicBezTo>
                  <a:cubicBezTo>
                    <a:pt x="1381" y="7978"/>
                    <a:pt x="1370" y="8120"/>
                    <a:pt x="1358" y="8251"/>
                  </a:cubicBezTo>
                  <a:cubicBezTo>
                    <a:pt x="1346" y="8168"/>
                    <a:pt x="1334" y="8085"/>
                    <a:pt x="1334" y="8073"/>
                  </a:cubicBezTo>
                  <a:cubicBezTo>
                    <a:pt x="1250" y="7727"/>
                    <a:pt x="905" y="7096"/>
                    <a:pt x="500" y="7061"/>
                  </a:cubicBezTo>
                  <a:cubicBezTo>
                    <a:pt x="486" y="7059"/>
                    <a:pt x="472" y="7059"/>
                    <a:pt x="458" y="7059"/>
                  </a:cubicBezTo>
                  <a:cubicBezTo>
                    <a:pt x="225" y="7059"/>
                    <a:pt x="23" y="7242"/>
                    <a:pt x="0" y="7477"/>
                  </a:cubicBezTo>
                  <a:cubicBezTo>
                    <a:pt x="0" y="7501"/>
                    <a:pt x="0" y="7513"/>
                    <a:pt x="0" y="7537"/>
                  </a:cubicBezTo>
                  <a:cubicBezTo>
                    <a:pt x="0" y="7823"/>
                    <a:pt x="227" y="8085"/>
                    <a:pt x="441" y="8251"/>
                  </a:cubicBezTo>
                  <a:cubicBezTo>
                    <a:pt x="655" y="8406"/>
                    <a:pt x="1143" y="8525"/>
                    <a:pt x="1322" y="8573"/>
                  </a:cubicBezTo>
                  <a:cubicBezTo>
                    <a:pt x="1310" y="8668"/>
                    <a:pt x="1298" y="8763"/>
                    <a:pt x="1286" y="8859"/>
                  </a:cubicBezTo>
                  <a:cubicBezTo>
                    <a:pt x="1346" y="8882"/>
                    <a:pt x="1405" y="8894"/>
                    <a:pt x="1465" y="8906"/>
                  </a:cubicBezTo>
                  <a:cubicBezTo>
                    <a:pt x="1489" y="8716"/>
                    <a:pt x="1512" y="8537"/>
                    <a:pt x="1524" y="8347"/>
                  </a:cubicBezTo>
                  <a:cubicBezTo>
                    <a:pt x="1647" y="8388"/>
                    <a:pt x="2061" y="8499"/>
                    <a:pt x="2341" y="8499"/>
                  </a:cubicBezTo>
                  <a:cubicBezTo>
                    <a:pt x="2386" y="8499"/>
                    <a:pt x="2428" y="8496"/>
                    <a:pt x="2465" y="8489"/>
                  </a:cubicBezTo>
                  <a:cubicBezTo>
                    <a:pt x="2727" y="8454"/>
                    <a:pt x="3048" y="8335"/>
                    <a:pt x="3179" y="8085"/>
                  </a:cubicBezTo>
                  <a:cubicBezTo>
                    <a:pt x="3310" y="7858"/>
                    <a:pt x="3227" y="7561"/>
                    <a:pt x="3001" y="7442"/>
                  </a:cubicBezTo>
                  <a:cubicBezTo>
                    <a:pt x="2989" y="7430"/>
                    <a:pt x="2977" y="7418"/>
                    <a:pt x="2953" y="7418"/>
                  </a:cubicBezTo>
                  <a:cubicBezTo>
                    <a:pt x="2894" y="7393"/>
                    <a:pt x="2829" y="7382"/>
                    <a:pt x="2761" y="7382"/>
                  </a:cubicBezTo>
                  <a:cubicBezTo>
                    <a:pt x="2403" y="7382"/>
                    <a:pt x="1952" y="7688"/>
                    <a:pt x="1762" y="7918"/>
                  </a:cubicBezTo>
                  <a:cubicBezTo>
                    <a:pt x="1739" y="7930"/>
                    <a:pt x="1596" y="8144"/>
                    <a:pt x="1524" y="8263"/>
                  </a:cubicBezTo>
                  <a:cubicBezTo>
                    <a:pt x="1536" y="8120"/>
                    <a:pt x="1548" y="7989"/>
                    <a:pt x="1548" y="7858"/>
                  </a:cubicBezTo>
                  <a:cubicBezTo>
                    <a:pt x="1560" y="7454"/>
                    <a:pt x="1560" y="7049"/>
                    <a:pt x="1560" y="6644"/>
                  </a:cubicBezTo>
                  <a:lnTo>
                    <a:pt x="1560" y="6275"/>
                  </a:lnTo>
                  <a:cubicBezTo>
                    <a:pt x="1613" y="6296"/>
                    <a:pt x="2102" y="6438"/>
                    <a:pt x="2420" y="6438"/>
                  </a:cubicBezTo>
                  <a:cubicBezTo>
                    <a:pt x="2462" y="6438"/>
                    <a:pt x="2502" y="6435"/>
                    <a:pt x="2536" y="6430"/>
                  </a:cubicBezTo>
                  <a:cubicBezTo>
                    <a:pt x="2798" y="6394"/>
                    <a:pt x="3120" y="6275"/>
                    <a:pt x="3251" y="6025"/>
                  </a:cubicBezTo>
                  <a:cubicBezTo>
                    <a:pt x="3382" y="5799"/>
                    <a:pt x="3298" y="5501"/>
                    <a:pt x="3072" y="5370"/>
                  </a:cubicBezTo>
                  <a:cubicBezTo>
                    <a:pt x="3060" y="5370"/>
                    <a:pt x="3048" y="5358"/>
                    <a:pt x="3036" y="5346"/>
                  </a:cubicBezTo>
                  <a:cubicBezTo>
                    <a:pt x="2977" y="5322"/>
                    <a:pt x="2912" y="5310"/>
                    <a:pt x="2844" y="5310"/>
                  </a:cubicBezTo>
                  <a:cubicBezTo>
                    <a:pt x="2483" y="5310"/>
                    <a:pt x="2024" y="5616"/>
                    <a:pt x="1834" y="5846"/>
                  </a:cubicBezTo>
                  <a:cubicBezTo>
                    <a:pt x="1822" y="5870"/>
                    <a:pt x="1608" y="6180"/>
                    <a:pt x="1560" y="6251"/>
                  </a:cubicBezTo>
                  <a:cubicBezTo>
                    <a:pt x="1560" y="5989"/>
                    <a:pt x="1572" y="5715"/>
                    <a:pt x="1596" y="5453"/>
                  </a:cubicBezTo>
                  <a:cubicBezTo>
                    <a:pt x="1608" y="5096"/>
                    <a:pt x="1655" y="4739"/>
                    <a:pt x="1727" y="4382"/>
                  </a:cubicBezTo>
                  <a:cubicBezTo>
                    <a:pt x="1748" y="4392"/>
                    <a:pt x="2268" y="4544"/>
                    <a:pt x="2592" y="4544"/>
                  </a:cubicBezTo>
                  <a:cubicBezTo>
                    <a:pt x="2633" y="4544"/>
                    <a:pt x="2670" y="4542"/>
                    <a:pt x="2703" y="4537"/>
                  </a:cubicBezTo>
                  <a:cubicBezTo>
                    <a:pt x="2965" y="4501"/>
                    <a:pt x="3286" y="4382"/>
                    <a:pt x="3417" y="4132"/>
                  </a:cubicBezTo>
                  <a:cubicBezTo>
                    <a:pt x="3548" y="3906"/>
                    <a:pt x="3477" y="3608"/>
                    <a:pt x="3239" y="3477"/>
                  </a:cubicBezTo>
                  <a:cubicBezTo>
                    <a:pt x="3227" y="3477"/>
                    <a:pt x="3215" y="3465"/>
                    <a:pt x="3203" y="3465"/>
                  </a:cubicBezTo>
                  <a:cubicBezTo>
                    <a:pt x="3142" y="3437"/>
                    <a:pt x="3074" y="3425"/>
                    <a:pt x="3003" y="3425"/>
                  </a:cubicBezTo>
                  <a:cubicBezTo>
                    <a:pt x="2643" y="3425"/>
                    <a:pt x="2189" y="3735"/>
                    <a:pt x="2001" y="3953"/>
                  </a:cubicBezTo>
                  <a:cubicBezTo>
                    <a:pt x="1989" y="3977"/>
                    <a:pt x="1762" y="4310"/>
                    <a:pt x="1727" y="4370"/>
                  </a:cubicBezTo>
                  <a:cubicBezTo>
                    <a:pt x="1727" y="4358"/>
                    <a:pt x="1739" y="4334"/>
                    <a:pt x="1739" y="4310"/>
                  </a:cubicBezTo>
                  <a:cubicBezTo>
                    <a:pt x="1822" y="3965"/>
                    <a:pt x="1929" y="3620"/>
                    <a:pt x="2060" y="3286"/>
                  </a:cubicBezTo>
                  <a:cubicBezTo>
                    <a:pt x="2143" y="3096"/>
                    <a:pt x="2215" y="2929"/>
                    <a:pt x="2298" y="2763"/>
                  </a:cubicBezTo>
                  <a:cubicBezTo>
                    <a:pt x="2414" y="2809"/>
                    <a:pt x="2936" y="3013"/>
                    <a:pt x="3216" y="3013"/>
                  </a:cubicBezTo>
                  <a:cubicBezTo>
                    <a:pt x="3224" y="3013"/>
                    <a:pt x="3231" y="3013"/>
                    <a:pt x="3239" y="3013"/>
                  </a:cubicBezTo>
                  <a:cubicBezTo>
                    <a:pt x="3525" y="3001"/>
                    <a:pt x="3846" y="2917"/>
                    <a:pt x="4001" y="2691"/>
                  </a:cubicBezTo>
                  <a:cubicBezTo>
                    <a:pt x="4156" y="2477"/>
                    <a:pt x="4108" y="2179"/>
                    <a:pt x="3894" y="2024"/>
                  </a:cubicBezTo>
                  <a:lnTo>
                    <a:pt x="3858" y="2001"/>
                  </a:lnTo>
                  <a:cubicBezTo>
                    <a:pt x="3779" y="1956"/>
                    <a:pt x="3686" y="1937"/>
                    <a:pt x="3586" y="1937"/>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19;p44">
              <a:extLst>
                <a:ext uri="{FF2B5EF4-FFF2-40B4-BE49-F238E27FC236}">
                  <a16:creationId xmlns:a16="http://schemas.microsoft.com/office/drawing/2014/main" id="{82C0A177-08CD-A81E-973A-FDFABF91565D}"/>
                </a:ext>
              </a:extLst>
            </p:cNvPr>
            <p:cNvSpPr/>
            <p:nvPr/>
          </p:nvSpPr>
          <p:spPr>
            <a:xfrm>
              <a:off x="6336130" y="3666413"/>
              <a:ext cx="70538" cy="108134"/>
            </a:xfrm>
            <a:custGeom>
              <a:avLst/>
              <a:gdLst/>
              <a:ahLst/>
              <a:cxnLst/>
              <a:rect l="l" t="t" r="r" b="b"/>
              <a:pathLst>
                <a:path w="1000" h="1533" extrusionOk="0">
                  <a:moveTo>
                    <a:pt x="404" y="1"/>
                  </a:moveTo>
                  <a:cubicBezTo>
                    <a:pt x="152" y="1"/>
                    <a:pt x="1" y="253"/>
                    <a:pt x="119" y="615"/>
                  </a:cubicBezTo>
                  <a:cubicBezTo>
                    <a:pt x="250" y="1020"/>
                    <a:pt x="726" y="1425"/>
                    <a:pt x="857" y="1532"/>
                  </a:cubicBezTo>
                  <a:lnTo>
                    <a:pt x="904" y="1449"/>
                  </a:lnTo>
                  <a:cubicBezTo>
                    <a:pt x="940" y="1127"/>
                    <a:pt x="1000" y="258"/>
                    <a:pt x="666" y="80"/>
                  </a:cubicBezTo>
                  <a:cubicBezTo>
                    <a:pt x="572" y="25"/>
                    <a:pt x="483" y="1"/>
                    <a:pt x="404"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20;p44">
              <a:extLst>
                <a:ext uri="{FF2B5EF4-FFF2-40B4-BE49-F238E27FC236}">
                  <a16:creationId xmlns:a16="http://schemas.microsoft.com/office/drawing/2014/main" id="{662272CE-C2B1-CABE-67B3-0649EBF00AA7}"/>
                </a:ext>
              </a:extLst>
            </p:cNvPr>
            <p:cNvSpPr/>
            <p:nvPr/>
          </p:nvSpPr>
          <p:spPr>
            <a:xfrm>
              <a:off x="7764681" y="4421952"/>
              <a:ext cx="114271" cy="90782"/>
            </a:xfrm>
            <a:custGeom>
              <a:avLst/>
              <a:gdLst/>
              <a:ahLst/>
              <a:cxnLst/>
              <a:rect l="l" t="t" r="r" b="b"/>
              <a:pathLst>
                <a:path w="1620" h="1287" extrusionOk="0">
                  <a:moveTo>
                    <a:pt x="651" y="1"/>
                  </a:moveTo>
                  <a:cubicBezTo>
                    <a:pt x="649" y="1"/>
                    <a:pt x="646" y="1"/>
                    <a:pt x="643" y="1"/>
                  </a:cubicBezTo>
                  <a:cubicBezTo>
                    <a:pt x="131" y="1"/>
                    <a:pt x="0" y="453"/>
                    <a:pt x="405" y="822"/>
                  </a:cubicBezTo>
                  <a:cubicBezTo>
                    <a:pt x="762" y="1132"/>
                    <a:pt x="1417" y="1251"/>
                    <a:pt x="1619" y="1287"/>
                  </a:cubicBezTo>
                  <a:lnTo>
                    <a:pt x="1619" y="1180"/>
                  </a:lnTo>
                  <a:cubicBezTo>
                    <a:pt x="1489" y="872"/>
                    <a:pt x="1065" y="1"/>
                    <a:pt x="651"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1;p44">
              <a:extLst>
                <a:ext uri="{FF2B5EF4-FFF2-40B4-BE49-F238E27FC236}">
                  <a16:creationId xmlns:a16="http://schemas.microsoft.com/office/drawing/2014/main" id="{0562E6A7-7271-51FC-34CF-D0FD9F801AA4}"/>
                </a:ext>
              </a:extLst>
            </p:cNvPr>
            <p:cNvSpPr/>
            <p:nvPr/>
          </p:nvSpPr>
          <p:spPr>
            <a:xfrm>
              <a:off x="8145943" y="4378571"/>
              <a:ext cx="414126" cy="556611"/>
            </a:xfrm>
            <a:custGeom>
              <a:avLst/>
              <a:gdLst/>
              <a:ahLst/>
              <a:cxnLst/>
              <a:rect l="l" t="t" r="r" b="b"/>
              <a:pathLst>
                <a:path w="5871" h="7891" extrusionOk="0">
                  <a:moveTo>
                    <a:pt x="5305" y="0"/>
                  </a:moveTo>
                  <a:cubicBezTo>
                    <a:pt x="4891" y="0"/>
                    <a:pt x="4393" y="508"/>
                    <a:pt x="4215" y="830"/>
                  </a:cubicBezTo>
                  <a:cubicBezTo>
                    <a:pt x="4203" y="854"/>
                    <a:pt x="4013" y="1354"/>
                    <a:pt x="4013" y="1354"/>
                  </a:cubicBezTo>
                  <a:lnTo>
                    <a:pt x="4025" y="1354"/>
                  </a:lnTo>
                  <a:cubicBezTo>
                    <a:pt x="3930" y="1437"/>
                    <a:pt x="3834" y="1533"/>
                    <a:pt x="3739" y="1640"/>
                  </a:cubicBezTo>
                  <a:cubicBezTo>
                    <a:pt x="3549" y="1842"/>
                    <a:pt x="3346" y="2056"/>
                    <a:pt x="3132" y="2318"/>
                  </a:cubicBezTo>
                  <a:lnTo>
                    <a:pt x="3060" y="2414"/>
                  </a:lnTo>
                  <a:cubicBezTo>
                    <a:pt x="3048" y="2485"/>
                    <a:pt x="3037" y="2533"/>
                    <a:pt x="3037" y="2533"/>
                  </a:cubicBezTo>
                  <a:cubicBezTo>
                    <a:pt x="3037" y="2533"/>
                    <a:pt x="3013" y="2521"/>
                    <a:pt x="3001" y="2497"/>
                  </a:cubicBezTo>
                  <a:cubicBezTo>
                    <a:pt x="2834" y="2699"/>
                    <a:pt x="2667" y="2938"/>
                    <a:pt x="2501" y="3188"/>
                  </a:cubicBezTo>
                  <a:cubicBezTo>
                    <a:pt x="2287" y="3520"/>
                    <a:pt x="2097" y="3876"/>
                    <a:pt x="1942" y="4244"/>
                  </a:cubicBezTo>
                  <a:lnTo>
                    <a:pt x="1942" y="4244"/>
                  </a:lnTo>
                  <a:cubicBezTo>
                    <a:pt x="1954" y="4103"/>
                    <a:pt x="1965" y="3770"/>
                    <a:pt x="1965" y="3747"/>
                  </a:cubicBezTo>
                  <a:cubicBezTo>
                    <a:pt x="1941" y="3342"/>
                    <a:pt x="1667" y="2592"/>
                    <a:pt x="1239" y="2485"/>
                  </a:cubicBezTo>
                  <a:cubicBezTo>
                    <a:pt x="1196" y="2474"/>
                    <a:pt x="1153" y="2469"/>
                    <a:pt x="1111" y="2469"/>
                  </a:cubicBezTo>
                  <a:cubicBezTo>
                    <a:pt x="884" y="2469"/>
                    <a:pt x="680" y="2623"/>
                    <a:pt x="620" y="2854"/>
                  </a:cubicBezTo>
                  <a:cubicBezTo>
                    <a:pt x="620" y="2878"/>
                    <a:pt x="608" y="2902"/>
                    <a:pt x="608" y="2926"/>
                  </a:cubicBezTo>
                  <a:cubicBezTo>
                    <a:pt x="560" y="3235"/>
                    <a:pt x="762" y="3557"/>
                    <a:pt x="965" y="3771"/>
                  </a:cubicBezTo>
                  <a:cubicBezTo>
                    <a:pt x="1203" y="4009"/>
                    <a:pt x="1870" y="4283"/>
                    <a:pt x="1917" y="4307"/>
                  </a:cubicBezTo>
                  <a:cubicBezTo>
                    <a:pt x="1774" y="4688"/>
                    <a:pt x="1644" y="5081"/>
                    <a:pt x="1548" y="5474"/>
                  </a:cubicBezTo>
                  <a:cubicBezTo>
                    <a:pt x="1501" y="5712"/>
                    <a:pt x="1453" y="5950"/>
                    <a:pt x="1393" y="6188"/>
                  </a:cubicBezTo>
                  <a:cubicBezTo>
                    <a:pt x="1405" y="6069"/>
                    <a:pt x="1405" y="5974"/>
                    <a:pt x="1405" y="5962"/>
                  </a:cubicBezTo>
                  <a:cubicBezTo>
                    <a:pt x="1382" y="5569"/>
                    <a:pt x="1108" y="4819"/>
                    <a:pt x="679" y="4700"/>
                  </a:cubicBezTo>
                  <a:cubicBezTo>
                    <a:pt x="636" y="4688"/>
                    <a:pt x="593" y="4683"/>
                    <a:pt x="550" y="4683"/>
                  </a:cubicBezTo>
                  <a:cubicBezTo>
                    <a:pt x="321" y="4683"/>
                    <a:pt x="110" y="4838"/>
                    <a:pt x="60" y="5069"/>
                  </a:cubicBezTo>
                  <a:cubicBezTo>
                    <a:pt x="48" y="5093"/>
                    <a:pt x="48" y="5116"/>
                    <a:pt x="48" y="5140"/>
                  </a:cubicBezTo>
                  <a:cubicBezTo>
                    <a:pt x="0" y="5450"/>
                    <a:pt x="203" y="5771"/>
                    <a:pt x="405" y="5985"/>
                  </a:cubicBezTo>
                  <a:cubicBezTo>
                    <a:pt x="608" y="6200"/>
                    <a:pt x="1179" y="6450"/>
                    <a:pt x="1322" y="6509"/>
                  </a:cubicBezTo>
                  <a:lnTo>
                    <a:pt x="1274" y="6783"/>
                  </a:lnTo>
                  <a:cubicBezTo>
                    <a:pt x="1203" y="7152"/>
                    <a:pt x="1132" y="7521"/>
                    <a:pt x="1060" y="7890"/>
                  </a:cubicBezTo>
                  <a:lnTo>
                    <a:pt x="1239" y="7867"/>
                  </a:lnTo>
                  <a:cubicBezTo>
                    <a:pt x="1310" y="7521"/>
                    <a:pt x="1370" y="7164"/>
                    <a:pt x="1429" y="6807"/>
                  </a:cubicBezTo>
                  <a:cubicBezTo>
                    <a:pt x="1453" y="6676"/>
                    <a:pt x="1477" y="6545"/>
                    <a:pt x="1501" y="6402"/>
                  </a:cubicBezTo>
                  <a:cubicBezTo>
                    <a:pt x="1548" y="6438"/>
                    <a:pt x="2203" y="6736"/>
                    <a:pt x="2525" y="6747"/>
                  </a:cubicBezTo>
                  <a:cubicBezTo>
                    <a:pt x="2822" y="6747"/>
                    <a:pt x="3191" y="6676"/>
                    <a:pt x="3382" y="6426"/>
                  </a:cubicBezTo>
                  <a:cubicBezTo>
                    <a:pt x="3560" y="6200"/>
                    <a:pt x="3525" y="5866"/>
                    <a:pt x="3298" y="5688"/>
                  </a:cubicBezTo>
                  <a:cubicBezTo>
                    <a:pt x="3287" y="5676"/>
                    <a:pt x="3275" y="5664"/>
                    <a:pt x="3263" y="5652"/>
                  </a:cubicBezTo>
                  <a:cubicBezTo>
                    <a:pt x="3170" y="5597"/>
                    <a:pt x="3056" y="5574"/>
                    <a:pt x="2933" y="5574"/>
                  </a:cubicBezTo>
                  <a:cubicBezTo>
                    <a:pt x="2553" y="5574"/>
                    <a:pt x="2086" y="5797"/>
                    <a:pt x="1870" y="5985"/>
                  </a:cubicBezTo>
                  <a:cubicBezTo>
                    <a:pt x="1846" y="6009"/>
                    <a:pt x="1572" y="6307"/>
                    <a:pt x="1501" y="6390"/>
                  </a:cubicBezTo>
                  <a:cubicBezTo>
                    <a:pt x="1548" y="6093"/>
                    <a:pt x="1608" y="5795"/>
                    <a:pt x="1667" y="5509"/>
                  </a:cubicBezTo>
                  <a:cubicBezTo>
                    <a:pt x="1751" y="5128"/>
                    <a:pt x="1870" y="4735"/>
                    <a:pt x="2001" y="4366"/>
                  </a:cubicBezTo>
                  <a:cubicBezTo>
                    <a:pt x="2025" y="4378"/>
                    <a:pt x="2703" y="4700"/>
                    <a:pt x="3048" y="4712"/>
                  </a:cubicBezTo>
                  <a:cubicBezTo>
                    <a:pt x="3334" y="4712"/>
                    <a:pt x="3715" y="4628"/>
                    <a:pt x="3894" y="4390"/>
                  </a:cubicBezTo>
                  <a:cubicBezTo>
                    <a:pt x="4072" y="4164"/>
                    <a:pt x="4037" y="3830"/>
                    <a:pt x="3810" y="3640"/>
                  </a:cubicBezTo>
                  <a:cubicBezTo>
                    <a:pt x="3799" y="3640"/>
                    <a:pt x="3787" y="3628"/>
                    <a:pt x="3775" y="3616"/>
                  </a:cubicBezTo>
                  <a:cubicBezTo>
                    <a:pt x="3681" y="3557"/>
                    <a:pt x="3565" y="3533"/>
                    <a:pt x="3441" y="3533"/>
                  </a:cubicBezTo>
                  <a:cubicBezTo>
                    <a:pt x="3062" y="3533"/>
                    <a:pt x="2597" y="3761"/>
                    <a:pt x="2382" y="3950"/>
                  </a:cubicBezTo>
                  <a:cubicBezTo>
                    <a:pt x="2358" y="3973"/>
                    <a:pt x="2060" y="4295"/>
                    <a:pt x="2013" y="4354"/>
                  </a:cubicBezTo>
                  <a:cubicBezTo>
                    <a:pt x="2013" y="4331"/>
                    <a:pt x="2025" y="4307"/>
                    <a:pt x="2025" y="4283"/>
                  </a:cubicBezTo>
                  <a:cubicBezTo>
                    <a:pt x="2179" y="3914"/>
                    <a:pt x="2358" y="3557"/>
                    <a:pt x="2560" y="3223"/>
                  </a:cubicBezTo>
                  <a:cubicBezTo>
                    <a:pt x="2679" y="3033"/>
                    <a:pt x="2798" y="2866"/>
                    <a:pt x="2917" y="2699"/>
                  </a:cubicBezTo>
                  <a:cubicBezTo>
                    <a:pt x="3037" y="2771"/>
                    <a:pt x="3584" y="3104"/>
                    <a:pt x="3894" y="3140"/>
                  </a:cubicBezTo>
                  <a:cubicBezTo>
                    <a:pt x="3957" y="3147"/>
                    <a:pt x="4023" y="3152"/>
                    <a:pt x="4091" y="3152"/>
                  </a:cubicBezTo>
                  <a:cubicBezTo>
                    <a:pt x="4341" y="3152"/>
                    <a:pt x="4606" y="3092"/>
                    <a:pt x="4775" y="2914"/>
                  </a:cubicBezTo>
                  <a:cubicBezTo>
                    <a:pt x="4977" y="2711"/>
                    <a:pt x="4977" y="2378"/>
                    <a:pt x="4775" y="2176"/>
                  </a:cubicBezTo>
                  <a:cubicBezTo>
                    <a:pt x="4763" y="2164"/>
                    <a:pt x="4751" y="2152"/>
                    <a:pt x="4739" y="2140"/>
                  </a:cubicBezTo>
                  <a:cubicBezTo>
                    <a:pt x="4626" y="2050"/>
                    <a:pt x="4468" y="2014"/>
                    <a:pt x="4296" y="2014"/>
                  </a:cubicBezTo>
                  <a:cubicBezTo>
                    <a:pt x="3942" y="2014"/>
                    <a:pt x="3527" y="2166"/>
                    <a:pt x="3310" y="2318"/>
                  </a:cubicBezTo>
                  <a:cubicBezTo>
                    <a:pt x="3298" y="2330"/>
                    <a:pt x="3132" y="2473"/>
                    <a:pt x="3013" y="2568"/>
                  </a:cubicBezTo>
                  <a:cubicBezTo>
                    <a:pt x="3072" y="2497"/>
                    <a:pt x="3120" y="2426"/>
                    <a:pt x="3179" y="2354"/>
                  </a:cubicBezTo>
                  <a:cubicBezTo>
                    <a:pt x="3382" y="2092"/>
                    <a:pt x="3584" y="1866"/>
                    <a:pt x="3763" y="1664"/>
                  </a:cubicBezTo>
                  <a:cubicBezTo>
                    <a:pt x="3870" y="1544"/>
                    <a:pt x="3965" y="1449"/>
                    <a:pt x="4049" y="1354"/>
                  </a:cubicBezTo>
                  <a:cubicBezTo>
                    <a:pt x="4118" y="1359"/>
                    <a:pt x="4279" y="1369"/>
                    <a:pt x="4462" y="1369"/>
                  </a:cubicBezTo>
                  <a:cubicBezTo>
                    <a:pt x="4689" y="1369"/>
                    <a:pt x="4950" y="1354"/>
                    <a:pt x="5108" y="1294"/>
                  </a:cubicBezTo>
                  <a:cubicBezTo>
                    <a:pt x="5382" y="1187"/>
                    <a:pt x="5692" y="985"/>
                    <a:pt x="5787" y="687"/>
                  </a:cubicBezTo>
                  <a:cubicBezTo>
                    <a:pt x="5870" y="413"/>
                    <a:pt x="5715" y="116"/>
                    <a:pt x="5430" y="20"/>
                  </a:cubicBezTo>
                  <a:cubicBezTo>
                    <a:pt x="5418" y="20"/>
                    <a:pt x="5406" y="9"/>
                    <a:pt x="5394" y="9"/>
                  </a:cubicBezTo>
                  <a:cubicBezTo>
                    <a:pt x="5365" y="3"/>
                    <a:pt x="5335" y="0"/>
                    <a:pt x="5305" y="0"/>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22;p44">
              <a:extLst>
                <a:ext uri="{FF2B5EF4-FFF2-40B4-BE49-F238E27FC236}">
                  <a16:creationId xmlns:a16="http://schemas.microsoft.com/office/drawing/2014/main" id="{1105BD6E-BB1B-3D5A-6DF0-E8580EB50F8F}"/>
                </a:ext>
              </a:extLst>
            </p:cNvPr>
            <p:cNvSpPr/>
            <p:nvPr/>
          </p:nvSpPr>
          <p:spPr>
            <a:xfrm>
              <a:off x="8307265" y="4430558"/>
              <a:ext cx="76392" cy="124146"/>
            </a:xfrm>
            <a:custGeom>
              <a:avLst/>
              <a:gdLst/>
              <a:ahLst/>
              <a:cxnLst/>
              <a:rect l="l" t="t" r="r" b="b"/>
              <a:pathLst>
                <a:path w="1083" h="1760" extrusionOk="0">
                  <a:moveTo>
                    <a:pt x="423" y="1"/>
                  </a:moveTo>
                  <a:cubicBezTo>
                    <a:pt x="177" y="1"/>
                    <a:pt x="0" y="245"/>
                    <a:pt x="59" y="629"/>
                  </a:cubicBezTo>
                  <a:cubicBezTo>
                    <a:pt x="142" y="1093"/>
                    <a:pt x="583" y="1617"/>
                    <a:pt x="714" y="1760"/>
                  </a:cubicBezTo>
                  <a:lnTo>
                    <a:pt x="773" y="1677"/>
                  </a:lnTo>
                  <a:cubicBezTo>
                    <a:pt x="869" y="1331"/>
                    <a:pt x="1083" y="391"/>
                    <a:pt x="761" y="141"/>
                  </a:cubicBezTo>
                  <a:cubicBezTo>
                    <a:pt x="644" y="45"/>
                    <a:pt x="527" y="1"/>
                    <a:pt x="423"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23;p44">
              <a:extLst>
                <a:ext uri="{FF2B5EF4-FFF2-40B4-BE49-F238E27FC236}">
                  <a16:creationId xmlns:a16="http://schemas.microsoft.com/office/drawing/2014/main" id="{80ECBDC9-2817-5840-4B81-29A786D214D0}"/>
                </a:ext>
              </a:extLst>
            </p:cNvPr>
            <p:cNvSpPr/>
            <p:nvPr/>
          </p:nvSpPr>
          <p:spPr>
            <a:xfrm>
              <a:off x="7879729" y="4265074"/>
              <a:ext cx="98329" cy="248504"/>
            </a:xfrm>
            <a:custGeom>
              <a:avLst/>
              <a:gdLst/>
              <a:ahLst/>
              <a:cxnLst/>
              <a:rect l="l" t="t" r="r" b="b"/>
              <a:pathLst>
                <a:path w="1394" h="3523" extrusionOk="0">
                  <a:moveTo>
                    <a:pt x="799" y="1"/>
                  </a:moveTo>
                  <a:cubicBezTo>
                    <a:pt x="751" y="1"/>
                    <a:pt x="703" y="8"/>
                    <a:pt x="655" y="22"/>
                  </a:cubicBezTo>
                  <a:cubicBezTo>
                    <a:pt x="643" y="22"/>
                    <a:pt x="619" y="34"/>
                    <a:pt x="607" y="34"/>
                  </a:cubicBezTo>
                  <a:cubicBezTo>
                    <a:pt x="203" y="201"/>
                    <a:pt x="48" y="987"/>
                    <a:pt x="84" y="1379"/>
                  </a:cubicBezTo>
                  <a:cubicBezTo>
                    <a:pt x="84" y="1414"/>
                    <a:pt x="194" y="1901"/>
                    <a:pt x="213" y="1937"/>
                  </a:cubicBezTo>
                  <a:lnTo>
                    <a:pt x="213" y="1937"/>
                  </a:lnTo>
                  <a:cubicBezTo>
                    <a:pt x="189" y="2065"/>
                    <a:pt x="166" y="2193"/>
                    <a:pt x="143" y="2332"/>
                  </a:cubicBezTo>
                  <a:cubicBezTo>
                    <a:pt x="95" y="2594"/>
                    <a:pt x="48" y="2903"/>
                    <a:pt x="12" y="3237"/>
                  </a:cubicBezTo>
                  <a:cubicBezTo>
                    <a:pt x="12" y="3284"/>
                    <a:pt x="12" y="3344"/>
                    <a:pt x="0" y="3404"/>
                  </a:cubicBezTo>
                  <a:cubicBezTo>
                    <a:pt x="36" y="3475"/>
                    <a:pt x="48" y="3523"/>
                    <a:pt x="48" y="3523"/>
                  </a:cubicBezTo>
                  <a:cubicBezTo>
                    <a:pt x="48" y="3427"/>
                    <a:pt x="48" y="3332"/>
                    <a:pt x="60" y="3237"/>
                  </a:cubicBezTo>
                  <a:cubicBezTo>
                    <a:pt x="84" y="2903"/>
                    <a:pt x="131" y="2606"/>
                    <a:pt x="167" y="2332"/>
                  </a:cubicBezTo>
                  <a:cubicBezTo>
                    <a:pt x="191" y="2177"/>
                    <a:pt x="214" y="2046"/>
                    <a:pt x="238" y="1915"/>
                  </a:cubicBezTo>
                  <a:cubicBezTo>
                    <a:pt x="369" y="1844"/>
                    <a:pt x="905" y="1522"/>
                    <a:pt x="1072" y="1284"/>
                  </a:cubicBezTo>
                  <a:cubicBezTo>
                    <a:pt x="1250" y="1034"/>
                    <a:pt x="1393" y="689"/>
                    <a:pt x="1298" y="391"/>
                  </a:cubicBezTo>
                  <a:cubicBezTo>
                    <a:pt x="1239" y="155"/>
                    <a:pt x="1026" y="1"/>
                    <a:pt x="799"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4;p44">
              <a:extLst>
                <a:ext uri="{FF2B5EF4-FFF2-40B4-BE49-F238E27FC236}">
                  <a16:creationId xmlns:a16="http://schemas.microsoft.com/office/drawing/2014/main" id="{79007C17-6F5F-FF6F-47A8-C23D2F4DA76E}"/>
                </a:ext>
              </a:extLst>
            </p:cNvPr>
            <p:cNvSpPr/>
            <p:nvPr/>
          </p:nvSpPr>
          <p:spPr>
            <a:xfrm>
              <a:off x="7747822" y="4419342"/>
              <a:ext cx="308319" cy="519227"/>
            </a:xfrm>
            <a:custGeom>
              <a:avLst/>
              <a:gdLst/>
              <a:ahLst/>
              <a:cxnLst/>
              <a:rect l="l" t="t" r="r" b="b"/>
              <a:pathLst>
                <a:path w="4371" h="7361" extrusionOk="0">
                  <a:moveTo>
                    <a:pt x="3071" y="1"/>
                  </a:moveTo>
                  <a:cubicBezTo>
                    <a:pt x="2640" y="1"/>
                    <a:pt x="2164" y="584"/>
                    <a:pt x="2025" y="943"/>
                  </a:cubicBezTo>
                  <a:cubicBezTo>
                    <a:pt x="2013" y="955"/>
                    <a:pt x="1954" y="1169"/>
                    <a:pt x="1918" y="1324"/>
                  </a:cubicBezTo>
                  <a:lnTo>
                    <a:pt x="1858" y="1312"/>
                  </a:lnTo>
                  <a:cubicBezTo>
                    <a:pt x="1846" y="1574"/>
                    <a:pt x="1834" y="1836"/>
                    <a:pt x="1834" y="2121"/>
                  </a:cubicBezTo>
                  <a:cubicBezTo>
                    <a:pt x="1846" y="2526"/>
                    <a:pt x="1882" y="2931"/>
                    <a:pt x="1954" y="3336"/>
                  </a:cubicBezTo>
                  <a:lnTo>
                    <a:pt x="1954" y="3348"/>
                  </a:lnTo>
                  <a:cubicBezTo>
                    <a:pt x="1894" y="3229"/>
                    <a:pt x="1715" y="2919"/>
                    <a:pt x="1692" y="2895"/>
                  </a:cubicBezTo>
                  <a:cubicBezTo>
                    <a:pt x="1481" y="2611"/>
                    <a:pt x="964" y="2206"/>
                    <a:pt x="559" y="2206"/>
                  </a:cubicBezTo>
                  <a:cubicBezTo>
                    <a:pt x="506" y="2206"/>
                    <a:pt x="454" y="2213"/>
                    <a:pt x="406" y="2229"/>
                  </a:cubicBezTo>
                  <a:cubicBezTo>
                    <a:pt x="132" y="2336"/>
                    <a:pt x="1" y="2633"/>
                    <a:pt x="96" y="2907"/>
                  </a:cubicBezTo>
                  <a:cubicBezTo>
                    <a:pt x="108" y="2919"/>
                    <a:pt x="108" y="2943"/>
                    <a:pt x="120" y="2955"/>
                  </a:cubicBezTo>
                  <a:cubicBezTo>
                    <a:pt x="251" y="3241"/>
                    <a:pt x="596" y="3407"/>
                    <a:pt x="882" y="3479"/>
                  </a:cubicBezTo>
                  <a:cubicBezTo>
                    <a:pt x="948" y="3493"/>
                    <a:pt x="1028" y="3499"/>
                    <a:pt x="1115" y="3499"/>
                  </a:cubicBezTo>
                  <a:cubicBezTo>
                    <a:pt x="1464" y="3499"/>
                    <a:pt x="1918" y="3405"/>
                    <a:pt x="1965" y="3395"/>
                  </a:cubicBezTo>
                  <a:cubicBezTo>
                    <a:pt x="2049" y="3800"/>
                    <a:pt x="2168" y="4193"/>
                    <a:pt x="2299" y="4586"/>
                  </a:cubicBezTo>
                  <a:cubicBezTo>
                    <a:pt x="2382" y="4812"/>
                    <a:pt x="2477" y="5038"/>
                    <a:pt x="2561" y="5265"/>
                  </a:cubicBezTo>
                  <a:cubicBezTo>
                    <a:pt x="2501" y="5169"/>
                    <a:pt x="2454" y="5086"/>
                    <a:pt x="2442" y="5074"/>
                  </a:cubicBezTo>
                  <a:cubicBezTo>
                    <a:pt x="2231" y="4790"/>
                    <a:pt x="1714" y="4385"/>
                    <a:pt x="1309" y="4385"/>
                  </a:cubicBezTo>
                  <a:cubicBezTo>
                    <a:pt x="1256" y="4385"/>
                    <a:pt x="1204" y="4392"/>
                    <a:pt x="1156" y="4407"/>
                  </a:cubicBezTo>
                  <a:cubicBezTo>
                    <a:pt x="882" y="4515"/>
                    <a:pt x="751" y="4812"/>
                    <a:pt x="846" y="5086"/>
                  </a:cubicBezTo>
                  <a:cubicBezTo>
                    <a:pt x="858" y="5098"/>
                    <a:pt x="870" y="5122"/>
                    <a:pt x="870" y="5134"/>
                  </a:cubicBezTo>
                  <a:cubicBezTo>
                    <a:pt x="1001" y="5419"/>
                    <a:pt x="1346" y="5586"/>
                    <a:pt x="1632" y="5658"/>
                  </a:cubicBezTo>
                  <a:cubicBezTo>
                    <a:pt x="1699" y="5673"/>
                    <a:pt x="1780" y="5680"/>
                    <a:pt x="1868" y="5680"/>
                  </a:cubicBezTo>
                  <a:cubicBezTo>
                    <a:pt x="2174" y="5680"/>
                    <a:pt x="2560" y="5602"/>
                    <a:pt x="2680" y="5574"/>
                  </a:cubicBezTo>
                  <a:cubicBezTo>
                    <a:pt x="2716" y="5669"/>
                    <a:pt x="2751" y="5753"/>
                    <a:pt x="2787" y="5836"/>
                  </a:cubicBezTo>
                  <a:cubicBezTo>
                    <a:pt x="2966" y="6253"/>
                    <a:pt x="3132" y="6670"/>
                    <a:pt x="3287" y="7074"/>
                  </a:cubicBezTo>
                  <a:cubicBezTo>
                    <a:pt x="3323" y="7170"/>
                    <a:pt x="3358" y="7253"/>
                    <a:pt x="3382" y="7336"/>
                  </a:cubicBezTo>
                  <a:lnTo>
                    <a:pt x="3597" y="7360"/>
                  </a:lnTo>
                  <a:cubicBezTo>
                    <a:pt x="3549" y="7241"/>
                    <a:pt x="3513" y="7122"/>
                    <a:pt x="3466" y="7003"/>
                  </a:cubicBezTo>
                  <a:lnTo>
                    <a:pt x="3466" y="7015"/>
                  </a:lnTo>
                  <a:cubicBezTo>
                    <a:pt x="3299" y="6598"/>
                    <a:pt x="3108" y="6193"/>
                    <a:pt x="2930" y="5777"/>
                  </a:cubicBezTo>
                  <a:cubicBezTo>
                    <a:pt x="2882" y="5658"/>
                    <a:pt x="2823" y="5527"/>
                    <a:pt x="2763" y="5396"/>
                  </a:cubicBezTo>
                  <a:cubicBezTo>
                    <a:pt x="2823" y="5396"/>
                    <a:pt x="3537" y="5288"/>
                    <a:pt x="3811" y="5110"/>
                  </a:cubicBezTo>
                  <a:cubicBezTo>
                    <a:pt x="4049" y="4955"/>
                    <a:pt x="4323" y="4681"/>
                    <a:pt x="4335" y="4372"/>
                  </a:cubicBezTo>
                  <a:cubicBezTo>
                    <a:pt x="4370" y="4074"/>
                    <a:pt x="4156" y="3812"/>
                    <a:pt x="3859" y="3788"/>
                  </a:cubicBezTo>
                  <a:lnTo>
                    <a:pt x="3823" y="3788"/>
                  </a:lnTo>
                  <a:cubicBezTo>
                    <a:pt x="3382" y="3800"/>
                    <a:pt x="2954" y="4467"/>
                    <a:pt x="2846" y="4836"/>
                  </a:cubicBezTo>
                  <a:cubicBezTo>
                    <a:pt x="2835" y="4872"/>
                    <a:pt x="2775" y="5277"/>
                    <a:pt x="2763" y="5372"/>
                  </a:cubicBezTo>
                  <a:cubicBezTo>
                    <a:pt x="2644" y="5098"/>
                    <a:pt x="2525" y="4824"/>
                    <a:pt x="2430" y="4538"/>
                  </a:cubicBezTo>
                  <a:cubicBezTo>
                    <a:pt x="2287" y="4169"/>
                    <a:pt x="2168" y="3788"/>
                    <a:pt x="2073" y="3395"/>
                  </a:cubicBezTo>
                  <a:cubicBezTo>
                    <a:pt x="2096" y="3395"/>
                    <a:pt x="2835" y="3288"/>
                    <a:pt x="3120" y="3110"/>
                  </a:cubicBezTo>
                  <a:cubicBezTo>
                    <a:pt x="3358" y="2943"/>
                    <a:pt x="3620" y="2669"/>
                    <a:pt x="3644" y="2360"/>
                  </a:cubicBezTo>
                  <a:cubicBezTo>
                    <a:pt x="3668" y="2074"/>
                    <a:pt x="3454" y="1812"/>
                    <a:pt x="3168" y="1788"/>
                  </a:cubicBezTo>
                  <a:cubicBezTo>
                    <a:pt x="3144" y="1788"/>
                    <a:pt x="3132" y="1788"/>
                    <a:pt x="3120" y="1776"/>
                  </a:cubicBezTo>
                  <a:cubicBezTo>
                    <a:pt x="2680" y="1800"/>
                    <a:pt x="2263" y="2455"/>
                    <a:pt x="2156" y="2836"/>
                  </a:cubicBezTo>
                  <a:cubicBezTo>
                    <a:pt x="2144" y="2871"/>
                    <a:pt x="2073" y="3300"/>
                    <a:pt x="2073" y="3383"/>
                  </a:cubicBezTo>
                  <a:cubicBezTo>
                    <a:pt x="2061" y="3360"/>
                    <a:pt x="2061" y="3336"/>
                    <a:pt x="2049" y="3312"/>
                  </a:cubicBezTo>
                  <a:cubicBezTo>
                    <a:pt x="1965" y="2919"/>
                    <a:pt x="1918" y="2526"/>
                    <a:pt x="1906" y="2121"/>
                  </a:cubicBezTo>
                  <a:cubicBezTo>
                    <a:pt x="1894" y="1907"/>
                    <a:pt x="1906" y="1693"/>
                    <a:pt x="1906" y="1490"/>
                  </a:cubicBezTo>
                  <a:cubicBezTo>
                    <a:pt x="2049" y="1478"/>
                    <a:pt x="2680" y="1443"/>
                    <a:pt x="2954" y="1312"/>
                  </a:cubicBezTo>
                  <a:cubicBezTo>
                    <a:pt x="3227" y="1181"/>
                    <a:pt x="3513" y="943"/>
                    <a:pt x="3561" y="633"/>
                  </a:cubicBezTo>
                  <a:cubicBezTo>
                    <a:pt x="3620" y="347"/>
                    <a:pt x="3430" y="62"/>
                    <a:pt x="3144" y="14"/>
                  </a:cubicBezTo>
                  <a:cubicBezTo>
                    <a:pt x="3132" y="2"/>
                    <a:pt x="3120" y="2"/>
                    <a:pt x="3108" y="2"/>
                  </a:cubicBezTo>
                  <a:cubicBezTo>
                    <a:pt x="3096" y="1"/>
                    <a:pt x="3083" y="1"/>
                    <a:pt x="3071"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5;p44">
              <a:extLst>
                <a:ext uri="{FF2B5EF4-FFF2-40B4-BE49-F238E27FC236}">
                  <a16:creationId xmlns:a16="http://schemas.microsoft.com/office/drawing/2014/main" id="{32EEE30B-8868-5DAF-B87D-8551C3243CEB}"/>
                </a:ext>
              </a:extLst>
            </p:cNvPr>
            <p:cNvSpPr/>
            <p:nvPr/>
          </p:nvSpPr>
          <p:spPr>
            <a:xfrm>
              <a:off x="7852854" y="2324840"/>
              <a:ext cx="310788" cy="311705"/>
            </a:xfrm>
            <a:custGeom>
              <a:avLst/>
              <a:gdLst/>
              <a:ahLst/>
              <a:cxnLst/>
              <a:rect l="l" t="t" r="r" b="b"/>
              <a:pathLst>
                <a:path w="4406" h="4419" fill="none" extrusionOk="0">
                  <a:moveTo>
                    <a:pt x="1703" y="3978"/>
                  </a:moveTo>
                  <a:lnTo>
                    <a:pt x="1774" y="4382"/>
                  </a:lnTo>
                  <a:lnTo>
                    <a:pt x="2239" y="4418"/>
                  </a:lnTo>
                  <a:lnTo>
                    <a:pt x="2370" y="4037"/>
                  </a:lnTo>
                  <a:cubicBezTo>
                    <a:pt x="2524" y="4013"/>
                    <a:pt x="2667" y="3990"/>
                    <a:pt x="2810" y="3942"/>
                  </a:cubicBezTo>
                  <a:lnTo>
                    <a:pt x="3096" y="4228"/>
                  </a:lnTo>
                  <a:lnTo>
                    <a:pt x="3501" y="4001"/>
                  </a:lnTo>
                  <a:lnTo>
                    <a:pt x="3393" y="3609"/>
                  </a:lnTo>
                  <a:cubicBezTo>
                    <a:pt x="3501" y="3501"/>
                    <a:pt x="3608" y="3394"/>
                    <a:pt x="3691" y="3275"/>
                  </a:cubicBezTo>
                  <a:lnTo>
                    <a:pt x="4096" y="3347"/>
                  </a:lnTo>
                  <a:lnTo>
                    <a:pt x="4298" y="2930"/>
                  </a:lnTo>
                  <a:lnTo>
                    <a:pt x="3977" y="2668"/>
                  </a:lnTo>
                  <a:cubicBezTo>
                    <a:pt x="4013" y="2525"/>
                    <a:pt x="4036" y="2370"/>
                    <a:pt x="4036" y="2216"/>
                  </a:cubicBezTo>
                  <a:lnTo>
                    <a:pt x="4405" y="2049"/>
                  </a:lnTo>
                  <a:lnTo>
                    <a:pt x="4334" y="1596"/>
                  </a:lnTo>
                  <a:lnTo>
                    <a:pt x="3917" y="1561"/>
                  </a:lnTo>
                  <a:cubicBezTo>
                    <a:pt x="3858" y="1418"/>
                    <a:pt x="3786" y="1287"/>
                    <a:pt x="3703" y="1168"/>
                  </a:cubicBezTo>
                  <a:lnTo>
                    <a:pt x="3917" y="811"/>
                  </a:lnTo>
                  <a:lnTo>
                    <a:pt x="3596" y="489"/>
                  </a:lnTo>
                  <a:lnTo>
                    <a:pt x="3227" y="703"/>
                  </a:lnTo>
                  <a:cubicBezTo>
                    <a:pt x="3024" y="561"/>
                    <a:pt x="2786" y="465"/>
                    <a:pt x="2536" y="418"/>
                  </a:cubicBezTo>
                  <a:lnTo>
                    <a:pt x="2429" y="1"/>
                  </a:lnTo>
                  <a:lnTo>
                    <a:pt x="1965" y="1"/>
                  </a:lnTo>
                  <a:lnTo>
                    <a:pt x="1869" y="418"/>
                  </a:lnTo>
                  <a:cubicBezTo>
                    <a:pt x="1715" y="441"/>
                    <a:pt x="1584" y="489"/>
                    <a:pt x="1453" y="549"/>
                  </a:cubicBezTo>
                  <a:lnTo>
                    <a:pt x="1119" y="263"/>
                  </a:lnTo>
                  <a:lnTo>
                    <a:pt x="738" y="525"/>
                  </a:lnTo>
                  <a:lnTo>
                    <a:pt x="893" y="930"/>
                  </a:lnTo>
                  <a:cubicBezTo>
                    <a:pt x="798" y="1037"/>
                    <a:pt x="715" y="1156"/>
                    <a:pt x="631" y="1275"/>
                  </a:cubicBezTo>
                  <a:lnTo>
                    <a:pt x="203" y="1227"/>
                  </a:lnTo>
                  <a:lnTo>
                    <a:pt x="48" y="1668"/>
                  </a:lnTo>
                  <a:lnTo>
                    <a:pt x="405" y="1906"/>
                  </a:lnTo>
                  <a:cubicBezTo>
                    <a:pt x="381" y="2001"/>
                    <a:pt x="381" y="2108"/>
                    <a:pt x="381" y="2216"/>
                  </a:cubicBezTo>
                  <a:lnTo>
                    <a:pt x="381" y="2335"/>
                  </a:lnTo>
                  <a:lnTo>
                    <a:pt x="0" y="2549"/>
                  </a:lnTo>
                  <a:lnTo>
                    <a:pt x="119" y="2989"/>
                  </a:lnTo>
                  <a:lnTo>
                    <a:pt x="548" y="2989"/>
                  </a:lnTo>
                  <a:cubicBezTo>
                    <a:pt x="607" y="3120"/>
                    <a:pt x="691" y="3239"/>
                    <a:pt x="774" y="3358"/>
                  </a:cubicBezTo>
                  <a:lnTo>
                    <a:pt x="595" y="3739"/>
                  </a:lnTo>
                  <a:lnTo>
                    <a:pt x="941" y="4037"/>
                  </a:lnTo>
                  <a:lnTo>
                    <a:pt x="1298" y="3799"/>
                  </a:lnTo>
                  <a:moveTo>
                    <a:pt x="3203" y="1656"/>
                  </a:moveTo>
                  <a:cubicBezTo>
                    <a:pt x="3513" y="2204"/>
                    <a:pt x="3322" y="2906"/>
                    <a:pt x="2762" y="3216"/>
                  </a:cubicBezTo>
                  <a:cubicBezTo>
                    <a:pt x="2215" y="3525"/>
                    <a:pt x="1512" y="3335"/>
                    <a:pt x="1203" y="2775"/>
                  </a:cubicBezTo>
                  <a:cubicBezTo>
                    <a:pt x="893" y="2227"/>
                    <a:pt x="1096" y="1525"/>
                    <a:pt x="1643" y="1215"/>
                  </a:cubicBezTo>
                  <a:cubicBezTo>
                    <a:pt x="1810" y="1120"/>
                    <a:pt x="2012" y="1073"/>
                    <a:pt x="2203" y="1073"/>
                  </a:cubicBezTo>
                  <a:cubicBezTo>
                    <a:pt x="2262" y="1073"/>
                    <a:pt x="2310" y="1073"/>
                    <a:pt x="2370" y="1084"/>
                  </a:cubicBezTo>
                  <a:moveTo>
                    <a:pt x="2762" y="1215"/>
                  </a:moveTo>
                  <a:cubicBezTo>
                    <a:pt x="2846" y="1263"/>
                    <a:pt x="2929" y="1323"/>
                    <a:pt x="3001" y="1394"/>
                  </a:cubicBez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26;p44">
              <a:extLst>
                <a:ext uri="{FF2B5EF4-FFF2-40B4-BE49-F238E27FC236}">
                  <a16:creationId xmlns:a16="http://schemas.microsoft.com/office/drawing/2014/main" id="{0900EA31-39AE-E45A-740E-D17B464BFFEE}"/>
                </a:ext>
              </a:extLst>
            </p:cNvPr>
            <p:cNvSpPr/>
            <p:nvPr/>
          </p:nvSpPr>
          <p:spPr>
            <a:xfrm>
              <a:off x="7930094" y="3978547"/>
              <a:ext cx="310788" cy="312481"/>
            </a:xfrm>
            <a:custGeom>
              <a:avLst/>
              <a:gdLst/>
              <a:ahLst/>
              <a:cxnLst/>
              <a:rect l="l" t="t" r="r" b="b"/>
              <a:pathLst>
                <a:path w="4406" h="4430" fill="none" extrusionOk="0">
                  <a:moveTo>
                    <a:pt x="1703" y="3977"/>
                  </a:moveTo>
                  <a:lnTo>
                    <a:pt x="1763" y="4394"/>
                  </a:lnTo>
                  <a:lnTo>
                    <a:pt x="2227" y="4429"/>
                  </a:lnTo>
                  <a:lnTo>
                    <a:pt x="2358" y="4037"/>
                  </a:lnTo>
                  <a:cubicBezTo>
                    <a:pt x="2513" y="4025"/>
                    <a:pt x="2656" y="3989"/>
                    <a:pt x="2799" y="3941"/>
                  </a:cubicBezTo>
                  <a:lnTo>
                    <a:pt x="3096" y="4239"/>
                  </a:lnTo>
                  <a:lnTo>
                    <a:pt x="3489" y="4001"/>
                  </a:lnTo>
                  <a:lnTo>
                    <a:pt x="3382" y="3608"/>
                  </a:lnTo>
                  <a:cubicBezTo>
                    <a:pt x="3501" y="3513"/>
                    <a:pt x="3596" y="3405"/>
                    <a:pt x="3691" y="3275"/>
                  </a:cubicBezTo>
                  <a:lnTo>
                    <a:pt x="4096" y="3346"/>
                  </a:lnTo>
                  <a:lnTo>
                    <a:pt x="4287" y="2929"/>
                  </a:lnTo>
                  <a:lnTo>
                    <a:pt x="3977" y="2667"/>
                  </a:lnTo>
                  <a:cubicBezTo>
                    <a:pt x="4013" y="2524"/>
                    <a:pt x="4037" y="2382"/>
                    <a:pt x="4037" y="2227"/>
                  </a:cubicBezTo>
                  <a:lnTo>
                    <a:pt x="4406" y="2048"/>
                  </a:lnTo>
                  <a:lnTo>
                    <a:pt x="4323" y="1596"/>
                  </a:lnTo>
                  <a:lnTo>
                    <a:pt x="3906" y="1572"/>
                  </a:lnTo>
                  <a:cubicBezTo>
                    <a:pt x="3858" y="1429"/>
                    <a:pt x="3787" y="1298"/>
                    <a:pt x="3703" y="1179"/>
                  </a:cubicBezTo>
                  <a:lnTo>
                    <a:pt x="3918" y="810"/>
                  </a:lnTo>
                  <a:lnTo>
                    <a:pt x="3596" y="488"/>
                  </a:lnTo>
                  <a:lnTo>
                    <a:pt x="3227" y="703"/>
                  </a:lnTo>
                  <a:cubicBezTo>
                    <a:pt x="3013" y="560"/>
                    <a:pt x="2787" y="465"/>
                    <a:pt x="2537" y="417"/>
                  </a:cubicBezTo>
                  <a:lnTo>
                    <a:pt x="2429" y="0"/>
                  </a:lnTo>
                  <a:lnTo>
                    <a:pt x="1965" y="0"/>
                  </a:lnTo>
                  <a:lnTo>
                    <a:pt x="1858" y="417"/>
                  </a:lnTo>
                  <a:cubicBezTo>
                    <a:pt x="1715" y="453"/>
                    <a:pt x="1584" y="488"/>
                    <a:pt x="1441" y="548"/>
                  </a:cubicBezTo>
                  <a:lnTo>
                    <a:pt x="1120" y="274"/>
                  </a:lnTo>
                  <a:lnTo>
                    <a:pt x="739" y="536"/>
                  </a:lnTo>
                  <a:lnTo>
                    <a:pt x="894" y="941"/>
                  </a:lnTo>
                  <a:cubicBezTo>
                    <a:pt x="798" y="1048"/>
                    <a:pt x="703" y="1155"/>
                    <a:pt x="632" y="1286"/>
                  </a:cubicBezTo>
                  <a:lnTo>
                    <a:pt x="203" y="1239"/>
                  </a:lnTo>
                  <a:lnTo>
                    <a:pt x="36" y="1667"/>
                  </a:lnTo>
                  <a:lnTo>
                    <a:pt x="393" y="1917"/>
                  </a:lnTo>
                  <a:cubicBezTo>
                    <a:pt x="382" y="2012"/>
                    <a:pt x="370" y="2120"/>
                    <a:pt x="370" y="2215"/>
                  </a:cubicBezTo>
                  <a:lnTo>
                    <a:pt x="370" y="2346"/>
                  </a:lnTo>
                  <a:lnTo>
                    <a:pt x="1" y="2560"/>
                  </a:lnTo>
                  <a:lnTo>
                    <a:pt x="120" y="3001"/>
                  </a:lnTo>
                  <a:lnTo>
                    <a:pt x="536" y="3001"/>
                  </a:lnTo>
                  <a:cubicBezTo>
                    <a:pt x="608" y="3132"/>
                    <a:pt x="679" y="3251"/>
                    <a:pt x="774" y="3370"/>
                  </a:cubicBezTo>
                  <a:lnTo>
                    <a:pt x="596" y="3751"/>
                  </a:lnTo>
                  <a:lnTo>
                    <a:pt x="941" y="4048"/>
                  </a:lnTo>
                  <a:lnTo>
                    <a:pt x="1286" y="3798"/>
                  </a:lnTo>
                  <a:moveTo>
                    <a:pt x="3191" y="1655"/>
                  </a:moveTo>
                  <a:cubicBezTo>
                    <a:pt x="3501" y="2203"/>
                    <a:pt x="3310" y="2905"/>
                    <a:pt x="2763" y="3215"/>
                  </a:cubicBezTo>
                  <a:cubicBezTo>
                    <a:pt x="2203" y="3525"/>
                    <a:pt x="1513" y="3334"/>
                    <a:pt x="1203" y="2774"/>
                  </a:cubicBezTo>
                  <a:cubicBezTo>
                    <a:pt x="894" y="2227"/>
                    <a:pt x="1084" y="1524"/>
                    <a:pt x="1632" y="1215"/>
                  </a:cubicBezTo>
                  <a:cubicBezTo>
                    <a:pt x="1810" y="1119"/>
                    <a:pt x="2001" y="1072"/>
                    <a:pt x="2191" y="1072"/>
                  </a:cubicBezTo>
                  <a:cubicBezTo>
                    <a:pt x="2251" y="1072"/>
                    <a:pt x="2310" y="1072"/>
                    <a:pt x="2358" y="1084"/>
                  </a:cubicBezTo>
                  <a:moveTo>
                    <a:pt x="2751" y="1215"/>
                  </a:moveTo>
                  <a:cubicBezTo>
                    <a:pt x="2834" y="1262"/>
                    <a:pt x="2918" y="1322"/>
                    <a:pt x="2989" y="1393"/>
                  </a:cubicBez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7;p44">
              <a:extLst>
                <a:ext uri="{FF2B5EF4-FFF2-40B4-BE49-F238E27FC236}">
                  <a16:creationId xmlns:a16="http://schemas.microsoft.com/office/drawing/2014/main" id="{AC0666F9-0D07-E6CB-8FC1-DE168E29F3AA}"/>
                </a:ext>
              </a:extLst>
            </p:cNvPr>
            <p:cNvSpPr/>
            <p:nvPr/>
          </p:nvSpPr>
          <p:spPr>
            <a:xfrm>
              <a:off x="8148482" y="2202244"/>
              <a:ext cx="310788" cy="312481"/>
            </a:xfrm>
            <a:custGeom>
              <a:avLst/>
              <a:gdLst/>
              <a:ahLst/>
              <a:cxnLst/>
              <a:rect l="l" t="t" r="r" b="b"/>
              <a:pathLst>
                <a:path w="4406" h="4430" fill="none" extrusionOk="0">
                  <a:moveTo>
                    <a:pt x="834" y="775"/>
                  </a:moveTo>
                  <a:lnTo>
                    <a:pt x="893" y="929"/>
                  </a:lnTo>
                  <a:cubicBezTo>
                    <a:pt x="869" y="965"/>
                    <a:pt x="834" y="1001"/>
                    <a:pt x="810" y="1025"/>
                  </a:cubicBezTo>
                  <a:moveTo>
                    <a:pt x="655" y="1239"/>
                  </a:moveTo>
                  <a:cubicBezTo>
                    <a:pt x="643" y="1251"/>
                    <a:pt x="643" y="1263"/>
                    <a:pt x="631" y="1275"/>
                  </a:cubicBezTo>
                  <a:lnTo>
                    <a:pt x="203" y="1227"/>
                  </a:lnTo>
                  <a:lnTo>
                    <a:pt x="36" y="1668"/>
                  </a:lnTo>
                  <a:lnTo>
                    <a:pt x="405" y="1906"/>
                  </a:lnTo>
                  <a:cubicBezTo>
                    <a:pt x="381" y="2013"/>
                    <a:pt x="369" y="2108"/>
                    <a:pt x="369" y="2215"/>
                  </a:cubicBezTo>
                  <a:lnTo>
                    <a:pt x="369" y="2346"/>
                  </a:lnTo>
                  <a:lnTo>
                    <a:pt x="0" y="2549"/>
                  </a:lnTo>
                  <a:lnTo>
                    <a:pt x="119" y="2989"/>
                  </a:lnTo>
                  <a:lnTo>
                    <a:pt x="548" y="2989"/>
                  </a:lnTo>
                  <a:cubicBezTo>
                    <a:pt x="607" y="3132"/>
                    <a:pt x="679" y="3251"/>
                    <a:pt x="774" y="3370"/>
                  </a:cubicBezTo>
                  <a:lnTo>
                    <a:pt x="595" y="3751"/>
                  </a:lnTo>
                  <a:lnTo>
                    <a:pt x="941" y="4049"/>
                  </a:lnTo>
                  <a:lnTo>
                    <a:pt x="1286" y="3799"/>
                  </a:lnTo>
                  <a:cubicBezTo>
                    <a:pt x="1417" y="3870"/>
                    <a:pt x="1548" y="3930"/>
                    <a:pt x="1691" y="3977"/>
                  </a:cubicBezTo>
                  <a:lnTo>
                    <a:pt x="1762" y="4382"/>
                  </a:lnTo>
                  <a:lnTo>
                    <a:pt x="2215" y="4430"/>
                  </a:lnTo>
                  <a:lnTo>
                    <a:pt x="2358" y="4037"/>
                  </a:lnTo>
                  <a:cubicBezTo>
                    <a:pt x="2512" y="4025"/>
                    <a:pt x="2655" y="3989"/>
                    <a:pt x="2798" y="3942"/>
                  </a:cubicBezTo>
                  <a:lnTo>
                    <a:pt x="3084" y="4227"/>
                  </a:lnTo>
                  <a:lnTo>
                    <a:pt x="3489" y="4001"/>
                  </a:lnTo>
                  <a:lnTo>
                    <a:pt x="3382" y="3608"/>
                  </a:lnTo>
                  <a:cubicBezTo>
                    <a:pt x="3501" y="3513"/>
                    <a:pt x="3596" y="3394"/>
                    <a:pt x="3691" y="3275"/>
                  </a:cubicBezTo>
                  <a:lnTo>
                    <a:pt x="4084" y="3346"/>
                  </a:lnTo>
                  <a:lnTo>
                    <a:pt x="4286" y="2930"/>
                  </a:lnTo>
                  <a:lnTo>
                    <a:pt x="3965" y="2668"/>
                  </a:lnTo>
                  <a:cubicBezTo>
                    <a:pt x="4001" y="2525"/>
                    <a:pt x="4024" y="2370"/>
                    <a:pt x="4024" y="2227"/>
                  </a:cubicBezTo>
                  <a:lnTo>
                    <a:pt x="4405" y="2049"/>
                  </a:lnTo>
                  <a:lnTo>
                    <a:pt x="4322" y="1596"/>
                  </a:lnTo>
                  <a:lnTo>
                    <a:pt x="3905" y="1572"/>
                  </a:lnTo>
                  <a:cubicBezTo>
                    <a:pt x="3846" y="1429"/>
                    <a:pt x="3774" y="1298"/>
                    <a:pt x="3691" y="1179"/>
                  </a:cubicBezTo>
                  <a:lnTo>
                    <a:pt x="3905" y="810"/>
                  </a:lnTo>
                  <a:lnTo>
                    <a:pt x="3584" y="489"/>
                  </a:lnTo>
                  <a:lnTo>
                    <a:pt x="3215" y="703"/>
                  </a:lnTo>
                  <a:cubicBezTo>
                    <a:pt x="3012" y="560"/>
                    <a:pt x="2774" y="465"/>
                    <a:pt x="2524" y="417"/>
                  </a:cubicBezTo>
                  <a:lnTo>
                    <a:pt x="2417" y="1"/>
                  </a:lnTo>
                  <a:lnTo>
                    <a:pt x="1965" y="1"/>
                  </a:lnTo>
                  <a:lnTo>
                    <a:pt x="1858" y="417"/>
                  </a:lnTo>
                  <a:cubicBezTo>
                    <a:pt x="1715" y="453"/>
                    <a:pt x="1572" y="489"/>
                    <a:pt x="1441" y="548"/>
                  </a:cubicBezTo>
                  <a:lnTo>
                    <a:pt x="1107" y="263"/>
                  </a:lnTo>
                  <a:lnTo>
                    <a:pt x="738" y="536"/>
                  </a:lnTo>
                  <a:lnTo>
                    <a:pt x="786" y="655"/>
                  </a:lnTo>
                  <a:moveTo>
                    <a:pt x="3322" y="2453"/>
                  </a:moveTo>
                  <a:cubicBezTo>
                    <a:pt x="3298" y="2525"/>
                    <a:pt x="3274" y="2596"/>
                    <a:pt x="3251" y="2668"/>
                  </a:cubicBezTo>
                  <a:moveTo>
                    <a:pt x="3155" y="2834"/>
                  </a:moveTo>
                  <a:cubicBezTo>
                    <a:pt x="2822" y="3370"/>
                    <a:pt x="2108" y="3525"/>
                    <a:pt x="1584" y="3180"/>
                  </a:cubicBezTo>
                  <a:cubicBezTo>
                    <a:pt x="1048" y="2846"/>
                    <a:pt x="893" y="2132"/>
                    <a:pt x="1227" y="1608"/>
                  </a:cubicBezTo>
                  <a:cubicBezTo>
                    <a:pt x="1572" y="1072"/>
                    <a:pt x="2274" y="917"/>
                    <a:pt x="2810" y="1251"/>
                  </a:cubicBezTo>
                  <a:cubicBezTo>
                    <a:pt x="3143" y="1465"/>
                    <a:pt x="3334" y="1822"/>
                    <a:pt x="3334" y="2215"/>
                  </a:cubicBezTo>
                  <a:lnTo>
                    <a:pt x="3334" y="2299"/>
                  </a:ln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28;p44">
              <a:extLst>
                <a:ext uri="{FF2B5EF4-FFF2-40B4-BE49-F238E27FC236}">
                  <a16:creationId xmlns:a16="http://schemas.microsoft.com/office/drawing/2014/main" id="{B6C64C3C-20A1-8C24-A9EA-DE27D1E693A5}"/>
                </a:ext>
              </a:extLst>
            </p:cNvPr>
            <p:cNvSpPr/>
            <p:nvPr/>
          </p:nvSpPr>
          <p:spPr>
            <a:xfrm>
              <a:off x="6166414" y="2812826"/>
              <a:ext cx="580383" cy="582922"/>
            </a:xfrm>
            <a:custGeom>
              <a:avLst/>
              <a:gdLst/>
              <a:ahLst/>
              <a:cxnLst/>
              <a:rect l="l" t="t" r="r" b="b"/>
              <a:pathLst>
                <a:path w="8228" h="8264" fill="none" extrusionOk="0">
                  <a:moveTo>
                    <a:pt x="1477" y="6287"/>
                  </a:moveTo>
                  <a:lnTo>
                    <a:pt x="1132" y="7001"/>
                  </a:lnTo>
                  <a:lnTo>
                    <a:pt x="1786" y="7549"/>
                  </a:lnTo>
                  <a:lnTo>
                    <a:pt x="2417" y="7097"/>
                  </a:lnTo>
                  <a:cubicBezTo>
                    <a:pt x="2667" y="7239"/>
                    <a:pt x="2917" y="7347"/>
                    <a:pt x="3191" y="7418"/>
                  </a:cubicBezTo>
                  <a:lnTo>
                    <a:pt x="3310" y="8192"/>
                  </a:lnTo>
                  <a:lnTo>
                    <a:pt x="4168" y="8263"/>
                  </a:lnTo>
                  <a:lnTo>
                    <a:pt x="4430" y="7537"/>
                  </a:lnTo>
                  <a:cubicBezTo>
                    <a:pt x="4715" y="7513"/>
                    <a:pt x="4989" y="7454"/>
                    <a:pt x="5251" y="7359"/>
                  </a:cubicBezTo>
                  <a:lnTo>
                    <a:pt x="5787" y="7906"/>
                  </a:lnTo>
                  <a:lnTo>
                    <a:pt x="6537" y="7478"/>
                  </a:lnTo>
                  <a:lnTo>
                    <a:pt x="6323" y="6739"/>
                  </a:lnTo>
                  <a:cubicBezTo>
                    <a:pt x="6537" y="6549"/>
                    <a:pt x="6727" y="6346"/>
                    <a:pt x="6894" y="6108"/>
                  </a:cubicBezTo>
                  <a:lnTo>
                    <a:pt x="7656" y="6251"/>
                  </a:lnTo>
                  <a:lnTo>
                    <a:pt x="8013" y="5465"/>
                  </a:lnTo>
                  <a:lnTo>
                    <a:pt x="7418" y="4977"/>
                  </a:lnTo>
                  <a:cubicBezTo>
                    <a:pt x="7489" y="4703"/>
                    <a:pt x="7525" y="4430"/>
                    <a:pt x="7525" y="4144"/>
                  </a:cubicBezTo>
                  <a:lnTo>
                    <a:pt x="8228" y="3822"/>
                  </a:lnTo>
                  <a:lnTo>
                    <a:pt x="8085" y="2977"/>
                  </a:lnTo>
                  <a:lnTo>
                    <a:pt x="7299" y="2917"/>
                  </a:lnTo>
                  <a:cubicBezTo>
                    <a:pt x="7204" y="2656"/>
                    <a:pt x="7073" y="2417"/>
                    <a:pt x="6918" y="2179"/>
                  </a:cubicBezTo>
                  <a:lnTo>
                    <a:pt x="7311" y="1513"/>
                  </a:lnTo>
                  <a:lnTo>
                    <a:pt x="6704" y="905"/>
                  </a:lnTo>
                  <a:lnTo>
                    <a:pt x="6025" y="1310"/>
                  </a:lnTo>
                  <a:cubicBezTo>
                    <a:pt x="5632" y="1036"/>
                    <a:pt x="5192" y="858"/>
                    <a:pt x="4727" y="774"/>
                  </a:cubicBezTo>
                  <a:lnTo>
                    <a:pt x="4525" y="0"/>
                  </a:lnTo>
                  <a:lnTo>
                    <a:pt x="3668" y="0"/>
                  </a:lnTo>
                  <a:lnTo>
                    <a:pt x="3477" y="774"/>
                  </a:lnTo>
                  <a:cubicBezTo>
                    <a:pt x="3203" y="834"/>
                    <a:pt x="2953" y="917"/>
                    <a:pt x="2703" y="1024"/>
                  </a:cubicBezTo>
                  <a:lnTo>
                    <a:pt x="2084" y="489"/>
                  </a:lnTo>
                  <a:lnTo>
                    <a:pt x="1382" y="989"/>
                  </a:lnTo>
                  <a:lnTo>
                    <a:pt x="1679" y="1739"/>
                  </a:lnTo>
                  <a:cubicBezTo>
                    <a:pt x="1489" y="1941"/>
                    <a:pt x="1322" y="2155"/>
                    <a:pt x="1179" y="2382"/>
                  </a:cubicBezTo>
                  <a:lnTo>
                    <a:pt x="370" y="2298"/>
                  </a:lnTo>
                  <a:lnTo>
                    <a:pt x="84" y="3108"/>
                  </a:lnTo>
                  <a:lnTo>
                    <a:pt x="751" y="3560"/>
                  </a:lnTo>
                  <a:cubicBezTo>
                    <a:pt x="715" y="3751"/>
                    <a:pt x="703" y="3941"/>
                    <a:pt x="703" y="4132"/>
                  </a:cubicBezTo>
                  <a:cubicBezTo>
                    <a:pt x="703" y="4215"/>
                    <a:pt x="703" y="4287"/>
                    <a:pt x="715" y="4370"/>
                  </a:cubicBezTo>
                  <a:lnTo>
                    <a:pt x="0" y="4763"/>
                  </a:lnTo>
                  <a:lnTo>
                    <a:pt x="227" y="5596"/>
                  </a:lnTo>
                  <a:lnTo>
                    <a:pt x="1024" y="5584"/>
                  </a:lnTo>
                  <a:cubicBezTo>
                    <a:pt x="1108" y="5775"/>
                    <a:pt x="1215" y="5954"/>
                    <a:pt x="1334" y="6120"/>
                  </a:cubicBezTo>
                  <a:moveTo>
                    <a:pt x="3394" y="2120"/>
                  </a:moveTo>
                  <a:cubicBezTo>
                    <a:pt x="3489" y="2084"/>
                    <a:pt x="3584" y="2060"/>
                    <a:pt x="3679" y="2036"/>
                  </a:cubicBezTo>
                  <a:moveTo>
                    <a:pt x="4203" y="1989"/>
                  </a:moveTo>
                  <a:cubicBezTo>
                    <a:pt x="5382" y="2048"/>
                    <a:pt x="6299" y="3048"/>
                    <a:pt x="6251" y="4227"/>
                  </a:cubicBezTo>
                  <a:cubicBezTo>
                    <a:pt x="6192" y="5418"/>
                    <a:pt x="5192" y="6323"/>
                    <a:pt x="4013" y="6275"/>
                  </a:cubicBezTo>
                  <a:cubicBezTo>
                    <a:pt x="2822" y="6216"/>
                    <a:pt x="1917" y="5215"/>
                    <a:pt x="1965" y="4037"/>
                  </a:cubicBezTo>
                  <a:cubicBezTo>
                    <a:pt x="2001" y="3227"/>
                    <a:pt x="2501" y="2501"/>
                    <a:pt x="3239" y="2179"/>
                  </a:cubicBez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29;p44">
              <a:extLst>
                <a:ext uri="{FF2B5EF4-FFF2-40B4-BE49-F238E27FC236}">
                  <a16:creationId xmlns:a16="http://schemas.microsoft.com/office/drawing/2014/main" id="{A4DA1F57-08CA-B3D8-A172-9EE78B05DDA4}"/>
                </a:ext>
              </a:extLst>
            </p:cNvPr>
            <p:cNvSpPr/>
            <p:nvPr/>
          </p:nvSpPr>
          <p:spPr>
            <a:xfrm>
              <a:off x="6986074" y="3053856"/>
              <a:ext cx="59745" cy="39572"/>
            </a:xfrm>
            <a:custGeom>
              <a:avLst/>
              <a:gdLst/>
              <a:ahLst/>
              <a:cxnLst/>
              <a:rect l="l" t="t" r="r" b="b"/>
              <a:pathLst>
                <a:path w="847" h="561" fill="none" extrusionOk="0">
                  <a:moveTo>
                    <a:pt x="846" y="560"/>
                  </a:moveTo>
                  <a:lnTo>
                    <a:pt x="1" y="1"/>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30;p44">
              <a:extLst>
                <a:ext uri="{FF2B5EF4-FFF2-40B4-BE49-F238E27FC236}">
                  <a16:creationId xmlns:a16="http://schemas.microsoft.com/office/drawing/2014/main" id="{91BCAABA-6F3E-C01C-1FA3-370B07C3F2E5}"/>
                </a:ext>
              </a:extLst>
            </p:cNvPr>
            <p:cNvSpPr/>
            <p:nvPr/>
          </p:nvSpPr>
          <p:spPr>
            <a:xfrm>
              <a:off x="7134770" y="2963144"/>
              <a:ext cx="16012" cy="13543"/>
            </a:xfrm>
            <a:custGeom>
              <a:avLst/>
              <a:gdLst/>
              <a:ahLst/>
              <a:cxnLst/>
              <a:rect l="l" t="t" r="r" b="b"/>
              <a:pathLst>
                <a:path w="227" h="192" fill="none" extrusionOk="0">
                  <a:moveTo>
                    <a:pt x="227" y="191"/>
                  </a:moveTo>
                  <a:lnTo>
                    <a:pt x="0" y="1"/>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1;p44">
              <a:extLst>
                <a:ext uri="{FF2B5EF4-FFF2-40B4-BE49-F238E27FC236}">
                  <a16:creationId xmlns:a16="http://schemas.microsoft.com/office/drawing/2014/main" id="{CA58D518-6AB4-7C3A-C335-4BBC593D8BF7}"/>
                </a:ext>
              </a:extLst>
            </p:cNvPr>
            <p:cNvSpPr/>
            <p:nvPr/>
          </p:nvSpPr>
          <p:spPr>
            <a:xfrm>
              <a:off x="6850922" y="3287339"/>
              <a:ext cx="124358" cy="31107"/>
            </a:xfrm>
            <a:custGeom>
              <a:avLst/>
              <a:gdLst/>
              <a:ahLst/>
              <a:cxnLst/>
              <a:rect l="l" t="t" r="r" b="b"/>
              <a:pathLst>
                <a:path w="1763" h="441" fill="none" extrusionOk="0">
                  <a:moveTo>
                    <a:pt x="1762" y="441"/>
                  </a:moveTo>
                  <a:lnTo>
                    <a:pt x="0" y="0"/>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2;p44">
              <a:extLst>
                <a:ext uri="{FF2B5EF4-FFF2-40B4-BE49-F238E27FC236}">
                  <a16:creationId xmlns:a16="http://schemas.microsoft.com/office/drawing/2014/main" id="{DE6A7014-B838-1BC6-CEC1-3AB132BBE25D}"/>
                </a:ext>
              </a:extLst>
            </p:cNvPr>
            <p:cNvSpPr/>
            <p:nvPr/>
          </p:nvSpPr>
          <p:spPr>
            <a:xfrm>
              <a:off x="7007941" y="2890983"/>
              <a:ext cx="949082" cy="1192578"/>
            </a:xfrm>
            <a:custGeom>
              <a:avLst/>
              <a:gdLst/>
              <a:ahLst/>
              <a:cxnLst/>
              <a:rect l="l" t="t" r="r" b="b"/>
              <a:pathLst>
                <a:path w="13455" h="16907" extrusionOk="0">
                  <a:moveTo>
                    <a:pt x="10895" y="3274"/>
                  </a:moveTo>
                  <a:cubicBezTo>
                    <a:pt x="10002" y="3953"/>
                    <a:pt x="6954" y="5834"/>
                    <a:pt x="4846" y="7132"/>
                  </a:cubicBezTo>
                  <a:lnTo>
                    <a:pt x="4275" y="7489"/>
                  </a:lnTo>
                  <a:cubicBezTo>
                    <a:pt x="4834" y="7120"/>
                    <a:pt x="5489" y="6691"/>
                    <a:pt x="6216" y="6191"/>
                  </a:cubicBezTo>
                  <a:cubicBezTo>
                    <a:pt x="6585" y="5953"/>
                    <a:pt x="6978" y="5679"/>
                    <a:pt x="7370" y="5417"/>
                  </a:cubicBezTo>
                  <a:cubicBezTo>
                    <a:pt x="7787" y="5167"/>
                    <a:pt x="8180" y="4929"/>
                    <a:pt x="8549" y="4691"/>
                  </a:cubicBezTo>
                  <a:cubicBezTo>
                    <a:pt x="9121" y="4322"/>
                    <a:pt x="9585" y="4024"/>
                    <a:pt x="9930" y="3786"/>
                  </a:cubicBezTo>
                  <a:cubicBezTo>
                    <a:pt x="10240" y="3595"/>
                    <a:pt x="10561" y="3417"/>
                    <a:pt x="10895" y="3274"/>
                  </a:cubicBezTo>
                  <a:close/>
                  <a:moveTo>
                    <a:pt x="4930" y="8167"/>
                  </a:moveTo>
                  <a:lnTo>
                    <a:pt x="4930" y="8167"/>
                  </a:lnTo>
                  <a:cubicBezTo>
                    <a:pt x="4430" y="8489"/>
                    <a:pt x="3965" y="8787"/>
                    <a:pt x="3549" y="9072"/>
                  </a:cubicBezTo>
                  <a:cubicBezTo>
                    <a:pt x="3120" y="9322"/>
                    <a:pt x="2751" y="9537"/>
                    <a:pt x="2429" y="9703"/>
                  </a:cubicBezTo>
                  <a:cubicBezTo>
                    <a:pt x="3048" y="9310"/>
                    <a:pt x="3977" y="8751"/>
                    <a:pt x="4930" y="8167"/>
                  </a:cubicBezTo>
                  <a:close/>
                  <a:moveTo>
                    <a:pt x="11835" y="8858"/>
                  </a:moveTo>
                  <a:cubicBezTo>
                    <a:pt x="11240" y="9275"/>
                    <a:pt x="10418" y="9787"/>
                    <a:pt x="9549" y="10311"/>
                  </a:cubicBezTo>
                  <a:cubicBezTo>
                    <a:pt x="10192" y="9894"/>
                    <a:pt x="10883" y="9465"/>
                    <a:pt x="11621" y="9001"/>
                  </a:cubicBezTo>
                  <a:lnTo>
                    <a:pt x="11835" y="8858"/>
                  </a:lnTo>
                  <a:close/>
                  <a:moveTo>
                    <a:pt x="12812" y="5810"/>
                  </a:moveTo>
                  <a:lnTo>
                    <a:pt x="12812" y="5810"/>
                  </a:lnTo>
                  <a:cubicBezTo>
                    <a:pt x="12133" y="6310"/>
                    <a:pt x="9990" y="7584"/>
                    <a:pt x="8073" y="8715"/>
                  </a:cubicBezTo>
                  <a:cubicBezTo>
                    <a:pt x="6501" y="9644"/>
                    <a:pt x="5323" y="10358"/>
                    <a:pt x="4442" y="10894"/>
                  </a:cubicBezTo>
                  <a:cubicBezTo>
                    <a:pt x="4894" y="10608"/>
                    <a:pt x="5430" y="10263"/>
                    <a:pt x="6073" y="9846"/>
                  </a:cubicBezTo>
                  <a:cubicBezTo>
                    <a:pt x="7525" y="8894"/>
                    <a:pt x="9168" y="7822"/>
                    <a:pt x="10514" y="7013"/>
                  </a:cubicBezTo>
                  <a:cubicBezTo>
                    <a:pt x="11871" y="6203"/>
                    <a:pt x="12514" y="5905"/>
                    <a:pt x="12812" y="5810"/>
                  </a:cubicBezTo>
                  <a:close/>
                  <a:moveTo>
                    <a:pt x="5406" y="9906"/>
                  </a:moveTo>
                  <a:cubicBezTo>
                    <a:pt x="4751" y="10322"/>
                    <a:pt x="4108" y="10739"/>
                    <a:pt x="3572" y="11084"/>
                  </a:cubicBezTo>
                  <a:cubicBezTo>
                    <a:pt x="4096" y="10739"/>
                    <a:pt x="4715" y="10334"/>
                    <a:pt x="5406" y="9906"/>
                  </a:cubicBezTo>
                  <a:close/>
                  <a:moveTo>
                    <a:pt x="10526" y="12239"/>
                  </a:moveTo>
                  <a:cubicBezTo>
                    <a:pt x="9990" y="12585"/>
                    <a:pt x="9156" y="13085"/>
                    <a:pt x="8394" y="13549"/>
                  </a:cubicBezTo>
                  <a:lnTo>
                    <a:pt x="8299" y="13609"/>
                  </a:lnTo>
                  <a:cubicBezTo>
                    <a:pt x="9121" y="13073"/>
                    <a:pt x="9966" y="12537"/>
                    <a:pt x="10526" y="12239"/>
                  </a:cubicBezTo>
                  <a:close/>
                  <a:moveTo>
                    <a:pt x="10585" y="11513"/>
                  </a:moveTo>
                  <a:cubicBezTo>
                    <a:pt x="9966" y="11918"/>
                    <a:pt x="9073" y="12454"/>
                    <a:pt x="8252" y="12966"/>
                  </a:cubicBezTo>
                  <a:cubicBezTo>
                    <a:pt x="7644" y="13335"/>
                    <a:pt x="7120" y="13656"/>
                    <a:pt x="6656" y="13954"/>
                  </a:cubicBezTo>
                  <a:cubicBezTo>
                    <a:pt x="7918" y="13132"/>
                    <a:pt x="9573" y="12073"/>
                    <a:pt x="10585" y="11513"/>
                  </a:cubicBezTo>
                  <a:close/>
                  <a:moveTo>
                    <a:pt x="6716" y="14275"/>
                  </a:moveTo>
                  <a:cubicBezTo>
                    <a:pt x="5894" y="14835"/>
                    <a:pt x="4989" y="15430"/>
                    <a:pt x="4358" y="15799"/>
                  </a:cubicBezTo>
                  <a:cubicBezTo>
                    <a:pt x="4930" y="15406"/>
                    <a:pt x="5823" y="14847"/>
                    <a:pt x="6716" y="14275"/>
                  </a:cubicBezTo>
                  <a:close/>
                  <a:moveTo>
                    <a:pt x="10561" y="15871"/>
                  </a:moveTo>
                  <a:lnTo>
                    <a:pt x="10561" y="15871"/>
                  </a:lnTo>
                  <a:cubicBezTo>
                    <a:pt x="10585" y="15895"/>
                    <a:pt x="10609" y="15918"/>
                    <a:pt x="10633" y="15930"/>
                  </a:cubicBezTo>
                  <a:cubicBezTo>
                    <a:pt x="10609" y="15918"/>
                    <a:pt x="10573" y="15895"/>
                    <a:pt x="10561" y="15871"/>
                  </a:cubicBezTo>
                  <a:close/>
                  <a:moveTo>
                    <a:pt x="6426" y="1"/>
                  </a:moveTo>
                  <a:cubicBezTo>
                    <a:pt x="6271" y="1"/>
                    <a:pt x="5821" y="166"/>
                    <a:pt x="3787" y="1405"/>
                  </a:cubicBezTo>
                  <a:cubicBezTo>
                    <a:pt x="3537" y="1559"/>
                    <a:pt x="3299" y="1714"/>
                    <a:pt x="3060" y="1857"/>
                  </a:cubicBezTo>
                  <a:cubicBezTo>
                    <a:pt x="3906" y="1202"/>
                    <a:pt x="3977" y="1107"/>
                    <a:pt x="3894" y="952"/>
                  </a:cubicBezTo>
                  <a:cubicBezTo>
                    <a:pt x="3870" y="905"/>
                    <a:pt x="3822" y="869"/>
                    <a:pt x="3775" y="857"/>
                  </a:cubicBezTo>
                  <a:cubicBezTo>
                    <a:pt x="3763" y="855"/>
                    <a:pt x="3750" y="853"/>
                    <a:pt x="3737" y="853"/>
                  </a:cubicBezTo>
                  <a:cubicBezTo>
                    <a:pt x="3622" y="853"/>
                    <a:pt x="3460" y="953"/>
                    <a:pt x="3001" y="1274"/>
                  </a:cubicBezTo>
                  <a:cubicBezTo>
                    <a:pt x="2846" y="1393"/>
                    <a:pt x="2691" y="1500"/>
                    <a:pt x="2525" y="1595"/>
                  </a:cubicBezTo>
                  <a:cubicBezTo>
                    <a:pt x="2514" y="1592"/>
                    <a:pt x="2504" y="1590"/>
                    <a:pt x="2494" y="1590"/>
                  </a:cubicBezTo>
                  <a:cubicBezTo>
                    <a:pt x="2469" y="1590"/>
                    <a:pt x="2446" y="1599"/>
                    <a:pt x="2429" y="1607"/>
                  </a:cubicBezTo>
                  <a:cubicBezTo>
                    <a:pt x="2358" y="1655"/>
                    <a:pt x="2322" y="1750"/>
                    <a:pt x="2370" y="1821"/>
                  </a:cubicBezTo>
                  <a:cubicBezTo>
                    <a:pt x="2394" y="1857"/>
                    <a:pt x="2429" y="1893"/>
                    <a:pt x="2477" y="1905"/>
                  </a:cubicBezTo>
                  <a:cubicBezTo>
                    <a:pt x="1215" y="2869"/>
                    <a:pt x="1048" y="3036"/>
                    <a:pt x="1167" y="3226"/>
                  </a:cubicBezTo>
                  <a:cubicBezTo>
                    <a:pt x="1179" y="3274"/>
                    <a:pt x="1215" y="3298"/>
                    <a:pt x="1263" y="3310"/>
                  </a:cubicBezTo>
                  <a:cubicBezTo>
                    <a:pt x="1274" y="3313"/>
                    <a:pt x="1286" y="3314"/>
                    <a:pt x="1298" y="3314"/>
                  </a:cubicBezTo>
                  <a:cubicBezTo>
                    <a:pt x="1334" y="3314"/>
                    <a:pt x="1370" y="3301"/>
                    <a:pt x="1405" y="3274"/>
                  </a:cubicBezTo>
                  <a:cubicBezTo>
                    <a:pt x="1632" y="3119"/>
                    <a:pt x="1858" y="2976"/>
                    <a:pt x="2084" y="2833"/>
                  </a:cubicBezTo>
                  <a:lnTo>
                    <a:pt x="2084" y="2833"/>
                  </a:lnTo>
                  <a:cubicBezTo>
                    <a:pt x="286" y="4072"/>
                    <a:pt x="358" y="4203"/>
                    <a:pt x="441" y="4346"/>
                  </a:cubicBezTo>
                  <a:cubicBezTo>
                    <a:pt x="465" y="4381"/>
                    <a:pt x="501" y="4405"/>
                    <a:pt x="536" y="4417"/>
                  </a:cubicBezTo>
                  <a:cubicBezTo>
                    <a:pt x="552" y="4422"/>
                    <a:pt x="566" y="4425"/>
                    <a:pt x="584" y="4425"/>
                  </a:cubicBezTo>
                  <a:cubicBezTo>
                    <a:pt x="703" y="4425"/>
                    <a:pt x="963" y="4267"/>
                    <a:pt x="2572" y="3250"/>
                  </a:cubicBezTo>
                  <a:cubicBezTo>
                    <a:pt x="3703" y="2524"/>
                    <a:pt x="5620" y="1286"/>
                    <a:pt x="6501" y="857"/>
                  </a:cubicBezTo>
                  <a:lnTo>
                    <a:pt x="6501" y="857"/>
                  </a:lnTo>
                  <a:cubicBezTo>
                    <a:pt x="5489" y="1643"/>
                    <a:pt x="2572" y="3536"/>
                    <a:pt x="655" y="4738"/>
                  </a:cubicBezTo>
                  <a:cubicBezTo>
                    <a:pt x="584" y="4786"/>
                    <a:pt x="560" y="4881"/>
                    <a:pt x="596" y="4953"/>
                  </a:cubicBezTo>
                  <a:cubicBezTo>
                    <a:pt x="632" y="5000"/>
                    <a:pt x="691" y="5048"/>
                    <a:pt x="751" y="5060"/>
                  </a:cubicBezTo>
                  <a:cubicBezTo>
                    <a:pt x="766" y="5064"/>
                    <a:pt x="785" y="5066"/>
                    <a:pt x="806" y="5066"/>
                  </a:cubicBezTo>
                  <a:cubicBezTo>
                    <a:pt x="911" y="5066"/>
                    <a:pt x="1080" y="5016"/>
                    <a:pt x="1298" y="4917"/>
                  </a:cubicBezTo>
                  <a:lnTo>
                    <a:pt x="1298" y="4917"/>
                  </a:lnTo>
                  <a:cubicBezTo>
                    <a:pt x="322" y="5619"/>
                    <a:pt x="370" y="5703"/>
                    <a:pt x="429" y="5822"/>
                  </a:cubicBezTo>
                  <a:cubicBezTo>
                    <a:pt x="453" y="5858"/>
                    <a:pt x="501" y="5893"/>
                    <a:pt x="548" y="5905"/>
                  </a:cubicBezTo>
                  <a:cubicBezTo>
                    <a:pt x="563" y="5909"/>
                    <a:pt x="579" y="5911"/>
                    <a:pt x="598" y="5911"/>
                  </a:cubicBezTo>
                  <a:cubicBezTo>
                    <a:pt x="916" y="5911"/>
                    <a:pt x="1868" y="5324"/>
                    <a:pt x="4644" y="3560"/>
                  </a:cubicBezTo>
                  <a:cubicBezTo>
                    <a:pt x="5692" y="2881"/>
                    <a:pt x="7001" y="2060"/>
                    <a:pt x="7871" y="1548"/>
                  </a:cubicBezTo>
                  <a:lnTo>
                    <a:pt x="7871" y="1548"/>
                  </a:lnTo>
                  <a:cubicBezTo>
                    <a:pt x="6227" y="2691"/>
                    <a:pt x="2572" y="5000"/>
                    <a:pt x="96" y="6524"/>
                  </a:cubicBezTo>
                  <a:cubicBezTo>
                    <a:pt x="60" y="6548"/>
                    <a:pt x="36" y="6584"/>
                    <a:pt x="24" y="6620"/>
                  </a:cubicBezTo>
                  <a:cubicBezTo>
                    <a:pt x="0" y="6703"/>
                    <a:pt x="48" y="6786"/>
                    <a:pt x="131" y="6810"/>
                  </a:cubicBezTo>
                  <a:cubicBezTo>
                    <a:pt x="145" y="6814"/>
                    <a:pt x="154" y="6817"/>
                    <a:pt x="165" y="6817"/>
                  </a:cubicBezTo>
                  <a:cubicBezTo>
                    <a:pt x="184" y="6817"/>
                    <a:pt x="205" y="6809"/>
                    <a:pt x="251" y="6786"/>
                  </a:cubicBezTo>
                  <a:lnTo>
                    <a:pt x="274" y="6774"/>
                  </a:lnTo>
                  <a:cubicBezTo>
                    <a:pt x="381" y="6727"/>
                    <a:pt x="572" y="6608"/>
                    <a:pt x="977" y="6381"/>
                  </a:cubicBezTo>
                  <a:lnTo>
                    <a:pt x="2763" y="5334"/>
                  </a:lnTo>
                  <a:cubicBezTo>
                    <a:pt x="4370" y="4393"/>
                    <a:pt x="6656" y="3048"/>
                    <a:pt x="8228" y="2143"/>
                  </a:cubicBezTo>
                  <a:lnTo>
                    <a:pt x="8228" y="2143"/>
                  </a:lnTo>
                  <a:cubicBezTo>
                    <a:pt x="6287" y="3464"/>
                    <a:pt x="2965" y="5548"/>
                    <a:pt x="620" y="7001"/>
                  </a:cubicBezTo>
                  <a:cubicBezTo>
                    <a:pt x="548" y="7048"/>
                    <a:pt x="524" y="7132"/>
                    <a:pt x="572" y="7203"/>
                  </a:cubicBezTo>
                  <a:cubicBezTo>
                    <a:pt x="596" y="7251"/>
                    <a:pt x="632" y="7286"/>
                    <a:pt x="679" y="7298"/>
                  </a:cubicBezTo>
                  <a:cubicBezTo>
                    <a:pt x="694" y="7302"/>
                    <a:pt x="711" y="7306"/>
                    <a:pt x="735" y="7306"/>
                  </a:cubicBezTo>
                  <a:cubicBezTo>
                    <a:pt x="863" y="7306"/>
                    <a:pt x="1208" y="7193"/>
                    <a:pt x="2727" y="6334"/>
                  </a:cubicBezTo>
                  <a:lnTo>
                    <a:pt x="2727" y="6334"/>
                  </a:lnTo>
                  <a:lnTo>
                    <a:pt x="512" y="7751"/>
                  </a:lnTo>
                  <a:cubicBezTo>
                    <a:pt x="441" y="7798"/>
                    <a:pt x="417" y="7894"/>
                    <a:pt x="465" y="7965"/>
                  </a:cubicBezTo>
                  <a:cubicBezTo>
                    <a:pt x="489" y="8013"/>
                    <a:pt x="548" y="8048"/>
                    <a:pt x="596" y="8060"/>
                  </a:cubicBezTo>
                  <a:cubicBezTo>
                    <a:pt x="614" y="8065"/>
                    <a:pt x="637" y="8068"/>
                    <a:pt x="664" y="8068"/>
                  </a:cubicBezTo>
                  <a:cubicBezTo>
                    <a:pt x="826" y="8068"/>
                    <a:pt x="1155" y="7963"/>
                    <a:pt x="1870" y="7596"/>
                  </a:cubicBezTo>
                  <a:lnTo>
                    <a:pt x="1870" y="7596"/>
                  </a:lnTo>
                  <a:lnTo>
                    <a:pt x="870" y="8239"/>
                  </a:lnTo>
                  <a:cubicBezTo>
                    <a:pt x="798" y="8286"/>
                    <a:pt x="774" y="8382"/>
                    <a:pt x="822" y="8453"/>
                  </a:cubicBezTo>
                  <a:cubicBezTo>
                    <a:pt x="853" y="8499"/>
                    <a:pt x="903" y="8526"/>
                    <a:pt x="955" y="8526"/>
                  </a:cubicBezTo>
                  <a:cubicBezTo>
                    <a:pt x="983" y="8526"/>
                    <a:pt x="1011" y="8518"/>
                    <a:pt x="1036" y="8501"/>
                  </a:cubicBezTo>
                  <a:cubicBezTo>
                    <a:pt x="4287" y="6477"/>
                    <a:pt x="9418" y="3381"/>
                    <a:pt x="10716" y="2798"/>
                  </a:cubicBezTo>
                  <a:lnTo>
                    <a:pt x="10716" y="2798"/>
                  </a:lnTo>
                  <a:cubicBezTo>
                    <a:pt x="10418" y="3060"/>
                    <a:pt x="10109" y="3310"/>
                    <a:pt x="9776" y="3536"/>
                  </a:cubicBezTo>
                  <a:cubicBezTo>
                    <a:pt x="9144" y="3905"/>
                    <a:pt x="8299" y="4441"/>
                    <a:pt x="7239" y="5155"/>
                  </a:cubicBezTo>
                  <a:cubicBezTo>
                    <a:pt x="5966" y="5929"/>
                    <a:pt x="4584" y="6727"/>
                    <a:pt x="3418" y="7405"/>
                  </a:cubicBezTo>
                  <a:cubicBezTo>
                    <a:pt x="1751" y="8370"/>
                    <a:pt x="953" y="8918"/>
                    <a:pt x="1024" y="9037"/>
                  </a:cubicBezTo>
                  <a:cubicBezTo>
                    <a:pt x="1060" y="9096"/>
                    <a:pt x="1108" y="9132"/>
                    <a:pt x="1179" y="9156"/>
                  </a:cubicBezTo>
                  <a:cubicBezTo>
                    <a:pt x="1198" y="9159"/>
                    <a:pt x="1219" y="9161"/>
                    <a:pt x="1242" y="9161"/>
                  </a:cubicBezTo>
                  <a:cubicBezTo>
                    <a:pt x="1432" y="9161"/>
                    <a:pt x="1750" y="9028"/>
                    <a:pt x="2239" y="8763"/>
                  </a:cubicBezTo>
                  <a:lnTo>
                    <a:pt x="2239" y="8763"/>
                  </a:lnTo>
                  <a:cubicBezTo>
                    <a:pt x="858" y="9632"/>
                    <a:pt x="882" y="9668"/>
                    <a:pt x="965" y="9810"/>
                  </a:cubicBezTo>
                  <a:cubicBezTo>
                    <a:pt x="977" y="9846"/>
                    <a:pt x="1013" y="9870"/>
                    <a:pt x="1060" y="9882"/>
                  </a:cubicBezTo>
                  <a:cubicBezTo>
                    <a:pt x="1075" y="9887"/>
                    <a:pt x="1090" y="9890"/>
                    <a:pt x="1105" y="9890"/>
                  </a:cubicBezTo>
                  <a:cubicBezTo>
                    <a:pt x="1127" y="9890"/>
                    <a:pt x="1151" y="9884"/>
                    <a:pt x="1179" y="9870"/>
                  </a:cubicBezTo>
                  <a:cubicBezTo>
                    <a:pt x="3096" y="8751"/>
                    <a:pt x="7085" y="6417"/>
                    <a:pt x="9621" y="4953"/>
                  </a:cubicBezTo>
                  <a:lnTo>
                    <a:pt x="9621" y="4953"/>
                  </a:lnTo>
                  <a:cubicBezTo>
                    <a:pt x="8442" y="5703"/>
                    <a:pt x="6942" y="6608"/>
                    <a:pt x="5692" y="7358"/>
                  </a:cubicBezTo>
                  <a:cubicBezTo>
                    <a:pt x="4572" y="8036"/>
                    <a:pt x="3513" y="8667"/>
                    <a:pt x="2751" y="9156"/>
                  </a:cubicBezTo>
                  <a:cubicBezTo>
                    <a:pt x="2334" y="9406"/>
                    <a:pt x="2036" y="9608"/>
                    <a:pt x="1834" y="9751"/>
                  </a:cubicBezTo>
                  <a:cubicBezTo>
                    <a:pt x="1560" y="9941"/>
                    <a:pt x="1382" y="10060"/>
                    <a:pt x="1477" y="10215"/>
                  </a:cubicBezTo>
                  <a:cubicBezTo>
                    <a:pt x="1501" y="10275"/>
                    <a:pt x="1548" y="10311"/>
                    <a:pt x="1608" y="10322"/>
                  </a:cubicBezTo>
                  <a:cubicBezTo>
                    <a:pt x="1627" y="10327"/>
                    <a:pt x="1649" y="10330"/>
                    <a:pt x="1674" y="10330"/>
                  </a:cubicBezTo>
                  <a:cubicBezTo>
                    <a:pt x="1773" y="10330"/>
                    <a:pt x="1917" y="10291"/>
                    <a:pt x="2108" y="10215"/>
                  </a:cubicBezTo>
                  <a:lnTo>
                    <a:pt x="2108" y="10215"/>
                  </a:lnTo>
                  <a:cubicBezTo>
                    <a:pt x="2001" y="10311"/>
                    <a:pt x="1905" y="10418"/>
                    <a:pt x="1858" y="10549"/>
                  </a:cubicBezTo>
                  <a:cubicBezTo>
                    <a:pt x="1834" y="10620"/>
                    <a:pt x="1834" y="10680"/>
                    <a:pt x="1870" y="10739"/>
                  </a:cubicBezTo>
                  <a:cubicBezTo>
                    <a:pt x="1901" y="10794"/>
                    <a:pt x="1953" y="10823"/>
                    <a:pt x="2005" y="10823"/>
                  </a:cubicBezTo>
                  <a:cubicBezTo>
                    <a:pt x="2032" y="10823"/>
                    <a:pt x="2060" y="10815"/>
                    <a:pt x="2084" y="10799"/>
                  </a:cubicBezTo>
                  <a:cubicBezTo>
                    <a:pt x="5370" y="8846"/>
                    <a:pt x="10085" y="6084"/>
                    <a:pt x="11788" y="5143"/>
                  </a:cubicBezTo>
                  <a:lnTo>
                    <a:pt x="11788" y="5143"/>
                  </a:lnTo>
                  <a:cubicBezTo>
                    <a:pt x="10240" y="6370"/>
                    <a:pt x="5120" y="9406"/>
                    <a:pt x="1739" y="11334"/>
                  </a:cubicBezTo>
                  <a:cubicBezTo>
                    <a:pt x="1703" y="11358"/>
                    <a:pt x="1679" y="11382"/>
                    <a:pt x="1667" y="11430"/>
                  </a:cubicBezTo>
                  <a:cubicBezTo>
                    <a:pt x="1655" y="11465"/>
                    <a:pt x="1667" y="11513"/>
                    <a:pt x="1679" y="11549"/>
                  </a:cubicBezTo>
                  <a:cubicBezTo>
                    <a:pt x="1715" y="11596"/>
                    <a:pt x="1763" y="11632"/>
                    <a:pt x="1822" y="11644"/>
                  </a:cubicBezTo>
                  <a:cubicBezTo>
                    <a:pt x="1839" y="11649"/>
                    <a:pt x="1858" y="11651"/>
                    <a:pt x="1880" y="11651"/>
                  </a:cubicBezTo>
                  <a:cubicBezTo>
                    <a:pt x="2016" y="11651"/>
                    <a:pt x="2259" y="11557"/>
                    <a:pt x="2608" y="11382"/>
                  </a:cubicBezTo>
                  <a:lnTo>
                    <a:pt x="2608" y="11382"/>
                  </a:lnTo>
                  <a:cubicBezTo>
                    <a:pt x="1846" y="11930"/>
                    <a:pt x="1905" y="12025"/>
                    <a:pt x="1965" y="12144"/>
                  </a:cubicBezTo>
                  <a:cubicBezTo>
                    <a:pt x="1989" y="12180"/>
                    <a:pt x="2036" y="12216"/>
                    <a:pt x="2084" y="12227"/>
                  </a:cubicBezTo>
                  <a:cubicBezTo>
                    <a:pt x="2093" y="12229"/>
                    <a:pt x="2103" y="12230"/>
                    <a:pt x="2114" y="12230"/>
                  </a:cubicBezTo>
                  <a:cubicBezTo>
                    <a:pt x="2250" y="12230"/>
                    <a:pt x="2555" y="12087"/>
                    <a:pt x="3239" y="11668"/>
                  </a:cubicBezTo>
                  <a:lnTo>
                    <a:pt x="3239" y="11668"/>
                  </a:lnTo>
                  <a:cubicBezTo>
                    <a:pt x="2096" y="12418"/>
                    <a:pt x="1953" y="12632"/>
                    <a:pt x="2048" y="12799"/>
                  </a:cubicBezTo>
                  <a:cubicBezTo>
                    <a:pt x="2084" y="12847"/>
                    <a:pt x="2144" y="12894"/>
                    <a:pt x="2203" y="12906"/>
                  </a:cubicBezTo>
                  <a:cubicBezTo>
                    <a:pt x="2220" y="12910"/>
                    <a:pt x="2239" y="12912"/>
                    <a:pt x="2261" y="12912"/>
                  </a:cubicBezTo>
                  <a:cubicBezTo>
                    <a:pt x="2582" y="12912"/>
                    <a:pt x="3461" y="12502"/>
                    <a:pt x="4977" y="11632"/>
                  </a:cubicBezTo>
                  <a:lnTo>
                    <a:pt x="4977" y="11632"/>
                  </a:lnTo>
                  <a:lnTo>
                    <a:pt x="4572" y="11894"/>
                  </a:lnTo>
                  <a:cubicBezTo>
                    <a:pt x="3799" y="12358"/>
                    <a:pt x="3048" y="12811"/>
                    <a:pt x="2370" y="13204"/>
                  </a:cubicBezTo>
                  <a:cubicBezTo>
                    <a:pt x="2298" y="13251"/>
                    <a:pt x="2275" y="13347"/>
                    <a:pt x="2322" y="13418"/>
                  </a:cubicBezTo>
                  <a:cubicBezTo>
                    <a:pt x="2346" y="13454"/>
                    <a:pt x="2382" y="13478"/>
                    <a:pt x="2417" y="13489"/>
                  </a:cubicBezTo>
                  <a:cubicBezTo>
                    <a:pt x="2432" y="13492"/>
                    <a:pt x="2445" y="13495"/>
                    <a:pt x="2461" y="13495"/>
                  </a:cubicBezTo>
                  <a:cubicBezTo>
                    <a:pt x="2575" y="13495"/>
                    <a:pt x="2832" y="13353"/>
                    <a:pt x="4799" y="12108"/>
                  </a:cubicBezTo>
                  <a:cubicBezTo>
                    <a:pt x="5727" y="11549"/>
                    <a:pt x="6847" y="10870"/>
                    <a:pt x="7942" y="10180"/>
                  </a:cubicBezTo>
                  <a:cubicBezTo>
                    <a:pt x="8775" y="9656"/>
                    <a:pt x="9478" y="9215"/>
                    <a:pt x="10073" y="8834"/>
                  </a:cubicBezTo>
                  <a:cubicBezTo>
                    <a:pt x="10811" y="8394"/>
                    <a:pt x="11478" y="8025"/>
                    <a:pt x="11966" y="7775"/>
                  </a:cubicBezTo>
                  <a:lnTo>
                    <a:pt x="11966" y="7775"/>
                  </a:lnTo>
                  <a:cubicBezTo>
                    <a:pt x="10192" y="8941"/>
                    <a:pt x="5858" y="11727"/>
                    <a:pt x="2775" y="13692"/>
                  </a:cubicBezTo>
                  <a:cubicBezTo>
                    <a:pt x="2703" y="13740"/>
                    <a:pt x="2679" y="13823"/>
                    <a:pt x="2727" y="13894"/>
                  </a:cubicBezTo>
                  <a:cubicBezTo>
                    <a:pt x="2751" y="13954"/>
                    <a:pt x="2798" y="13990"/>
                    <a:pt x="2858" y="14001"/>
                  </a:cubicBezTo>
                  <a:cubicBezTo>
                    <a:pt x="2878" y="14006"/>
                    <a:pt x="2900" y="14009"/>
                    <a:pt x="2926" y="14009"/>
                  </a:cubicBezTo>
                  <a:cubicBezTo>
                    <a:pt x="3085" y="14009"/>
                    <a:pt x="3361" y="13913"/>
                    <a:pt x="3751" y="13728"/>
                  </a:cubicBezTo>
                  <a:lnTo>
                    <a:pt x="3751" y="13728"/>
                  </a:lnTo>
                  <a:cubicBezTo>
                    <a:pt x="2763" y="14335"/>
                    <a:pt x="2751" y="14430"/>
                    <a:pt x="2846" y="14573"/>
                  </a:cubicBezTo>
                  <a:cubicBezTo>
                    <a:pt x="2870" y="14621"/>
                    <a:pt x="2906" y="14644"/>
                    <a:pt x="2941" y="14656"/>
                  </a:cubicBezTo>
                  <a:cubicBezTo>
                    <a:pt x="2953" y="14659"/>
                    <a:pt x="2964" y="14661"/>
                    <a:pt x="2977" y="14661"/>
                  </a:cubicBezTo>
                  <a:cubicBezTo>
                    <a:pt x="3081" y="14661"/>
                    <a:pt x="3335" y="14509"/>
                    <a:pt x="5549" y="13132"/>
                  </a:cubicBezTo>
                  <a:cubicBezTo>
                    <a:pt x="7478" y="11930"/>
                    <a:pt x="10871" y="9822"/>
                    <a:pt x="12002" y="9310"/>
                  </a:cubicBezTo>
                  <a:lnTo>
                    <a:pt x="12002" y="9310"/>
                  </a:lnTo>
                  <a:cubicBezTo>
                    <a:pt x="10871" y="10275"/>
                    <a:pt x="6144" y="13180"/>
                    <a:pt x="3096" y="14990"/>
                  </a:cubicBezTo>
                  <a:cubicBezTo>
                    <a:pt x="3025" y="15037"/>
                    <a:pt x="3001" y="15121"/>
                    <a:pt x="3037" y="15204"/>
                  </a:cubicBezTo>
                  <a:cubicBezTo>
                    <a:pt x="3060" y="15252"/>
                    <a:pt x="3108" y="15287"/>
                    <a:pt x="3168" y="15299"/>
                  </a:cubicBezTo>
                  <a:cubicBezTo>
                    <a:pt x="3184" y="15302"/>
                    <a:pt x="3202" y="15305"/>
                    <a:pt x="3229" y="15305"/>
                  </a:cubicBezTo>
                  <a:cubicBezTo>
                    <a:pt x="3338" y="15305"/>
                    <a:pt x="3584" y="15250"/>
                    <a:pt x="4370" y="14847"/>
                  </a:cubicBezTo>
                  <a:lnTo>
                    <a:pt x="4370" y="14847"/>
                  </a:lnTo>
                  <a:lnTo>
                    <a:pt x="3489" y="15418"/>
                  </a:lnTo>
                  <a:lnTo>
                    <a:pt x="2906" y="15787"/>
                  </a:lnTo>
                  <a:cubicBezTo>
                    <a:pt x="2644" y="15966"/>
                    <a:pt x="2572" y="16014"/>
                    <a:pt x="2656" y="16145"/>
                  </a:cubicBezTo>
                  <a:cubicBezTo>
                    <a:pt x="2679" y="16180"/>
                    <a:pt x="2715" y="16216"/>
                    <a:pt x="2763" y="16228"/>
                  </a:cubicBezTo>
                  <a:cubicBezTo>
                    <a:pt x="2775" y="16230"/>
                    <a:pt x="2788" y="16232"/>
                    <a:pt x="2803" y="16232"/>
                  </a:cubicBezTo>
                  <a:cubicBezTo>
                    <a:pt x="2993" y="16232"/>
                    <a:pt x="3428" y="16010"/>
                    <a:pt x="4489" y="15347"/>
                  </a:cubicBezTo>
                  <a:lnTo>
                    <a:pt x="4489" y="15347"/>
                  </a:lnTo>
                  <a:cubicBezTo>
                    <a:pt x="3382" y="16085"/>
                    <a:pt x="3358" y="16228"/>
                    <a:pt x="3441" y="16371"/>
                  </a:cubicBezTo>
                  <a:cubicBezTo>
                    <a:pt x="3465" y="16418"/>
                    <a:pt x="3513" y="16454"/>
                    <a:pt x="3572" y="16466"/>
                  </a:cubicBezTo>
                  <a:cubicBezTo>
                    <a:pt x="3589" y="16470"/>
                    <a:pt x="3607" y="16473"/>
                    <a:pt x="3627" y="16473"/>
                  </a:cubicBezTo>
                  <a:cubicBezTo>
                    <a:pt x="3771" y="16473"/>
                    <a:pt x="4022" y="16362"/>
                    <a:pt x="4418" y="16133"/>
                  </a:cubicBezTo>
                  <a:lnTo>
                    <a:pt x="4418" y="16133"/>
                  </a:lnTo>
                  <a:cubicBezTo>
                    <a:pt x="4132" y="16383"/>
                    <a:pt x="4084" y="16537"/>
                    <a:pt x="4156" y="16657"/>
                  </a:cubicBezTo>
                  <a:cubicBezTo>
                    <a:pt x="4179" y="16703"/>
                    <a:pt x="4227" y="16729"/>
                    <a:pt x="4277" y="16729"/>
                  </a:cubicBezTo>
                  <a:cubicBezTo>
                    <a:pt x="4305" y="16729"/>
                    <a:pt x="4333" y="16721"/>
                    <a:pt x="4358" y="16704"/>
                  </a:cubicBezTo>
                  <a:lnTo>
                    <a:pt x="8323" y="14418"/>
                  </a:lnTo>
                  <a:lnTo>
                    <a:pt x="8323" y="14418"/>
                  </a:lnTo>
                  <a:cubicBezTo>
                    <a:pt x="5311" y="16466"/>
                    <a:pt x="5334" y="16502"/>
                    <a:pt x="5430" y="16680"/>
                  </a:cubicBezTo>
                  <a:cubicBezTo>
                    <a:pt x="5465" y="16740"/>
                    <a:pt x="5513" y="16776"/>
                    <a:pt x="5573" y="16788"/>
                  </a:cubicBezTo>
                  <a:cubicBezTo>
                    <a:pt x="5588" y="16791"/>
                    <a:pt x="5604" y="16792"/>
                    <a:pt x="5622" y="16792"/>
                  </a:cubicBezTo>
                  <a:cubicBezTo>
                    <a:pt x="5931" y="16792"/>
                    <a:pt x="6675" y="16310"/>
                    <a:pt x="8216" y="15264"/>
                  </a:cubicBezTo>
                  <a:cubicBezTo>
                    <a:pt x="8442" y="15109"/>
                    <a:pt x="8680" y="14954"/>
                    <a:pt x="8918" y="14787"/>
                  </a:cubicBezTo>
                  <a:lnTo>
                    <a:pt x="8918" y="14787"/>
                  </a:lnTo>
                  <a:lnTo>
                    <a:pt x="8502" y="15085"/>
                  </a:lnTo>
                  <a:cubicBezTo>
                    <a:pt x="7120" y="16085"/>
                    <a:pt x="6466" y="16633"/>
                    <a:pt x="6525" y="16752"/>
                  </a:cubicBezTo>
                  <a:cubicBezTo>
                    <a:pt x="6561" y="16788"/>
                    <a:pt x="6597" y="16823"/>
                    <a:pt x="6656" y="16835"/>
                  </a:cubicBezTo>
                  <a:cubicBezTo>
                    <a:pt x="6671" y="16838"/>
                    <a:pt x="6687" y="16840"/>
                    <a:pt x="6704" y="16840"/>
                  </a:cubicBezTo>
                  <a:cubicBezTo>
                    <a:pt x="6941" y="16840"/>
                    <a:pt x="7452" y="16526"/>
                    <a:pt x="8883" y="15561"/>
                  </a:cubicBezTo>
                  <a:cubicBezTo>
                    <a:pt x="9144" y="15394"/>
                    <a:pt x="9442" y="15192"/>
                    <a:pt x="9716" y="15013"/>
                  </a:cubicBezTo>
                  <a:lnTo>
                    <a:pt x="9716" y="15013"/>
                  </a:lnTo>
                  <a:cubicBezTo>
                    <a:pt x="7966" y="16442"/>
                    <a:pt x="7978" y="16478"/>
                    <a:pt x="8073" y="16633"/>
                  </a:cubicBezTo>
                  <a:cubicBezTo>
                    <a:pt x="8097" y="16668"/>
                    <a:pt x="8132" y="16692"/>
                    <a:pt x="8180" y="16704"/>
                  </a:cubicBezTo>
                  <a:cubicBezTo>
                    <a:pt x="8189" y="16709"/>
                    <a:pt x="8201" y="16714"/>
                    <a:pt x="8221" y="16714"/>
                  </a:cubicBezTo>
                  <a:cubicBezTo>
                    <a:pt x="8303" y="16714"/>
                    <a:pt x="8521" y="16636"/>
                    <a:pt x="9275" y="16168"/>
                  </a:cubicBezTo>
                  <a:lnTo>
                    <a:pt x="9275" y="16168"/>
                  </a:lnTo>
                  <a:cubicBezTo>
                    <a:pt x="8847" y="16668"/>
                    <a:pt x="8871" y="16716"/>
                    <a:pt x="8930" y="16811"/>
                  </a:cubicBezTo>
                  <a:cubicBezTo>
                    <a:pt x="8942" y="16847"/>
                    <a:pt x="8978" y="16883"/>
                    <a:pt x="9025" y="16895"/>
                  </a:cubicBezTo>
                  <a:lnTo>
                    <a:pt x="9061" y="16895"/>
                  </a:lnTo>
                  <a:lnTo>
                    <a:pt x="9061" y="16907"/>
                  </a:lnTo>
                  <a:cubicBezTo>
                    <a:pt x="9085" y="16907"/>
                    <a:pt x="9109" y="16907"/>
                    <a:pt x="9133" y="16895"/>
                  </a:cubicBezTo>
                  <a:cubicBezTo>
                    <a:pt x="9811" y="16478"/>
                    <a:pt x="10585" y="16026"/>
                    <a:pt x="10716" y="15966"/>
                  </a:cubicBezTo>
                  <a:cubicBezTo>
                    <a:pt x="10740" y="15966"/>
                    <a:pt x="10752" y="15954"/>
                    <a:pt x="10764" y="15942"/>
                  </a:cubicBezTo>
                  <a:lnTo>
                    <a:pt x="10776" y="15942"/>
                  </a:lnTo>
                  <a:cubicBezTo>
                    <a:pt x="10847" y="15906"/>
                    <a:pt x="10871" y="15811"/>
                    <a:pt x="10823" y="15728"/>
                  </a:cubicBezTo>
                  <a:cubicBezTo>
                    <a:pt x="10799" y="15692"/>
                    <a:pt x="10764" y="15668"/>
                    <a:pt x="10728" y="15656"/>
                  </a:cubicBezTo>
                  <a:cubicBezTo>
                    <a:pt x="10718" y="15655"/>
                    <a:pt x="10708" y="15653"/>
                    <a:pt x="10697" y="15653"/>
                  </a:cubicBezTo>
                  <a:cubicBezTo>
                    <a:pt x="10630" y="15653"/>
                    <a:pt x="10495" y="15713"/>
                    <a:pt x="9680" y="16192"/>
                  </a:cubicBezTo>
                  <a:cubicBezTo>
                    <a:pt x="9811" y="16061"/>
                    <a:pt x="9954" y="15895"/>
                    <a:pt x="10133" y="15704"/>
                  </a:cubicBezTo>
                  <a:cubicBezTo>
                    <a:pt x="10347" y="15478"/>
                    <a:pt x="10371" y="15454"/>
                    <a:pt x="10311" y="15347"/>
                  </a:cubicBezTo>
                  <a:lnTo>
                    <a:pt x="10299" y="15347"/>
                  </a:lnTo>
                  <a:cubicBezTo>
                    <a:pt x="10269" y="15301"/>
                    <a:pt x="10218" y="15274"/>
                    <a:pt x="10167" y="15274"/>
                  </a:cubicBezTo>
                  <a:cubicBezTo>
                    <a:pt x="10139" y="15274"/>
                    <a:pt x="10110" y="15282"/>
                    <a:pt x="10085" y="15299"/>
                  </a:cubicBezTo>
                  <a:cubicBezTo>
                    <a:pt x="9787" y="15490"/>
                    <a:pt x="9478" y="15692"/>
                    <a:pt x="9192" y="15871"/>
                  </a:cubicBezTo>
                  <a:cubicBezTo>
                    <a:pt x="9537" y="15573"/>
                    <a:pt x="9930" y="15252"/>
                    <a:pt x="10216" y="15025"/>
                  </a:cubicBezTo>
                  <a:cubicBezTo>
                    <a:pt x="10835" y="14513"/>
                    <a:pt x="11121" y="14228"/>
                    <a:pt x="11073" y="14132"/>
                  </a:cubicBezTo>
                  <a:cubicBezTo>
                    <a:pt x="11049" y="14097"/>
                    <a:pt x="11002" y="14061"/>
                    <a:pt x="10942" y="14049"/>
                  </a:cubicBezTo>
                  <a:cubicBezTo>
                    <a:pt x="10928" y="14045"/>
                    <a:pt x="10912" y="14044"/>
                    <a:pt x="10894" y="14044"/>
                  </a:cubicBezTo>
                  <a:cubicBezTo>
                    <a:pt x="10679" y="14044"/>
                    <a:pt x="10208" y="14320"/>
                    <a:pt x="8966" y="15144"/>
                  </a:cubicBezTo>
                  <a:cubicBezTo>
                    <a:pt x="10811" y="13811"/>
                    <a:pt x="10811" y="13799"/>
                    <a:pt x="10716" y="13644"/>
                  </a:cubicBezTo>
                  <a:cubicBezTo>
                    <a:pt x="10692" y="13597"/>
                    <a:pt x="10645" y="13561"/>
                    <a:pt x="10585" y="13549"/>
                  </a:cubicBezTo>
                  <a:cubicBezTo>
                    <a:pt x="10570" y="13546"/>
                    <a:pt x="10553" y="13544"/>
                    <a:pt x="10534" y="13544"/>
                  </a:cubicBezTo>
                  <a:cubicBezTo>
                    <a:pt x="10240" y="13544"/>
                    <a:pt x="9550" y="13995"/>
                    <a:pt x="8037" y="15025"/>
                  </a:cubicBezTo>
                  <a:cubicBezTo>
                    <a:pt x="7728" y="15228"/>
                    <a:pt x="7370" y="15466"/>
                    <a:pt x="7037" y="15692"/>
                  </a:cubicBezTo>
                  <a:cubicBezTo>
                    <a:pt x="7763" y="15180"/>
                    <a:pt x="8656" y="14585"/>
                    <a:pt x="9359" y="14109"/>
                  </a:cubicBezTo>
                  <a:cubicBezTo>
                    <a:pt x="9966" y="13692"/>
                    <a:pt x="10538" y="13311"/>
                    <a:pt x="10942" y="13025"/>
                  </a:cubicBezTo>
                  <a:cubicBezTo>
                    <a:pt x="11169" y="12870"/>
                    <a:pt x="11323" y="12763"/>
                    <a:pt x="11442" y="12680"/>
                  </a:cubicBezTo>
                  <a:cubicBezTo>
                    <a:pt x="11621" y="12549"/>
                    <a:pt x="11728" y="12466"/>
                    <a:pt x="11645" y="12335"/>
                  </a:cubicBezTo>
                  <a:cubicBezTo>
                    <a:pt x="11633" y="12299"/>
                    <a:pt x="11597" y="12275"/>
                    <a:pt x="11550" y="12263"/>
                  </a:cubicBezTo>
                  <a:cubicBezTo>
                    <a:pt x="11535" y="12258"/>
                    <a:pt x="11518" y="12255"/>
                    <a:pt x="11501" y="12255"/>
                  </a:cubicBezTo>
                  <a:cubicBezTo>
                    <a:pt x="11476" y="12255"/>
                    <a:pt x="11451" y="12261"/>
                    <a:pt x="11430" y="12275"/>
                  </a:cubicBezTo>
                  <a:lnTo>
                    <a:pt x="5894" y="15466"/>
                  </a:lnTo>
                  <a:cubicBezTo>
                    <a:pt x="6716" y="14942"/>
                    <a:pt x="7740" y="14323"/>
                    <a:pt x="8549" y="13835"/>
                  </a:cubicBezTo>
                  <a:cubicBezTo>
                    <a:pt x="11371" y="12132"/>
                    <a:pt x="11454" y="12025"/>
                    <a:pt x="11335" y="11823"/>
                  </a:cubicBezTo>
                  <a:cubicBezTo>
                    <a:pt x="11300" y="11763"/>
                    <a:pt x="11252" y="11727"/>
                    <a:pt x="11180" y="11715"/>
                  </a:cubicBezTo>
                  <a:cubicBezTo>
                    <a:pt x="11158" y="11710"/>
                    <a:pt x="11132" y="11707"/>
                    <a:pt x="11103" y="11707"/>
                  </a:cubicBezTo>
                  <a:cubicBezTo>
                    <a:pt x="11008" y="11707"/>
                    <a:pt x="10877" y="11738"/>
                    <a:pt x="10704" y="11811"/>
                  </a:cubicBezTo>
                  <a:cubicBezTo>
                    <a:pt x="11764" y="11132"/>
                    <a:pt x="11776" y="11073"/>
                    <a:pt x="11692" y="10930"/>
                  </a:cubicBezTo>
                  <a:cubicBezTo>
                    <a:pt x="11657" y="10870"/>
                    <a:pt x="11609" y="10834"/>
                    <a:pt x="11550" y="10822"/>
                  </a:cubicBezTo>
                  <a:cubicBezTo>
                    <a:pt x="11532" y="10818"/>
                    <a:pt x="11511" y="10815"/>
                    <a:pt x="11488" y="10815"/>
                  </a:cubicBezTo>
                  <a:cubicBezTo>
                    <a:pt x="11340" y="10815"/>
                    <a:pt x="11086" y="10911"/>
                    <a:pt x="10716" y="11096"/>
                  </a:cubicBezTo>
                  <a:cubicBezTo>
                    <a:pt x="11026" y="10894"/>
                    <a:pt x="11288" y="10727"/>
                    <a:pt x="11490" y="10584"/>
                  </a:cubicBezTo>
                  <a:cubicBezTo>
                    <a:pt x="11692" y="10441"/>
                    <a:pt x="11847" y="10334"/>
                    <a:pt x="11954" y="10263"/>
                  </a:cubicBezTo>
                  <a:cubicBezTo>
                    <a:pt x="12133" y="10144"/>
                    <a:pt x="12240" y="10060"/>
                    <a:pt x="12169" y="9930"/>
                  </a:cubicBezTo>
                  <a:lnTo>
                    <a:pt x="12157" y="9930"/>
                  </a:lnTo>
                  <a:cubicBezTo>
                    <a:pt x="12127" y="9878"/>
                    <a:pt x="12080" y="9854"/>
                    <a:pt x="12032" y="9854"/>
                  </a:cubicBezTo>
                  <a:cubicBezTo>
                    <a:pt x="12001" y="9854"/>
                    <a:pt x="11970" y="9864"/>
                    <a:pt x="11942" y="9882"/>
                  </a:cubicBezTo>
                  <a:cubicBezTo>
                    <a:pt x="10835" y="10596"/>
                    <a:pt x="9454" y="11465"/>
                    <a:pt x="8121" y="12287"/>
                  </a:cubicBezTo>
                  <a:cubicBezTo>
                    <a:pt x="12740" y="9394"/>
                    <a:pt x="12621" y="9179"/>
                    <a:pt x="12514" y="8989"/>
                  </a:cubicBezTo>
                  <a:cubicBezTo>
                    <a:pt x="12478" y="8941"/>
                    <a:pt x="12443" y="8918"/>
                    <a:pt x="12383" y="8906"/>
                  </a:cubicBezTo>
                  <a:cubicBezTo>
                    <a:pt x="12377" y="8900"/>
                    <a:pt x="12368" y="8897"/>
                    <a:pt x="12358" y="8897"/>
                  </a:cubicBezTo>
                  <a:cubicBezTo>
                    <a:pt x="12347" y="8897"/>
                    <a:pt x="12335" y="8900"/>
                    <a:pt x="12323" y="8906"/>
                  </a:cubicBezTo>
                  <a:cubicBezTo>
                    <a:pt x="13014" y="8394"/>
                    <a:pt x="13193" y="8120"/>
                    <a:pt x="13074" y="7917"/>
                  </a:cubicBezTo>
                  <a:cubicBezTo>
                    <a:pt x="13050" y="7882"/>
                    <a:pt x="13026" y="7858"/>
                    <a:pt x="12978" y="7846"/>
                  </a:cubicBezTo>
                  <a:cubicBezTo>
                    <a:pt x="12977" y="7846"/>
                    <a:pt x="12976" y="7846"/>
                    <a:pt x="12975" y="7846"/>
                  </a:cubicBezTo>
                  <a:cubicBezTo>
                    <a:pt x="12910" y="7846"/>
                    <a:pt x="12388" y="8144"/>
                    <a:pt x="11442" y="8751"/>
                  </a:cubicBezTo>
                  <a:cubicBezTo>
                    <a:pt x="9799" y="9787"/>
                    <a:pt x="6120" y="12120"/>
                    <a:pt x="4156" y="13180"/>
                  </a:cubicBezTo>
                  <a:cubicBezTo>
                    <a:pt x="5120" y="12561"/>
                    <a:pt x="6537" y="11656"/>
                    <a:pt x="7942" y="10751"/>
                  </a:cubicBezTo>
                  <a:cubicBezTo>
                    <a:pt x="9406" y="9810"/>
                    <a:pt x="10561" y="9060"/>
                    <a:pt x="11395" y="8513"/>
                  </a:cubicBezTo>
                  <a:cubicBezTo>
                    <a:pt x="12514" y="7786"/>
                    <a:pt x="13050" y="7358"/>
                    <a:pt x="12978" y="7251"/>
                  </a:cubicBezTo>
                  <a:cubicBezTo>
                    <a:pt x="12954" y="7203"/>
                    <a:pt x="12907" y="7167"/>
                    <a:pt x="12847" y="7155"/>
                  </a:cubicBezTo>
                  <a:cubicBezTo>
                    <a:pt x="12825" y="7153"/>
                    <a:pt x="12802" y="7152"/>
                    <a:pt x="12779" y="7152"/>
                  </a:cubicBezTo>
                  <a:cubicBezTo>
                    <a:pt x="12668" y="7152"/>
                    <a:pt x="12553" y="7175"/>
                    <a:pt x="12454" y="7215"/>
                  </a:cubicBezTo>
                  <a:cubicBezTo>
                    <a:pt x="13312" y="6584"/>
                    <a:pt x="13252" y="6465"/>
                    <a:pt x="13181" y="6358"/>
                  </a:cubicBezTo>
                  <a:cubicBezTo>
                    <a:pt x="13169" y="6322"/>
                    <a:pt x="13133" y="6298"/>
                    <a:pt x="13085" y="6286"/>
                  </a:cubicBezTo>
                  <a:cubicBezTo>
                    <a:pt x="13084" y="6286"/>
                    <a:pt x="13082" y="6286"/>
                    <a:pt x="13079" y="6286"/>
                  </a:cubicBezTo>
                  <a:cubicBezTo>
                    <a:pt x="13017" y="6286"/>
                    <a:pt x="12734" y="6441"/>
                    <a:pt x="12240" y="6762"/>
                  </a:cubicBezTo>
                  <a:cubicBezTo>
                    <a:pt x="11109" y="7489"/>
                    <a:pt x="8752" y="9001"/>
                    <a:pt x="6608" y="10299"/>
                  </a:cubicBezTo>
                  <a:cubicBezTo>
                    <a:pt x="3989" y="11882"/>
                    <a:pt x="2929" y="12394"/>
                    <a:pt x="2513" y="12549"/>
                  </a:cubicBezTo>
                  <a:cubicBezTo>
                    <a:pt x="3275" y="11918"/>
                    <a:pt x="6096" y="10251"/>
                    <a:pt x="8228" y="8989"/>
                  </a:cubicBezTo>
                  <a:cubicBezTo>
                    <a:pt x="13312" y="5977"/>
                    <a:pt x="13455" y="5822"/>
                    <a:pt x="13312" y="5572"/>
                  </a:cubicBezTo>
                  <a:cubicBezTo>
                    <a:pt x="13276" y="5512"/>
                    <a:pt x="13216" y="5465"/>
                    <a:pt x="13145" y="5453"/>
                  </a:cubicBezTo>
                  <a:cubicBezTo>
                    <a:pt x="13122" y="5448"/>
                    <a:pt x="13097" y="5446"/>
                    <a:pt x="13070" y="5446"/>
                  </a:cubicBezTo>
                  <a:cubicBezTo>
                    <a:pt x="12880" y="5446"/>
                    <a:pt x="12571" y="5553"/>
                    <a:pt x="12145" y="5750"/>
                  </a:cubicBezTo>
                  <a:lnTo>
                    <a:pt x="12204" y="5715"/>
                  </a:lnTo>
                  <a:cubicBezTo>
                    <a:pt x="12526" y="5512"/>
                    <a:pt x="12752" y="5369"/>
                    <a:pt x="12907" y="5262"/>
                  </a:cubicBezTo>
                  <a:cubicBezTo>
                    <a:pt x="13169" y="5096"/>
                    <a:pt x="13276" y="5024"/>
                    <a:pt x="13193" y="4869"/>
                  </a:cubicBezTo>
                  <a:cubicBezTo>
                    <a:pt x="13169" y="4822"/>
                    <a:pt x="13121" y="4786"/>
                    <a:pt x="13074" y="4774"/>
                  </a:cubicBezTo>
                  <a:cubicBezTo>
                    <a:pt x="13059" y="4771"/>
                    <a:pt x="13043" y="4770"/>
                    <a:pt x="13025" y="4770"/>
                  </a:cubicBezTo>
                  <a:cubicBezTo>
                    <a:pt x="12899" y="4770"/>
                    <a:pt x="12696" y="4844"/>
                    <a:pt x="12383" y="5000"/>
                  </a:cubicBezTo>
                  <a:cubicBezTo>
                    <a:pt x="12454" y="4941"/>
                    <a:pt x="12514" y="4846"/>
                    <a:pt x="12550" y="4750"/>
                  </a:cubicBezTo>
                  <a:cubicBezTo>
                    <a:pt x="12562" y="4691"/>
                    <a:pt x="12562" y="4619"/>
                    <a:pt x="12526" y="4572"/>
                  </a:cubicBezTo>
                  <a:cubicBezTo>
                    <a:pt x="12502" y="4536"/>
                    <a:pt x="12466" y="4500"/>
                    <a:pt x="12431" y="4488"/>
                  </a:cubicBezTo>
                  <a:cubicBezTo>
                    <a:pt x="12422" y="4486"/>
                    <a:pt x="12414" y="4484"/>
                    <a:pt x="12402" y="4484"/>
                  </a:cubicBezTo>
                  <a:cubicBezTo>
                    <a:pt x="12281" y="4484"/>
                    <a:pt x="11794" y="4709"/>
                    <a:pt x="7049" y="7489"/>
                  </a:cubicBezTo>
                  <a:cubicBezTo>
                    <a:pt x="5394" y="8453"/>
                    <a:pt x="3751" y="9429"/>
                    <a:pt x="2775" y="10001"/>
                  </a:cubicBezTo>
                  <a:cubicBezTo>
                    <a:pt x="3013" y="9822"/>
                    <a:pt x="3310" y="9608"/>
                    <a:pt x="3656" y="9382"/>
                  </a:cubicBezTo>
                  <a:cubicBezTo>
                    <a:pt x="4739" y="8739"/>
                    <a:pt x="6287" y="7775"/>
                    <a:pt x="8418" y="6429"/>
                  </a:cubicBezTo>
                  <a:lnTo>
                    <a:pt x="9502" y="5750"/>
                  </a:lnTo>
                  <a:cubicBezTo>
                    <a:pt x="10538" y="5131"/>
                    <a:pt x="11621" y="4512"/>
                    <a:pt x="12681" y="3905"/>
                  </a:cubicBezTo>
                  <a:cubicBezTo>
                    <a:pt x="12716" y="3893"/>
                    <a:pt x="12740" y="3857"/>
                    <a:pt x="12752" y="3810"/>
                  </a:cubicBezTo>
                  <a:cubicBezTo>
                    <a:pt x="12764" y="3774"/>
                    <a:pt x="12764" y="3726"/>
                    <a:pt x="12740" y="3691"/>
                  </a:cubicBezTo>
                  <a:cubicBezTo>
                    <a:pt x="12716" y="3655"/>
                    <a:pt x="12681" y="3631"/>
                    <a:pt x="12633" y="3619"/>
                  </a:cubicBezTo>
                  <a:cubicBezTo>
                    <a:pt x="12620" y="3616"/>
                    <a:pt x="12606" y="3614"/>
                    <a:pt x="12589" y="3614"/>
                  </a:cubicBezTo>
                  <a:cubicBezTo>
                    <a:pt x="12388" y="3614"/>
                    <a:pt x="11874" y="3897"/>
                    <a:pt x="10192" y="4941"/>
                  </a:cubicBezTo>
                  <a:cubicBezTo>
                    <a:pt x="10740" y="4596"/>
                    <a:pt x="11145" y="4322"/>
                    <a:pt x="11430" y="4107"/>
                  </a:cubicBezTo>
                  <a:cubicBezTo>
                    <a:pt x="11883" y="3786"/>
                    <a:pt x="12073" y="3607"/>
                    <a:pt x="11966" y="3441"/>
                  </a:cubicBezTo>
                  <a:cubicBezTo>
                    <a:pt x="11942" y="3405"/>
                    <a:pt x="11907" y="3381"/>
                    <a:pt x="11871" y="3369"/>
                  </a:cubicBezTo>
                  <a:cubicBezTo>
                    <a:pt x="11862" y="3367"/>
                    <a:pt x="11854" y="3364"/>
                    <a:pt x="11843" y="3364"/>
                  </a:cubicBezTo>
                  <a:cubicBezTo>
                    <a:pt x="11746" y="3364"/>
                    <a:pt x="11418" y="3535"/>
                    <a:pt x="8490" y="5238"/>
                  </a:cubicBezTo>
                  <a:cubicBezTo>
                    <a:pt x="11573" y="3286"/>
                    <a:pt x="11526" y="3191"/>
                    <a:pt x="11419" y="3012"/>
                  </a:cubicBezTo>
                  <a:cubicBezTo>
                    <a:pt x="11383" y="2952"/>
                    <a:pt x="11323" y="2905"/>
                    <a:pt x="11252" y="2893"/>
                  </a:cubicBezTo>
                  <a:cubicBezTo>
                    <a:pt x="11230" y="2890"/>
                    <a:pt x="11207" y="2888"/>
                    <a:pt x="11185" y="2888"/>
                  </a:cubicBezTo>
                  <a:cubicBezTo>
                    <a:pt x="11124" y="2888"/>
                    <a:pt x="11063" y="2899"/>
                    <a:pt x="11002" y="2917"/>
                  </a:cubicBezTo>
                  <a:cubicBezTo>
                    <a:pt x="11216" y="2679"/>
                    <a:pt x="11192" y="2560"/>
                    <a:pt x="11145" y="2464"/>
                  </a:cubicBezTo>
                  <a:cubicBezTo>
                    <a:pt x="11121" y="2429"/>
                    <a:pt x="11073" y="2393"/>
                    <a:pt x="11026" y="2381"/>
                  </a:cubicBezTo>
                  <a:cubicBezTo>
                    <a:pt x="11011" y="2377"/>
                    <a:pt x="10995" y="2373"/>
                    <a:pt x="10972" y="2373"/>
                  </a:cubicBezTo>
                  <a:cubicBezTo>
                    <a:pt x="10862" y="2373"/>
                    <a:pt x="10585" y="2464"/>
                    <a:pt x="9478" y="3072"/>
                  </a:cubicBezTo>
                  <a:cubicBezTo>
                    <a:pt x="10430" y="2452"/>
                    <a:pt x="10847" y="2179"/>
                    <a:pt x="11014" y="2036"/>
                  </a:cubicBezTo>
                  <a:cubicBezTo>
                    <a:pt x="11133" y="1929"/>
                    <a:pt x="11109" y="1881"/>
                    <a:pt x="11073" y="1821"/>
                  </a:cubicBezTo>
                  <a:cubicBezTo>
                    <a:pt x="11049" y="1786"/>
                    <a:pt x="11014" y="1750"/>
                    <a:pt x="10978" y="1750"/>
                  </a:cubicBezTo>
                  <a:cubicBezTo>
                    <a:pt x="10976" y="1749"/>
                    <a:pt x="10974" y="1749"/>
                    <a:pt x="10971" y="1749"/>
                  </a:cubicBezTo>
                  <a:cubicBezTo>
                    <a:pt x="10909" y="1749"/>
                    <a:pt x="10662" y="1881"/>
                    <a:pt x="10228" y="2167"/>
                  </a:cubicBezTo>
                  <a:cubicBezTo>
                    <a:pt x="5549" y="5155"/>
                    <a:pt x="3120" y="6584"/>
                    <a:pt x="1870" y="7239"/>
                  </a:cubicBezTo>
                  <a:cubicBezTo>
                    <a:pt x="2810" y="6632"/>
                    <a:pt x="4191" y="5750"/>
                    <a:pt x="5561" y="4869"/>
                  </a:cubicBezTo>
                  <a:cubicBezTo>
                    <a:pt x="6989" y="3953"/>
                    <a:pt x="8121" y="3214"/>
                    <a:pt x="8930" y="2691"/>
                  </a:cubicBezTo>
                  <a:cubicBezTo>
                    <a:pt x="9406" y="2381"/>
                    <a:pt x="9776" y="2131"/>
                    <a:pt x="10037" y="1964"/>
                  </a:cubicBezTo>
                  <a:cubicBezTo>
                    <a:pt x="10168" y="1869"/>
                    <a:pt x="10276" y="1809"/>
                    <a:pt x="10347" y="1750"/>
                  </a:cubicBezTo>
                  <a:cubicBezTo>
                    <a:pt x="10454" y="1679"/>
                    <a:pt x="10573" y="1595"/>
                    <a:pt x="10490" y="1464"/>
                  </a:cubicBezTo>
                  <a:cubicBezTo>
                    <a:pt x="10478" y="1428"/>
                    <a:pt x="10442" y="1405"/>
                    <a:pt x="10395" y="1393"/>
                  </a:cubicBezTo>
                  <a:cubicBezTo>
                    <a:pt x="10385" y="1390"/>
                    <a:pt x="10375" y="1388"/>
                    <a:pt x="10364" y="1388"/>
                  </a:cubicBezTo>
                  <a:cubicBezTo>
                    <a:pt x="10334" y="1388"/>
                    <a:pt x="10302" y="1399"/>
                    <a:pt x="10276" y="1417"/>
                  </a:cubicBezTo>
                  <a:cubicBezTo>
                    <a:pt x="8561" y="2488"/>
                    <a:pt x="6311" y="3857"/>
                    <a:pt x="4418" y="4977"/>
                  </a:cubicBezTo>
                  <a:cubicBezTo>
                    <a:pt x="4763" y="4762"/>
                    <a:pt x="5108" y="4548"/>
                    <a:pt x="5454" y="4322"/>
                  </a:cubicBezTo>
                  <a:cubicBezTo>
                    <a:pt x="10240" y="1262"/>
                    <a:pt x="10168" y="1131"/>
                    <a:pt x="10061" y="952"/>
                  </a:cubicBezTo>
                  <a:cubicBezTo>
                    <a:pt x="10037" y="917"/>
                    <a:pt x="10002" y="881"/>
                    <a:pt x="9966" y="881"/>
                  </a:cubicBezTo>
                  <a:cubicBezTo>
                    <a:pt x="9956" y="878"/>
                    <a:pt x="9947" y="875"/>
                    <a:pt x="9933" y="875"/>
                  </a:cubicBezTo>
                  <a:cubicBezTo>
                    <a:pt x="9836" y="875"/>
                    <a:pt x="9532" y="1020"/>
                    <a:pt x="7299" y="2310"/>
                  </a:cubicBezTo>
                  <a:cubicBezTo>
                    <a:pt x="9109" y="1107"/>
                    <a:pt x="9049" y="1012"/>
                    <a:pt x="8978" y="881"/>
                  </a:cubicBezTo>
                  <a:cubicBezTo>
                    <a:pt x="8954" y="833"/>
                    <a:pt x="8906" y="797"/>
                    <a:pt x="8859" y="786"/>
                  </a:cubicBezTo>
                  <a:cubicBezTo>
                    <a:pt x="8846" y="783"/>
                    <a:pt x="8832" y="782"/>
                    <a:pt x="8816" y="782"/>
                  </a:cubicBezTo>
                  <a:cubicBezTo>
                    <a:pt x="8479" y="782"/>
                    <a:pt x="7424" y="1409"/>
                    <a:pt x="4465" y="3298"/>
                  </a:cubicBezTo>
                  <a:cubicBezTo>
                    <a:pt x="3489" y="3917"/>
                    <a:pt x="2370" y="4631"/>
                    <a:pt x="1572" y="5096"/>
                  </a:cubicBezTo>
                  <a:cubicBezTo>
                    <a:pt x="3048" y="4060"/>
                    <a:pt x="6025" y="2119"/>
                    <a:pt x="8061" y="821"/>
                  </a:cubicBezTo>
                  <a:cubicBezTo>
                    <a:pt x="8132" y="774"/>
                    <a:pt x="8156" y="678"/>
                    <a:pt x="8109" y="607"/>
                  </a:cubicBezTo>
                  <a:cubicBezTo>
                    <a:pt x="8097" y="571"/>
                    <a:pt x="8049" y="547"/>
                    <a:pt x="8013" y="536"/>
                  </a:cubicBezTo>
                  <a:cubicBezTo>
                    <a:pt x="8002" y="533"/>
                    <a:pt x="7990" y="532"/>
                    <a:pt x="7976" y="532"/>
                  </a:cubicBezTo>
                  <a:cubicBezTo>
                    <a:pt x="7792" y="532"/>
                    <a:pt x="7368" y="785"/>
                    <a:pt x="5406" y="2060"/>
                  </a:cubicBezTo>
                  <a:cubicBezTo>
                    <a:pt x="4858" y="2417"/>
                    <a:pt x="4191" y="2857"/>
                    <a:pt x="3525" y="3274"/>
                  </a:cubicBezTo>
                  <a:lnTo>
                    <a:pt x="4001" y="2952"/>
                  </a:lnTo>
                  <a:cubicBezTo>
                    <a:pt x="7287" y="797"/>
                    <a:pt x="7216" y="666"/>
                    <a:pt x="7120" y="500"/>
                  </a:cubicBezTo>
                  <a:cubicBezTo>
                    <a:pt x="7085" y="452"/>
                    <a:pt x="7037" y="416"/>
                    <a:pt x="6978" y="405"/>
                  </a:cubicBezTo>
                  <a:cubicBezTo>
                    <a:pt x="6960" y="400"/>
                    <a:pt x="6939" y="398"/>
                    <a:pt x="6917" y="398"/>
                  </a:cubicBezTo>
                  <a:cubicBezTo>
                    <a:pt x="6526" y="398"/>
                    <a:pt x="5382" y="1072"/>
                    <a:pt x="3144" y="2500"/>
                  </a:cubicBezTo>
                  <a:cubicBezTo>
                    <a:pt x="4168" y="1821"/>
                    <a:pt x="5382" y="1036"/>
                    <a:pt x="6561" y="309"/>
                  </a:cubicBezTo>
                  <a:cubicBezTo>
                    <a:pt x="6632" y="262"/>
                    <a:pt x="6656" y="166"/>
                    <a:pt x="6608" y="95"/>
                  </a:cubicBezTo>
                  <a:cubicBezTo>
                    <a:pt x="6585" y="47"/>
                    <a:pt x="6549" y="24"/>
                    <a:pt x="6489" y="12"/>
                  </a:cubicBezTo>
                  <a:cubicBezTo>
                    <a:pt x="6473" y="6"/>
                    <a:pt x="6454" y="1"/>
                    <a:pt x="6426" y="1"/>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3;p44">
              <a:extLst>
                <a:ext uri="{FF2B5EF4-FFF2-40B4-BE49-F238E27FC236}">
                  <a16:creationId xmlns:a16="http://schemas.microsoft.com/office/drawing/2014/main" id="{8E82B921-9A6B-2011-E845-2C47D02F19A7}"/>
                </a:ext>
              </a:extLst>
            </p:cNvPr>
            <p:cNvSpPr/>
            <p:nvPr/>
          </p:nvSpPr>
          <p:spPr>
            <a:xfrm>
              <a:off x="7007941" y="2890983"/>
              <a:ext cx="949082" cy="1192578"/>
            </a:xfrm>
            <a:custGeom>
              <a:avLst/>
              <a:gdLst/>
              <a:ahLst/>
              <a:cxnLst/>
              <a:rect l="l" t="t" r="r" b="b"/>
              <a:pathLst>
                <a:path w="13455" h="16907" extrusionOk="0">
                  <a:moveTo>
                    <a:pt x="10895" y="3274"/>
                  </a:moveTo>
                  <a:cubicBezTo>
                    <a:pt x="10002" y="3953"/>
                    <a:pt x="6954" y="5834"/>
                    <a:pt x="4846" y="7132"/>
                  </a:cubicBezTo>
                  <a:lnTo>
                    <a:pt x="4275" y="7489"/>
                  </a:lnTo>
                  <a:cubicBezTo>
                    <a:pt x="4834" y="7120"/>
                    <a:pt x="5489" y="6691"/>
                    <a:pt x="6216" y="6191"/>
                  </a:cubicBezTo>
                  <a:cubicBezTo>
                    <a:pt x="6585" y="5953"/>
                    <a:pt x="6978" y="5679"/>
                    <a:pt x="7370" y="5417"/>
                  </a:cubicBezTo>
                  <a:cubicBezTo>
                    <a:pt x="7787" y="5167"/>
                    <a:pt x="8180" y="4929"/>
                    <a:pt x="8549" y="4691"/>
                  </a:cubicBezTo>
                  <a:cubicBezTo>
                    <a:pt x="9121" y="4322"/>
                    <a:pt x="9585" y="4024"/>
                    <a:pt x="9930" y="3786"/>
                  </a:cubicBezTo>
                  <a:cubicBezTo>
                    <a:pt x="10240" y="3595"/>
                    <a:pt x="10561" y="3417"/>
                    <a:pt x="10895" y="3274"/>
                  </a:cubicBezTo>
                  <a:close/>
                  <a:moveTo>
                    <a:pt x="4930" y="8167"/>
                  </a:moveTo>
                  <a:lnTo>
                    <a:pt x="4930" y="8167"/>
                  </a:lnTo>
                  <a:cubicBezTo>
                    <a:pt x="4430" y="8489"/>
                    <a:pt x="3965" y="8787"/>
                    <a:pt x="3549" y="9072"/>
                  </a:cubicBezTo>
                  <a:cubicBezTo>
                    <a:pt x="3120" y="9322"/>
                    <a:pt x="2751" y="9537"/>
                    <a:pt x="2429" y="9703"/>
                  </a:cubicBezTo>
                  <a:cubicBezTo>
                    <a:pt x="3048" y="9310"/>
                    <a:pt x="3977" y="8751"/>
                    <a:pt x="4930" y="8167"/>
                  </a:cubicBezTo>
                  <a:close/>
                  <a:moveTo>
                    <a:pt x="11835" y="8858"/>
                  </a:moveTo>
                  <a:cubicBezTo>
                    <a:pt x="11240" y="9275"/>
                    <a:pt x="10418" y="9787"/>
                    <a:pt x="9549" y="10311"/>
                  </a:cubicBezTo>
                  <a:cubicBezTo>
                    <a:pt x="10192" y="9894"/>
                    <a:pt x="10883" y="9465"/>
                    <a:pt x="11621" y="9001"/>
                  </a:cubicBezTo>
                  <a:lnTo>
                    <a:pt x="11835" y="8858"/>
                  </a:lnTo>
                  <a:close/>
                  <a:moveTo>
                    <a:pt x="12812" y="5810"/>
                  </a:moveTo>
                  <a:lnTo>
                    <a:pt x="12812" y="5810"/>
                  </a:lnTo>
                  <a:cubicBezTo>
                    <a:pt x="12133" y="6310"/>
                    <a:pt x="9990" y="7584"/>
                    <a:pt x="8073" y="8715"/>
                  </a:cubicBezTo>
                  <a:cubicBezTo>
                    <a:pt x="6501" y="9644"/>
                    <a:pt x="5323" y="10358"/>
                    <a:pt x="4442" y="10894"/>
                  </a:cubicBezTo>
                  <a:cubicBezTo>
                    <a:pt x="4894" y="10608"/>
                    <a:pt x="5430" y="10263"/>
                    <a:pt x="6073" y="9846"/>
                  </a:cubicBezTo>
                  <a:cubicBezTo>
                    <a:pt x="7525" y="8894"/>
                    <a:pt x="9168" y="7822"/>
                    <a:pt x="10514" y="7013"/>
                  </a:cubicBezTo>
                  <a:cubicBezTo>
                    <a:pt x="11871" y="6203"/>
                    <a:pt x="12514" y="5905"/>
                    <a:pt x="12812" y="5810"/>
                  </a:cubicBezTo>
                  <a:close/>
                  <a:moveTo>
                    <a:pt x="5406" y="9906"/>
                  </a:moveTo>
                  <a:cubicBezTo>
                    <a:pt x="4751" y="10322"/>
                    <a:pt x="4108" y="10739"/>
                    <a:pt x="3572" y="11084"/>
                  </a:cubicBezTo>
                  <a:cubicBezTo>
                    <a:pt x="4096" y="10739"/>
                    <a:pt x="4715" y="10334"/>
                    <a:pt x="5406" y="9906"/>
                  </a:cubicBezTo>
                  <a:close/>
                  <a:moveTo>
                    <a:pt x="10526" y="12239"/>
                  </a:moveTo>
                  <a:cubicBezTo>
                    <a:pt x="9990" y="12585"/>
                    <a:pt x="9156" y="13085"/>
                    <a:pt x="8394" y="13549"/>
                  </a:cubicBezTo>
                  <a:lnTo>
                    <a:pt x="8299" y="13609"/>
                  </a:lnTo>
                  <a:cubicBezTo>
                    <a:pt x="9121" y="13073"/>
                    <a:pt x="9966" y="12537"/>
                    <a:pt x="10526" y="12239"/>
                  </a:cubicBezTo>
                  <a:close/>
                  <a:moveTo>
                    <a:pt x="10585" y="11513"/>
                  </a:moveTo>
                  <a:cubicBezTo>
                    <a:pt x="9966" y="11918"/>
                    <a:pt x="9073" y="12454"/>
                    <a:pt x="8252" y="12966"/>
                  </a:cubicBezTo>
                  <a:cubicBezTo>
                    <a:pt x="7644" y="13335"/>
                    <a:pt x="7120" y="13656"/>
                    <a:pt x="6656" y="13954"/>
                  </a:cubicBezTo>
                  <a:cubicBezTo>
                    <a:pt x="7918" y="13132"/>
                    <a:pt x="9573" y="12073"/>
                    <a:pt x="10585" y="11513"/>
                  </a:cubicBezTo>
                  <a:close/>
                  <a:moveTo>
                    <a:pt x="6716" y="14275"/>
                  </a:moveTo>
                  <a:cubicBezTo>
                    <a:pt x="5894" y="14835"/>
                    <a:pt x="4989" y="15430"/>
                    <a:pt x="4358" y="15799"/>
                  </a:cubicBezTo>
                  <a:cubicBezTo>
                    <a:pt x="4930" y="15406"/>
                    <a:pt x="5823" y="14847"/>
                    <a:pt x="6716" y="14275"/>
                  </a:cubicBezTo>
                  <a:close/>
                  <a:moveTo>
                    <a:pt x="10561" y="15871"/>
                  </a:moveTo>
                  <a:lnTo>
                    <a:pt x="10561" y="15871"/>
                  </a:lnTo>
                  <a:cubicBezTo>
                    <a:pt x="10585" y="15895"/>
                    <a:pt x="10609" y="15918"/>
                    <a:pt x="10633" y="15930"/>
                  </a:cubicBezTo>
                  <a:cubicBezTo>
                    <a:pt x="10609" y="15918"/>
                    <a:pt x="10573" y="15895"/>
                    <a:pt x="10561" y="15871"/>
                  </a:cubicBezTo>
                  <a:close/>
                  <a:moveTo>
                    <a:pt x="6426" y="1"/>
                  </a:moveTo>
                  <a:cubicBezTo>
                    <a:pt x="6271" y="1"/>
                    <a:pt x="5821" y="166"/>
                    <a:pt x="3787" y="1405"/>
                  </a:cubicBezTo>
                  <a:cubicBezTo>
                    <a:pt x="3537" y="1559"/>
                    <a:pt x="3299" y="1714"/>
                    <a:pt x="3060" y="1857"/>
                  </a:cubicBezTo>
                  <a:cubicBezTo>
                    <a:pt x="3906" y="1202"/>
                    <a:pt x="3977" y="1107"/>
                    <a:pt x="3894" y="952"/>
                  </a:cubicBezTo>
                  <a:cubicBezTo>
                    <a:pt x="3870" y="905"/>
                    <a:pt x="3822" y="869"/>
                    <a:pt x="3775" y="857"/>
                  </a:cubicBezTo>
                  <a:cubicBezTo>
                    <a:pt x="3763" y="855"/>
                    <a:pt x="3750" y="853"/>
                    <a:pt x="3737" y="853"/>
                  </a:cubicBezTo>
                  <a:cubicBezTo>
                    <a:pt x="3622" y="853"/>
                    <a:pt x="3460" y="953"/>
                    <a:pt x="3001" y="1274"/>
                  </a:cubicBezTo>
                  <a:cubicBezTo>
                    <a:pt x="2846" y="1393"/>
                    <a:pt x="2691" y="1500"/>
                    <a:pt x="2525" y="1595"/>
                  </a:cubicBezTo>
                  <a:cubicBezTo>
                    <a:pt x="2514" y="1592"/>
                    <a:pt x="2504" y="1590"/>
                    <a:pt x="2494" y="1590"/>
                  </a:cubicBezTo>
                  <a:cubicBezTo>
                    <a:pt x="2469" y="1590"/>
                    <a:pt x="2446" y="1599"/>
                    <a:pt x="2429" y="1607"/>
                  </a:cubicBezTo>
                  <a:cubicBezTo>
                    <a:pt x="2358" y="1655"/>
                    <a:pt x="2322" y="1750"/>
                    <a:pt x="2370" y="1821"/>
                  </a:cubicBezTo>
                  <a:cubicBezTo>
                    <a:pt x="2394" y="1857"/>
                    <a:pt x="2429" y="1893"/>
                    <a:pt x="2477" y="1905"/>
                  </a:cubicBezTo>
                  <a:cubicBezTo>
                    <a:pt x="1215" y="2869"/>
                    <a:pt x="1048" y="3036"/>
                    <a:pt x="1167" y="3226"/>
                  </a:cubicBezTo>
                  <a:cubicBezTo>
                    <a:pt x="1179" y="3274"/>
                    <a:pt x="1215" y="3298"/>
                    <a:pt x="1263" y="3310"/>
                  </a:cubicBezTo>
                  <a:cubicBezTo>
                    <a:pt x="1274" y="3313"/>
                    <a:pt x="1286" y="3314"/>
                    <a:pt x="1298" y="3314"/>
                  </a:cubicBezTo>
                  <a:cubicBezTo>
                    <a:pt x="1334" y="3314"/>
                    <a:pt x="1370" y="3301"/>
                    <a:pt x="1405" y="3274"/>
                  </a:cubicBezTo>
                  <a:cubicBezTo>
                    <a:pt x="1632" y="3119"/>
                    <a:pt x="1858" y="2976"/>
                    <a:pt x="2084" y="2833"/>
                  </a:cubicBezTo>
                  <a:lnTo>
                    <a:pt x="2084" y="2833"/>
                  </a:lnTo>
                  <a:cubicBezTo>
                    <a:pt x="286" y="4072"/>
                    <a:pt x="358" y="4203"/>
                    <a:pt x="441" y="4346"/>
                  </a:cubicBezTo>
                  <a:cubicBezTo>
                    <a:pt x="465" y="4381"/>
                    <a:pt x="501" y="4405"/>
                    <a:pt x="536" y="4417"/>
                  </a:cubicBezTo>
                  <a:cubicBezTo>
                    <a:pt x="552" y="4422"/>
                    <a:pt x="566" y="4425"/>
                    <a:pt x="584" y="4425"/>
                  </a:cubicBezTo>
                  <a:cubicBezTo>
                    <a:pt x="703" y="4425"/>
                    <a:pt x="963" y="4267"/>
                    <a:pt x="2572" y="3250"/>
                  </a:cubicBezTo>
                  <a:cubicBezTo>
                    <a:pt x="3703" y="2524"/>
                    <a:pt x="5620" y="1286"/>
                    <a:pt x="6501" y="857"/>
                  </a:cubicBezTo>
                  <a:lnTo>
                    <a:pt x="6501" y="857"/>
                  </a:lnTo>
                  <a:cubicBezTo>
                    <a:pt x="5489" y="1643"/>
                    <a:pt x="2572" y="3536"/>
                    <a:pt x="655" y="4738"/>
                  </a:cubicBezTo>
                  <a:cubicBezTo>
                    <a:pt x="584" y="4786"/>
                    <a:pt x="560" y="4881"/>
                    <a:pt x="596" y="4953"/>
                  </a:cubicBezTo>
                  <a:cubicBezTo>
                    <a:pt x="632" y="5000"/>
                    <a:pt x="691" y="5048"/>
                    <a:pt x="751" y="5060"/>
                  </a:cubicBezTo>
                  <a:cubicBezTo>
                    <a:pt x="766" y="5064"/>
                    <a:pt x="785" y="5066"/>
                    <a:pt x="806" y="5066"/>
                  </a:cubicBezTo>
                  <a:cubicBezTo>
                    <a:pt x="911" y="5066"/>
                    <a:pt x="1080" y="5016"/>
                    <a:pt x="1298" y="4917"/>
                  </a:cubicBezTo>
                  <a:lnTo>
                    <a:pt x="1298" y="4917"/>
                  </a:lnTo>
                  <a:cubicBezTo>
                    <a:pt x="322" y="5619"/>
                    <a:pt x="370" y="5703"/>
                    <a:pt x="429" y="5822"/>
                  </a:cubicBezTo>
                  <a:cubicBezTo>
                    <a:pt x="453" y="5858"/>
                    <a:pt x="501" y="5893"/>
                    <a:pt x="548" y="5905"/>
                  </a:cubicBezTo>
                  <a:cubicBezTo>
                    <a:pt x="563" y="5909"/>
                    <a:pt x="579" y="5911"/>
                    <a:pt x="598" y="5911"/>
                  </a:cubicBezTo>
                  <a:cubicBezTo>
                    <a:pt x="916" y="5911"/>
                    <a:pt x="1868" y="5324"/>
                    <a:pt x="4644" y="3560"/>
                  </a:cubicBezTo>
                  <a:cubicBezTo>
                    <a:pt x="5692" y="2881"/>
                    <a:pt x="7001" y="2060"/>
                    <a:pt x="7871" y="1548"/>
                  </a:cubicBezTo>
                  <a:lnTo>
                    <a:pt x="7871" y="1548"/>
                  </a:lnTo>
                  <a:cubicBezTo>
                    <a:pt x="6227" y="2691"/>
                    <a:pt x="2572" y="5000"/>
                    <a:pt x="96" y="6524"/>
                  </a:cubicBezTo>
                  <a:cubicBezTo>
                    <a:pt x="60" y="6548"/>
                    <a:pt x="36" y="6584"/>
                    <a:pt x="24" y="6620"/>
                  </a:cubicBezTo>
                  <a:cubicBezTo>
                    <a:pt x="0" y="6703"/>
                    <a:pt x="48" y="6786"/>
                    <a:pt x="131" y="6810"/>
                  </a:cubicBezTo>
                  <a:cubicBezTo>
                    <a:pt x="145" y="6814"/>
                    <a:pt x="154" y="6817"/>
                    <a:pt x="165" y="6817"/>
                  </a:cubicBezTo>
                  <a:cubicBezTo>
                    <a:pt x="184" y="6817"/>
                    <a:pt x="205" y="6809"/>
                    <a:pt x="251" y="6786"/>
                  </a:cubicBezTo>
                  <a:lnTo>
                    <a:pt x="274" y="6774"/>
                  </a:lnTo>
                  <a:cubicBezTo>
                    <a:pt x="381" y="6727"/>
                    <a:pt x="572" y="6608"/>
                    <a:pt x="977" y="6381"/>
                  </a:cubicBezTo>
                  <a:lnTo>
                    <a:pt x="2763" y="5334"/>
                  </a:lnTo>
                  <a:cubicBezTo>
                    <a:pt x="4370" y="4393"/>
                    <a:pt x="6656" y="3048"/>
                    <a:pt x="8228" y="2143"/>
                  </a:cubicBezTo>
                  <a:lnTo>
                    <a:pt x="8228" y="2143"/>
                  </a:lnTo>
                  <a:cubicBezTo>
                    <a:pt x="6287" y="3464"/>
                    <a:pt x="2965" y="5548"/>
                    <a:pt x="620" y="7001"/>
                  </a:cubicBezTo>
                  <a:cubicBezTo>
                    <a:pt x="548" y="7048"/>
                    <a:pt x="524" y="7132"/>
                    <a:pt x="572" y="7203"/>
                  </a:cubicBezTo>
                  <a:cubicBezTo>
                    <a:pt x="596" y="7251"/>
                    <a:pt x="632" y="7286"/>
                    <a:pt x="679" y="7298"/>
                  </a:cubicBezTo>
                  <a:cubicBezTo>
                    <a:pt x="694" y="7302"/>
                    <a:pt x="711" y="7306"/>
                    <a:pt x="735" y="7306"/>
                  </a:cubicBezTo>
                  <a:cubicBezTo>
                    <a:pt x="863" y="7306"/>
                    <a:pt x="1208" y="7193"/>
                    <a:pt x="2727" y="6334"/>
                  </a:cubicBezTo>
                  <a:lnTo>
                    <a:pt x="2727" y="6334"/>
                  </a:lnTo>
                  <a:lnTo>
                    <a:pt x="512" y="7751"/>
                  </a:lnTo>
                  <a:cubicBezTo>
                    <a:pt x="441" y="7798"/>
                    <a:pt x="417" y="7894"/>
                    <a:pt x="465" y="7965"/>
                  </a:cubicBezTo>
                  <a:cubicBezTo>
                    <a:pt x="489" y="8013"/>
                    <a:pt x="548" y="8048"/>
                    <a:pt x="596" y="8060"/>
                  </a:cubicBezTo>
                  <a:cubicBezTo>
                    <a:pt x="614" y="8065"/>
                    <a:pt x="637" y="8068"/>
                    <a:pt x="664" y="8068"/>
                  </a:cubicBezTo>
                  <a:cubicBezTo>
                    <a:pt x="826" y="8068"/>
                    <a:pt x="1155" y="7963"/>
                    <a:pt x="1870" y="7596"/>
                  </a:cubicBezTo>
                  <a:lnTo>
                    <a:pt x="1870" y="7596"/>
                  </a:lnTo>
                  <a:lnTo>
                    <a:pt x="870" y="8239"/>
                  </a:lnTo>
                  <a:cubicBezTo>
                    <a:pt x="798" y="8286"/>
                    <a:pt x="774" y="8382"/>
                    <a:pt x="822" y="8453"/>
                  </a:cubicBezTo>
                  <a:cubicBezTo>
                    <a:pt x="853" y="8499"/>
                    <a:pt x="903" y="8526"/>
                    <a:pt x="955" y="8526"/>
                  </a:cubicBezTo>
                  <a:cubicBezTo>
                    <a:pt x="983" y="8526"/>
                    <a:pt x="1011" y="8518"/>
                    <a:pt x="1036" y="8501"/>
                  </a:cubicBezTo>
                  <a:cubicBezTo>
                    <a:pt x="4287" y="6477"/>
                    <a:pt x="9418" y="3381"/>
                    <a:pt x="10716" y="2798"/>
                  </a:cubicBezTo>
                  <a:lnTo>
                    <a:pt x="10716" y="2798"/>
                  </a:lnTo>
                  <a:cubicBezTo>
                    <a:pt x="10418" y="3060"/>
                    <a:pt x="10109" y="3310"/>
                    <a:pt x="9776" y="3536"/>
                  </a:cubicBezTo>
                  <a:cubicBezTo>
                    <a:pt x="9144" y="3905"/>
                    <a:pt x="8299" y="4441"/>
                    <a:pt x="7239" y="5155"/>
                  </a:cubicBezTo>
                  <a:cubicBezTo>
                    <a:pt x="5966" y="5929"/>
                    <a:pt x="4584" y="6727"/>
                    <a:pt x="3418" y="7405"/>
                  </a:cubicBezTo>
                  <a:cubicBezTo>
                    <a:pt x="1751" y="8370"/>
                    <a:pt x="953" y="8918"/>
                    <a:pt x="1024" y="9037"/>
                  </a:cubicBezTo>
                  <a:cubicBezTo>
                    <a:pt x="1060" y="9096"/>
                    <a:pt x="1108" y="9132"/>
                    <a:pt x="1179" y="9156"/>
                  </a:cubicBezTo>
                  <a:cubicBezTo>
                    <a:pt x="1198" y="9159"/>
                    <a:pt x="1219" y="9161"/>
                    <a:pt x="1242" y="9161"/>
                  </a:cubicBezTo>
                  <a:cubicBezTo>
                    <a:pt x="1432" y="9161"/>
                    <a:pt x="1750" y="9028"/>
                    <a:pt x="2239" y="8763"/>
                  </a:cubicBezTo>
                  <a:lnTo>
                    <a:pt x="2239" y="8763"/>
                  </a:lnTo>
                  <a:cubicBezTo>
                    <a:pt x="858" y="9632"/>
                    <a:pt x="882" y="9668"/>
                    <a:pt x="965" y="9810"/>
                  </a:cubicBezTo>
                  <a:cubicBezTo>
                    <a:pt x="977" y="9846"/>
                    <a:pt x="1013" y="9870"/>
                    <a:pt x="1060" y="9882"/>
                  </a:cubicBezTo>
                  <a:cubicBezTo>
                    <a:pt x="1075" y="9887"/>
                    <a:pt x="1090" y="9890"/>
                    <a:pt x="1105" y="9890"/>
                  </a:cubicBezTo>
                  <a:cubicBezTo>
                    <a:pt x="1127" y="9890"/>
                    <a:pt x="1151" y="9884"/>
                    <a:pt x="1179" y="9870"/>
                  </a:cubicBezTo>
                  <a:cubicBezTo>
                    <a:pt x="3096" y="8751"/>
                    <a:pt x="7085" y="6417"/>
                    <a:pt x="9621" y="4953"/>
                  </a:cubicBezTo>
                  <a:lnTo>
                    <a:pt x="9621" y="4953"/>
                  </a:lnTo>
                  <a:cubicBezTo>
                    <a:pt x="8442" y="5703"/>
                    <a:pt x="6942" y="6608"/>
                    <a:pt x="5692" y="7358"/>
                  </a:cubicBezTo>
                  <a:cubicBezTo>
                    <a:pt x="4572" y="8036"/>
                    <a:pt x="3513" y="8667"/>
                    <a:pt x="2751" y="9156"/>
                  </a:cubicBezTo>
                  <a:cubicBezTo>
                    <a:pt x="2334" y="9406"/>
                    <a:pt x="2036" y="9608"/>
                    <a:pt x="1834" y="9751"/>
                  </a:cubicBezTo>
                  <a:cubicBezTo>
                    <a:pt x="1560" y="9941"/>
                    <a:pt x="1382" y="10060"/>
                    <a:pt x="1477" y="10215"/>
                  </a:cubicBezTo>
                  <a:cubicBezTo>
                    <a:pt x="1501" y="10275"/>
                    <a:pt x="1548" y="10311"/>
                    <a:pt x="1608" y="10322"/>
                  </a:cubicBezTo>
                  <a:cubicBezTo>
                    <a:pt x="1627" y="10327"/>
                    <a:pt x="1649" y="10330"/>
                    <a:pt x="1674" y="10330"/>
                  </a:cubicBezTo>
                  <a:cubicBezTo>
                    <a:pt x="1773" y="10330"/>
                    <a:pt x="1917" y="10291"/>
                    <a:pt x="2108" y="10215"/>
                  </a:cubicBezTo>
                  <a:lnTo>
                    <a:pt x="2108" y="10215"/>
                  </a:lnTo>
                  <a:cubicBezTo>
                    <a:pt x="2001" y="10311"/>
                    <a:pt x="1905" y="10418"/>
                    <a:pt x="1858" y="10549"/>
                  </a:cubicBezTo>
                  <a:cubicBezTo>
                    <a:pt x="1834" y="10620"/>
                    <a:pt x="1834" y="10680"/>
                    <a:pt x="1870" y="10739"/>
                  </a:cubicBezTo>
                  <a:cubicBezTo>
                    <a:pt x="1901" y="10794"/>
                    <a:pt x="1953" y="10823"/>
                    <a:pt x="2005" y="10823"/>
                  </a:cubicBezTo>
                  <a:cubicBezTo>
                    <a:pt x="2032" y="10823"/>
                    <a:pt x="2060" y="10815"/>
                    <a:pt x="2084" y="10799"/>
                  </a:cubicBezTo>
                  <a:cubicBezTo>
                    <a:pt x="5370" y="8846"/>
                    <a:pt x="10085" y="6084"/>
                    <a:pt x="11788" y="5143"/>
                  </a:cubicBezTo>
                  <a:lnTo>
                    <a:pt x="11788" y="5143"/>
                  </a:lnTo>
                  <a:cubicBezTo>
                    <a:pt x="10240" y="6370"/>
                    <a:pt x="5120" y="9406"/>
                    <a:pt x="1739" y="11334"/>
                  </a:cubicBezTo>
                  <a:cubicBezTo>
                    <a:pt x="1703" y="11358"/>
                    <a:pt x="1679" y="11382"/>
                    <a:pt x="1667" y="11430"/>
                  </a:cubicBezTo>
                  <a:cubicBezTo>
                    <a:pt x="1655" y="11465"/>
                    <a:pt x="1667" y="11513"/>
                    <a:pt x="1679" y="11549"/>
                  </a:cubicBezTo>
                  <a:cubicBezTo>
                    <a:pt x="1715" y="11596"/>
                    <a:pt x="1763" y="11632"/>
                    <a:pt x="1822" y="11644"/>
                  </a:cubicBezTo>
                  <a:cubicBezTo>
                    <a:pt x="1839" y="11649"/>
                    <a:pt x="1858" y="11651"/>
                    <a:pt x="1880" y="11651"/>
                  </a:cubicBezTo>
                  <a:cubicBezTo>
                    <a:pt x="2016" y="11651"/>
                    <a:pt x="2259" y="11557"/>
                    <a:pt x="2608" y="11382"/>
                  </a:cubicBezTo>
                  <a:lnTo>
                    <a:pt x="2608" y="11382"/>
                  </a:lnTo>
                  <a:cubicBezTo>
                    <a:pt x="1846" y="11930"/>
                    <a:pt x="1905" y="12025"/>
                    <a:pt x="1965" y="12144"/>
                  </a:cubicBezTo>
                  <a:cubicBezTo>
                    <a:pt x="1989" y="12180"/>
                    <a:pt x="2036" y="12216"/>
                    <a:pt x="2084" y="12227"/>
                  </a:cubicBezTo>
                  <a:cubicBezTo>
                    <a:pt x="2093" y="12229"/>
                    <a:pt x="2103" y="12230"/>
                    <a:pt x="2114" y="12230"/>
                  </a:cubicBezTo>
                  <a:cubicBezTo>
                    <a:pt x="2250" y="12230"/>
                    <a:pt x="2555" y="12087"/>
                    <a:pt x="3239" y="11668"/>
                  </a:cubicBezTo>
                  <a:lnTo>
                    <a:pt x="3239" y="11668"/>
                  </a:lnTo>
                  <a:cubicBezTo>
                    <a:pt x="2096" y="12418"/>
                    <a:pt x="1953" y="12632"/>
                    <a:pt x="2048" y="12799"/>
                  </a:cubicBezTo>
                  <a:cubicBezTo>
                    <a:pt x="2084" y="12847"/>
                    <a:pt x="2144" y="12894"/>
                    <a:pt x="2203" y="12906"/>
                  </a:cubicBezTo>
                  <a:cubicBezTo>
                    <a:pt x="2220" y="12910"/>
                    <a:pt x="2239" y="12912"/>
                    <a:pt x="2261" y="12912"/>
                  </a:cubicBezTo>
                  <a:cubicBezTo>
                    <a:pt x="2582" y="12912"/>
                    <a:pt x="3461" y="12502"/>
                    <a:pt x="4977" y="11632"/>
                  </a:cubicBezTo>
                  <a:lnTo>
                    <a:pt x="4977" y="11632"/>
                  </a:lnTo>
                  <a:lnTo>
                    <a:pt x="4572" y="11894"/>
                  </a:lnTo>
                  <a:cubicBezTo>
                    <a:pt x="3799" y="12358"/>
                    <a:pt x="3048" y="12811"/>
                    <a:pt x="2370" y="13204"/>
                  </a:cubicBezTo>
                  <a:cubicBezTo>
                    <a:pt x="2298" y="13251"/>
                    <a:pt x="2275" y="13347"/>
                    <a:pt x="2322" y="13418"/>
                  </a:cubicBezTo>
                  <a:cubicBezTo>
                    <a:pt x="2346" y="13454"/>
                    <a:pt x="2382" y="13478"/>
                    <a:pt x="2417" y="13489"/>
                  </a:cubicBezTo>
                  <a:cubicBezTo>
                    <a:pt x="2432" y="13492"/>
                    <a:pt x="2445" y="13495"/>
                    <a:pt x="2461" y="13495"/>
                  </a:cubicBezTo>
                  <a:cubicBezTo>
                    <a:pt x="2575" y="13495"/>
                    <a:pt x="2832" y="13353"/>
                    <a:pt x="4799" y="12108"/>
                  </a:cubicBezTo>
                  <a:cubicBezTo>
                    <a:pt x="5727" y="11549"/>
                    <a:pt x="6847" y="10870"/>
                    <a:pt x="7942" y="10180"/>
                  </a:cubicBezTo>
                  <a:cubicBezTo>
                    <a:pt x="8775" y="9656"/>
                    <a:pt x="9478" y="9215"/>
                    <a:pt x="10073" y="8834"/>
                  </a:cubicBezTo>
                  <a:cubicBezTo>
                    <a:pt x="10811" y="8394"/>
                    <a:pt x="11478" y="8025"/>
                    <a:pt x="11966" y="7775"/>
                  </a:cubicBezTo>
                  <a:lnTo>
                    <a:pt x="11966" y="7775"/>
                  </a:lnTo>
                  <a:cubicBezTo>
                    <a:pt x="10192" y="8941"/>
                    <a:pt x="5858" y="11727"/>
                    <a:pt x="2775" y="13692"/>
                  </a:cubicBezTo>
                  <a:cubicBezTo>
                    <a:pt x="2703" y="13740"/>
                    <a:pt x="2679" y="13823"/>
                    <a:pt x="2727" y="13894"/>
                  </a:cubicBezTo>
                  <a:cubicBezTo>
                    <a:pt x="2751" y="13954"/>
                    <a:pt x="2798" y="13990"/>
                    <a:pt x="2858" y="14001"/>
                  </a:cubicBezTo>
                  <a:cubicBezTo>
                    <a:pt x="2878" y="14006"/>
                    <a:pt x="2900" y="14009"/>
                    <a:pt x="2926" y="14009"/>
                  </a:cubicBezTo>
                  <a:cubicBezTo>
                    <a:pt x="3085" y="14009"/>
                    <a:pt x="3361" y="13913"/>
                    <a:pt x="3751" y="13728"/>
                  </a:cubicBezTo>
                  <a:lnTo>
                    <a:pt x="3751" y="13728"/>
                  </a:lnTo>
                  <a:cubicBezTo>
                    <a:pt x="2763" y="14335"/>
                    <a:pt x="2751" y="14430"/>
                    <a:pt x="2846" y="14573"/>
                  </a:cubicBezTo>
                  <a:cubicBezTo>
                    <a:pt x="2870" y="14621"/>
                    <a:pt x="2906" y="14644"/>
                    <a:pt x="2941" y="14656"/>
                  </a:cubicBezTo>
                  <a:cubicBezTo>
                    <a:pt x="2953" y="14659"/>
                    <a:pt x="2964" y="14661"/>
                    <a:pt x="2977" y="14661"/>
                  </a:cubicBezTo>
                  <a:cubicBezTo>
                    <a:pt x="3081" y="14661"/>
                    <a:pt x="3335" y="14509"/>
                    <a:pt x="5549" y="13132"/>
                  </a:cubicBezTo>
                  <a:cubicBezTo>
                    <a:pt x="7478" y="11930"/>
                    <a:pt x="10871" y="9822"/>
                    <a:pt x="12002" y="9310"/>
                  </a:cubicBezTo>
                  <a:lnTo>
                    <a:pt x="12002" y="9310"/>
                  </a:lnTo>
                  <a:cubicBezTo>
                    <a:pt x="10871" y="10275"/>
                    <a:pt x="6144" y="13180"/>
                    <a:pt x="3096" y="14990"/>
                  </a:cubicBezTo>
                  <a:cubicBezTo>
                    <a:pt x="3025" y="15037"/>
                    <a:pt x="3001" y="15121"/>
                    <a:pt x="3037" y="15204"/>
                  </a:cubicBezTo>
                  <a:cubicBezTo>
                    <a:pt x="3060" y="15252"/>
                    <a:pt x="3108" y="15287"/>
                    <a:pt x="3168" y="15299"/>
                  </a:cubicBezTo>
                  <a:cubicBezTo>
                    <a:pt x="3184" y="15302"/>
                    <a:pt x="3202" y="15305"/>
                    <a:pt x="3229" y="15305"/>
                  </a:cubicBezTo>
                  <a:cubicBezTo>
                    <a:pt x="3338" y="15305"/>
                    <a:pt x="3584" y="15250"/>
                    <a:pt x="4370" y="14847"/>
                  </a:cubicBezTo>
                  <a:lnTo>
                    <a:pt x="4370" y="14847"/>
                  </a:lnTo>
                  <a:lnTo>
                    <a:pt x="3489" y="15418"/>
                  </a:lnTo>
                  <a:lnTo>
                    <a:pt x="2906" y="15787"/>
                  </a:lnTo>
                  <a:cubicBezTo>
                    <a:pt x="2644" y="15966"/>
                    <a:pt x="2572" y="16014"/>
                    <a:pt x="2656" y="16145"/>
                  </a:cubicBezTo>
                  <a:cubicBezTo>
                    <a:pt x="2679" y="16180"/>
                    <a:pt x="2715" y="16216"/>
                    <a:pt x="2763" y="16228"/>
                  </a:cubicBezTo>
                  <a:cubicBezTo>
                    <a:pt x="2775" y="16230"/>
                    <a:pt x="2788" y="16232"/>
                    <a:pt x="2803" y="16232"/>
                  </a:cubicBezTo>
                  <a:cubicBezTo>
                    <a:pt x="2993" y="16232"/>
                    <a:pt x="3428" y="16010"/>
                    <a:pt x="4489" y="15347"/>
                  </a:cubicBezTo>
                  <a:lnTo>
                    <a:pt x="4489" y="15347"/>
                  </a:lnTo>
                  <a:cubicBezTo>
                    <a:pt x="3382" y="16085"/>
                    <a:pt x="3358" y="16228"/>
                    <a:pt x="3441" y="16371"/>
                  </a:cubicBezTo>
                  <a:cubicBezTo>
                    <a:pt x="3465" y="16418"/>
                    <a:pt x="3513" y="16454"/>
                    <a:pt x="3572" y="16466"/>
                  </a:cubicBezTo>
                  <a:cubicBezTo>
                    <a:pt x="3589" y="16470"/>
                    <a:pt x="3607" y="16473"/>
                    <a:pt x="3627" y="16473"/>
                  </a:cubicBezTo>
                  <a:cubicBezTo>
                    <a:pt x="3771" y="16473"/>
                    <a:pt x="4022" y="16362"/>
                    <a:pt x="4418" y="16133"/>
                  </a:cubicBezTo>
                  <a:lnTo>
                    <a:pt x="4418" y="16133"/>
                  </a:lnTo>
                  <a:cubicBezTo>
                    <a:pt x="4132" y="16383"/>
                    <a:pt x="4084" y="16537"/>
                    <a:pt x="4156" y="16657"/>
                  </a:cubicBezTo>
                  <a:cubicBezTo>
                    <a:pt x="4179" y="16703"/>
                    <a:pt x="4227" y="16729"/>
                    <a:pt x="4277" y="16729"/>
                  </a:cubicBezTo>
                  <a:cubicBezTo>
                    <a:pt x="4305" y="16729"/>
                    <a:pt x="4333" y="16721"/>
                    <a:pt x="4358" y="16704"/>
                  </a:cubicBezTo>
                  <a:lnTo>
                    <a:pt x="8323" y="14418"/>
                  </a:lnTo>
                  <a:lnTo>
                    <a:pt x="8323" y="14418"/>
                  </a:lnTo>
                  <a:cubicBezTo>
                    <a:pt x="5311" y="16466"/>
                    <a:pt x="5334" y="16502"/>
                    <a:pt x="5430" y="16680"/>
                  </a:cubicBezTo>
                  <a:cubicBezTo>
                    <a:pt x="5465" y="16740"/>
                    <a:pt x="5513" y="16776"/>
                    <a:pt x="5573" y="16788"/>
                  </a:cubicBezTo>
                  <a:cubicBezTo>
                    <a:pt x="5588" y="16791"/>
                    <a:pt x="5604" y="16792"/>
                    <a:pt x="5622" y="16792"/>
                  </a:cubicBezTo>
                  <a:cubicBezTo>
                    <a:pt x="5931" y="16792"/>
                    <a:pt x="6675" y="16310"/>
                    <a:pt x="8216" y="15264"/>
                  </a:cubicBezTo>
                  <a:cubicBezTo>
                    <a:pt x="8442" y="15109"/>
                    <a:pt x="8680" y="14954"/>
                    <a:pt x="8918" y="14787"/>
                  </a:cubicBezTo>
                  <a:lnTo>
                    <a:pt x="8918" y="14787"/>
                  </a:lnTo>
                  <a:lnTo>
                    <a:pt x="8502" y="15085"/>
                  </a:lnTo>
                  <a:cubicBezTo>
                    <a:pt x="7120" y="16085"/>
                    <a:pt x="6466" y="16633"/>
                    <a:pt x="6525" y="16752"/>
                  </a:cubicBezTo>
                  <a:cubicBezTo>
                    <a:pt x="6561" y="16788"/>
                    <a:pt x="6597" y="16823"/>
                    <a:pt x="6656" y="16835"/>
                  </a:cubicBezTo>
                  <a:cubicBezTo>
                    <a:pt x="6671" y="16838"/>
                    <a:pt x="6687" y="16840"/>
                    <a:pt x="6704" y="16840"/>
                  </a:cubicBezTo>
                  <a:cubicBezTo>
                    <a:pt x="6941" y="16840"/>
                    <a:pt x="7452" y="16526"/>
                    <a:pt x="8883" y="15561"/>
                  </a:cubicBezTo>
                  <a:cubicBezTo>
                    <a:pt x="9144" y="15394"/>
                    <a:pt x="9442" y="15192"/>
                    <a:pt x="9716" y="15013"/>
                  </a:cubicBezTo>
                  <a:lnTo>
                    <a:pt x="9716" y="15013"/>
                  </a:lnTo>
                  <a:cubicBezTo>
                    <a:pt x="7966" y="16442"/>
                    <a:pt x="7978" y="16478"/>
                    <a:pt x="8073" y="16633"/>
                  </a:cubicBezTo>
                  <a:cubicBezTo>
                    <a:pt x="8097" y="16668"/>
                    <a:pt x="8132" y="16692"/>
                    <a:pt x="8180" y="16704"/>
                  </a:cubicBezTo>
                  <a:cubicBezTo>
                    <a:pt x="8189" y="16709"/>
                    <a:pt x="8201" y="16714"/>
                    <a:pt x="8221" y="16714"/>
                  </a:cubicBezTo>
                  <a:cubicBezTo>
                    <a:pt x="8303" y="16714"/>
                    <a:pt x="8521" y="16636"/>
                    <a:pt x="9275" y="16168"/>
                  </a:cubicBezTo>
                  <a:lnTo>
                    <a:pt x="9275" y="16168"/>
                  </a:lnTo>
                  <a:cubicBezTo>
                    <a:pt x="8847" y="16668"/>
                    <a:pt x="8871" y="16716"/>
                    <a:pt x="8930" y="16811"/>
                  </a:cubicBezTo>
                  <a:cubicBezTo>
                    <a:pt x="8942" y="16847"/>
                    <a:pt x="8978" y="16883"/>
                    <a:pt x="9025" y="16895"/>
                  </a:cubicBezTo>
                  <a:lnTo>
                    <a:pt x="9061" y="16895"/>
                  </a:lnTo>
                  <a:lnTo>
                    <a:pt x="9061" y="16907"/>
                  </a:lnTo>
                  <a:cubicBezTo>
                    <a:pt x="9085" y="16907"/>
                    <a:pt x="9109" y="16907"/>
                    <a:pt x="9133" y="16895"/>
                  </a:cubicBezTo>
                  <a:cubicBezTo>
                    <a:pt x="9811" y="16478"/>
                    <a:pt x="10585" y="16026"/>
                    <a:pt x="10716" y="15966"/>
                  </a:cubicBezTo>
                  <a:cubicBezTo>
                    <a:pt x="10740" y="15966"/>
                    <a:pt x="10752" y="15954"/>
                    <a:pt x="10764" y="15942"/>
                  </a:cubicBezTo>
                  <a:lnTo>
                    <a:pt x="10776" y="15942"/>
                  </a:lnTo>
                  <a:cubicBezTo>
                    <a:pt x="10847" y="15906"/>
                    <a:pt x="10871" y="15811"/>
                    <a:pt x="10823" y="15728"/>
                  </a:cubicBezTo>
                  <a:cubicBezTo>
                    <a:pt x="10799" y="15692"/>
                    <a:pt x="10764" y="15668"/>
                    <a:pt x="10728" y="15656"/>
                  </a:cubicBezTo>
                  <a:cubicBezTo>
                    <a:pt x="10718" y="15655"/>
                    <a:pt x="10708" y="15653"/>
                    <a:pt x="10697" y="15653"/>
                  </a:cubicBezTo>
                  <a:cubicBezTo>
                    <a:pt x="10630" y="15653"/>
                    <a:pt x="10495" y="15713"/>
                    <a:pt x="9680" y="16192"/>
                  </a:cubicBezTo>
                  <a:cubicBezTo>
                    <a:pt x="9811" y="16061"/>
                    <a:pt x="9954" y="15895"/>
                    <a:pt x="10133" y="15704"/>
                  </a:cubicBezTo>
                  <a:cubicBezTo>
                    <a:pt x="10347" y="15478"/>
                    <a:pt x="10371" y="15454"/>
                    <a:pt x="10311" y="15347"/>
                  </a:cubicBezTo>
                  <a:lnTo>
                    <a:pt x="10299" y="15347"/>
                  </a:lnTo>
                  <a:cubicBezTo>
                    <a:pt x="10269" y="15301"/>
                    <a:pt x="10218" y="15274"/>
                    <a:pt x="10167" y="15274"/>
                  </a:cubicBezTo>
                  <a:cubicBezTo>
                    <a:pt x="10139" y="15274"/>
                    <a:pt x="10110" y="15282"/>
                    <a:pt x="10085" y="15299"/>
                  </a:cubicBezTo>
                  <a:cubicBezTo>
                    <a:pt x="9787" y="15490"/>
                    <a:pt x="9478" y="15692"/>
                    <a:pt x="9192" y="15871"/>
                  </a:cubicBezTo>
                  <a:cubicBezTo>
                    <a:pt x="9537" y="15573"/>
                    <a:pt x="9930" y="15252"/>
                    <a:pt x="10216" y="15025"/>
                  </a:cubicBezTo>
                  <a:cubicBezTo>
                    <a:pt x="10835" y="14513"/>
                    <a:pt x="11121" y="14228"/>
                    <a:pt x="11073" y="14132"/>
                  </a:cubicBezTo>
                  <a:cubicBezTo>
                    <a:pt x="11049" y="14097"/>
                    <a:pt x="11002" y="14061"/>
                    <a:pt x="10942" y="14049"/>
                  </a:cubicBezTo>
                  <a:cubicBezTo>
                    <a:pt x="10928" y="14045"/>
                    <a:pt x="10912" y="14044"/>
                    <a:pt x="10894" y="14044"/>
                  </a:cubicBezTo>
                  <a:cubicBezTo>
                    <a:pt x="10679" y="14044"/>
                    <a:pt x="10208" y="14320"/>
                    <a:pt x="8966" y="15144"/>
                  </a:cubicBezTo>
                  <a:cubicBezTo>
                    <a:pt x="10811" y="13811"/>
                    <a:pt x="10811" y="13799"/>
                    <a:pt x="10716" y="13644"/>
                  </a:cubicBezTo>
                  <a:cubicBezTo>
                    <a:pt x="10692" y="13597"/>
                    <a:pt x="10645" y="13561"/>
                    <a:pt x="10585" y="13549"/>
                  </a:cubicBezTo>
                  <a:cubicBezTo>
                    <a:pt x="10570" y="13546"/>
                    <a:pt x="10553" y="13544"/>
                    <a:pt x="10534" y="13544"/>
                  </a:cubicBezTo>
                  <a:cubicBezTo>
                    <a:pt x="10240" y="13544"/>
                    <a:pt x="9550" y="13995"/>
                    <a:pt x="8037" y="15025"/>
                  </a:cubicBezTo>
                  <a:cubicBezTo>
                    <a:pt x="7728" y="15228"/>
                    <a:pt x="7370" y="15466"/>
                    <a:pt x="7037" y="15692"/>
                  </a:cubicBezTo>
                  <a:cubicBezTo>
                    <a:pt x="7763" y="15180"/>
                    <a:pt x="8656" y="14585"/>
                    <a:pt x="9359" y="14109"/>
                  </a:cubicBezTo>
                  <a:cubicBezTo>
                    <a:pt x="9966" y="13692"/>
                    <a:pt x="10538" y="13311"/>
                    <a:pt x="10942" y="13025"/>
                  </a:cubicBezTo>
                  <a:cubicBezTo>
                    <a:pt x="11169" y="12870"/>
                    <a:pt x="11323" y="12763"/>
                    <a:pt x="11442" y="12680"/>
                  </a:cubicBezTo>
                  <a:cubicBezTo>
                    <a:pt x="11621" y="12549"/>
                    <a:pt x="11728" y="12466"/>
                    <a:pt x="11645" y="12335"/>
                  </a:cubicBezTo>
                  <a:cubicBezTo>
                    <a:pt x="11633" y="12299"/>
                    <a:pt x="11597" y="12275"/>
                    <a:pt x="11550" y="12263"/>
                  </a:cubicBezTo>
                  <a:cubicBezTo>
                    <a:pt x="11535" y="12258"/>
                    <a:pt x="11518" y="12255"/>
                    <a:pt x="11501" y="12255"/>
                  </a:cubicBezTo>
                  <a:cubicBezTo>
                    <a:pt x="11476" y="12255"/>
                    <a:pt x="11451" y="12261"/>
                    <a:pt x="11430" y="12275"/>
                  </a:cubicBezTo>
                  <a:lnTo>
                    <a:pt x="5894" y="15466"/>
                  </a:lnTo>
                  <a:cubicBezTo>
                    <a:pt x="6716" y="14942"/>
                    <a:pt x="7740" y="14323"/>
                    <a:pt x="8549" y="13835"/>
                  </a:cubicBezTo>
                  <a:cubicBezTo>
                    <a:pt x="11371" y="12132"/>
                    <a:pt x="11454" y="12025"/>
                    <a:pt x="11335" y="11823"/>
                  </a:cubicBezTo>
                  <a:cubicBezTo>
                    <a:pt x="11300" y="11763"/>
                    <a:pt x="11252" y="11727"/>
                    <a:pt x="11180" y="11715"/>
                  </a:cubicBezTo>
                  <a:cubicBezTo>
                    <a:pt x="11158" y="11710"/>
                    <a:pt x="11132" y="11707"/>
                    <a:pt x="11103" y="11707"/>
                  </a:cubicBezTo>
                  <a:cubicBezTo>
                    <a:pt x="11008" y="11707"/>
                    <a:pt x="10877" y="11738"/>
                    <a:pt x="10704" y="11811"/>
                  </a:cubicBezTo>
                  <a:cubicBezTo>
                    <a:pt x="11764" y="11132"/>
                    <a:pt x="11776" y="11073"/>
                    <a:pt x="11692" y="10930"/>
                  </a:cubicBezTo>
                  <a:cubicBezTo>
                    <a:pt x="11657" y="10870"/>
                    <a:pt x="11609" y="10834"/>
                    <a:pt x="11550" y="10822"/>
                  </a:cubicBezTo>
                  <a:cubicBezTo>
                    <a:pt x="11532" y="10818"/>
                    <a:pt x="11511" y="10815"/>
                    <a:pt x="11488" y="10815"/>
                  </a:cubicBezTo>
                  <a:cubicBezTo>
                    <a:pt x="11340" y="10815"/>
                    <a:pt x="11086" y="10911"/>
                    <a:pt x="10716" y="11096"/>
                  </a:cubicBezTo>
                  <a:cubicBezTo>
                    <a:pt x="11026" y="10894"/>
                    <a:pt x="11288" y="10727"/>
                    <a:pt x="11490" y="10584"/>
                  </a:cubicBezTo>
                  <a:cubicBezTo>
                    <a:pt x="11692" y="10441"/>
                    <a:pt x="11847" y="10334"/>
                    <a:pt x="11954" y="10263"/>
                  </a:cubicBezTo>
                  <a:cubicBezTo>
                    <a:pt x="12133" y="10144"/>
                    <a:pt x="12240" y="10060"/>
                    <a:pt x="12169" y="9930"/>
                  </a:cubicBezTo>
                  <a:lnTo>
                    <a:pt x="12157" y="9930"/>
                  </a:lnTo>
                  <a:cubicBezTo>
                    <a:pt x="12127" y="9878"/>
                    <a:pt x="12080" y="9854"/>
                    <a:pt x="12032" y="9854"/>
                  </a:cubicBezTo>
                  <a:cubicBezTo>
                    <a:pt x="12001" y="9854"/>
                    <a:pt x="11970" y="9864"/>
                    <a:pt x="11942" y="9882"/>
                  </a:cubicBezTo>
                  <a:cubicBezTo>
                    <a:pt x="10835" y="10596"/>
                    <a:pt x="9454" y="11465"/>
                    <a:pt x="8121" y="12287"/>
                  </a:cubicBezTo>
                  <a:cubicBezTo>
                    <a:pt x="12740" y="9394"/>
                    <a:pt x="12621" y="9179"/>
                    <a:pt x="12514" y="8989"/>
                  </a:cubicBezTo>
                  <a:cubicBezTo>
                    <a:pt x="12478" y="8941"/>
                    <a:pt x="12443" y="8918"/>
                    <a:pt x="12383" y="8906"/>
                  </a:cubicBezTo>
                  <a:cubicBezTo>
                    <a:pt x="12377" y="8900"/>
                    <a:pt x="12368" y="8897"/>
                    <a:pt x="12358" y="8897"/>
                  </a:cubicBezTo>
                  <a:cubicBezTo>
                    <a:pt x="12347" y="8897"/>
                    <a:pt x="12335" y="8900"/>
                    <a:pt x="12323" y="8906"/>
                  </a:cubicBezTo>
                  <a:cubicBezTo>
                    <a:pt x="13014" y="8394"/>
                    <a:pt x="13193" y="8120"/>
                    <a:pt x="13074" y="7917"/>
                  </a:cubicBezTo>
                  <a:cubicBezTo>
                    <a:pt x="13050" y="7882"/>
                    <a:pt x="13026" y="7858"/>
                    <a:pt x="12978" y="7846"/>
                  </a:cubicBezTo>
                  <a:cubicBezTo>
                    <a:pt x="12977" y="7846"/>
                    <a:pt x="12976" y="7846"/>
                    <a:pt x="12975" y="7846"/>
                  </a:cubicBezTo>
                  <a:cubicBezTo>
                    <a:pt x="12910" y="7846"/>
                    <a:pt x="12388" y="8144"/>
                    <a:pt x="11442" y="8751"/>
                  </a:cubicBezTo>
                  <a:cubicBezTo>
                    <a:pt x="9799" y="9787"/>
                    <a:pt x="6120" y="12120"/>
                    <a:pt x="4156" y="13180"/>
                  </a:cubicBezTo>
                  <a:cubicBezTo>
                    <a:pt x="5120" y="12561"/>
                    <a:pt x="6537" y="11656"/>
                    <a:pt x="7942" y="10751"/>
                  </a:cubicBezTo>
                  <a:cubicBezTo>
                    <a:pt x="9406" y="9810"/>
                    <a:pt x="10561" y="9060"/>
                    <a:pt x="11395" y="8513"/>
                  </a:cubicBezTo>
                  <a:cubicBezTo>
                    <a:pt x="12514" y="7786"/>
                    <a:pt x="13050" y="7358"/>
                    <a:pt x="12978" y="7251"/>
                  </a:cubicBezTo>
                  <a:cubicBezTo>
                    <a:pt x="12954" y="7203"/>
                    <a:pt x="12907" y="7167"/>
                    <a:pt x="12847" y="7155"/>
                  </a:cubicBezTo>
                  <a:cubicBezTo>
                    <a:pt x="12825" y="7153"/>
                    <a:pt x="12802" y="7152"/>
                    <a:pt x="12779" y="7152"/>
                  </a:cubicBezTo>
                  <a:cubicBezTo>
                    <a:pt x="12668" y="7152"/>
                    <a:pt x="12553" y="7175"/>
                    <a:pt x="12454" y="7215"/>
                  </a:cubicBezTo>
                  <a:cubicBezTo>
                    <a:pt x="13312" y="6584"/>
                    <a:pt x="13252" y="6465"/>
                    <a:pt x="13181" y="6358"/>
                  </a:cubicBezTo>
                  <a:cubicBezTo>
                    <a:pt x="13169" y="6322"/>
                    <a:pt x="13133" y="6298"/>
                    <a:pt x="13085" y="6286"/>
                  </a:cubicBezTo>
                  <a:cubicBezTo>
                    <a:pt x="13084" y="6286"/>
                    <a:pt x="13082" y="6286"/>
                    <a:pt x="13079" y="6286"/>
                  </a:cubicBezTo>
                  <a:cubicBezTo>
                    <a:pt x="13017" y="6286"/>
                    <a:pt x="12734" y="6441"/>
                    <a:pt x="12240" y="6762"/>
                  </a:cubicBezTo>
                  <a:cubicBezTo>
                    <a:pt x="11109" y="7489"/>
                    <a:pt x="8752" y="9001"/>
                    <a:pt x="6608" y="10299"/>
                  </a:cubicBezTo>
                  <a:cubicBezTo>
                    <a:pt x="3989" y="11882"/>
                    <a:pt x="2929" y="12394"/>
                    <a:pt x="2513" y="12549"/>
                  </a:cubicBezTo>
                  <a:cubicBezTo>
                    <a:pt x="3275" y="11918"/>
                    <a:pt x="6096" y="10251"/>
                    <a:pt x="8228" y="8989"/>
                  </a:cubicBezTo>
                  <a:cubicBezTo>
                    <a:pt x="13312" y="5977"/>
                    <a:pt x="13455" y="5822"/>
                    <a:pt x="13312" y="5572"/>
                  </a:cubicBezTo>
                  <a:cubicBezTo>
                    <a:pt x="13276" y="5512"/>
                    <a:pt x="13216" y="5465"/>
                    <a:pt x="13145" y="5453"/>
                  </a:cubicBezTo>
                  <a:cubicBezTo>
                    <a:pt x="13122" y="5448"/>
                    <a:pt x="13097" y="5446"/>
                    <a:pt x="13070" y="5446"/>
                  </a:cubicBezTo>
                  <a:cubicBezTo>
                    <a:pt x="12880" y="5446"/>
                    <a:pt x="12571" y="5553"/>
                    <a:pt x="12145" y="5750"/>
                  </a:cubicBezTo>
                  <a:lnTo>
                    <a:pt x="12204" y="5715"/>
                  </a:lnTo>
                  <a:cubicBezTo>
                    <a:pt x="12526" y="5512"/>
                    <a:pt x="12752" y="5369"/>
                    <a:pt x="12907" y="5262"/>
                  </a:cubicBezTo>
                  <a:cubicBezTo>
                    <a:pt x="13169" y="5096"/>
                    <a:pt x="13276" y="5024"/>
                    <a:pt x="13193" y="4869"/>
                  </a:cubicBezTo>
                  <a:cubicBezTo>
                    <a:pt x="13169" y="4822"/>
                    <a:pt x="13121" y="4786"/>
                    <a:pt x="13074" y="4774"/>
                  </a:cubicBezTo>
                  <a:cubicBezTo>
                    <a:pt x="13059" y="4771"/>
                    <a:pt x="13043" y="4770"/>
                    <a:pt x="13025" y="4770"/>
                  </a:cubicBezTo>
                  <a:cubicBezTo>
                    <a:pt x="12899" y="4770"/>
                    <a:pt x="12696" y="4844"/>
                    <a:pt x="12383" y="5000"/>
                  </a:cubicBezTo>
                  <a:cubicBezTo>
                    <a:pt x="12454" y="4941"/>
                    <a:pt x="12514" y="4846"/>
                    <a:pt x="12550" y="4750"/>
                  </a:cubicBezTo>
                  <a:cubicBezTo>
                    <a:pt x="12562" y="4691"/>
                    <a:pt x="12562" y="4619"/>
                    <a:pt x="12526" y="4572"/>
                  </a:cubicBezTo>
                  <a:cubicBezTo>
                    <a:pt x="12502" y="4536"/>
                    <a:pt x="12466" y="4500"/>
                    <a:pt x="12431" y="4488"/>
                  </a:cubicBezTo>
                  <a:cubicBezTo>
                    <a:pt x="12422" y="4486"/>
                    <a:pt x="12414" y="4484"/>
                    <a:pt x="12402" y="4484"/>
                  </a:cubicBezTo>
                  <a:cubicBezTo>
                    <a:pt x="12281" y="4484"/>
                    <a:pt x="11794" y="4709"/>
                    <a:pt x="7049" y="7489"/>
                  </a:cubicBezTo>
                  <a:cubicBezTo>
                    <a:pt x="5394" y="8453"/>
                    <a:pt x="3751" y="9429"/>
                    <a:pt x="2775" y="10001"/>
                  </a:cubicBezTo>
                  <a:cubicBezTo>
                    <a:pt x="3013" y="9822"/>
                    <a:pt x="3310" y="9608"/>
                    <a:pt x="3656" y="9382"/>
                  </a:cubicBezTo>
                  <a:cubicBezTo>
                    <a:pt x="4739" y="8739"/>
                    <a:pt x="6287" y="7775"/>
                    <a:pt x="8418" y="6429"/>
                  </a:cubicBezTo>
                  <a:lnTo>
                    <a:pt x="9502" y="5750"/>
                  </a:lnTo>
                  <a:cubicBezTo>
                    <a:pt x="10538" y="5131"/>
                    <a:pt x="11621" y="4512"/>
                    <a:pt x="12681" y="3905"/>
                  </a:cubicBezTo>
                  <a:cubicBezTo>
                    <a:pt x="12716" y="3893"/>
                    <a:pt x="12740" y="3857"/>
                    <a:pt x="12752" y="3810"/>
                  </a:cubicBezTo>
                  <a:cubicBezTo>
                    <a:pt x="12764" y="3774"/>
                    <a:pt x="12764" y="3726"/>
                    <a:pt x="12740" y="3691"/>
                  </a:cubicBezTo>
                  <a:cubicBezTo>
                    <a:pt x="12716" y="3655"/>
                    <a:pt x="12681" y="3631"/>
                    <a:pt x="12633" y="3619"/>
                  </a:cubicBezTo>
                  <a:cubicBezTo>
                    <a:pt x="12620" y="3616"/>
                    <a:pt x="12606" y="3614"/>
                    <a:pt x="12589" y="3614"/>
                  </a:cubicBezTo>
                  <a:cubicBezTo>
                    <a:pt x="12388" y="3614"/>
                    <a:pt x="11874" y="3897"/>
                    <a:pt x="10192" y="4941"/>
                  </a:cubicBezTo>
                  <a:cubicBezTo>
                    <a:pt x="10740" y="4596"/>
                    <a:pt x="11145" y="4322"/>
                    <a:pt x="11430" y="4107"/>
                  </a:cubicBezTo>
                  <a:cubicBezTo>
                    <a:pt x="11883" y="3786"/>
                    <a:pt x="12073" y="3607"/>
                    <a:pt x="11966" y="3441"/>
                  </a:cubicBezTo>
                  <a:cubicBezTo>
                    <a:pt x="11942" y="3405"/>
                    <a:pt x="11907" y="3381"/>
                    <a:pt x="11871" y="3369"/>
                  </a:cubicBezTo>
                  <a:cubicBezTo>
                    <a:pt x="11862" y="3367"/>
                    <a:pt x="11854" y="3364"/>
                    <a:pt x="11843" y="3364"/>
                  </a:cubicBezTo>
                  <a:cubicBezTo>
                    <a:pt x="11746" y="3364"/>
                    <a:pt x="11418" y="3535"/>
                    <a:pt x="8490" y="5238"/>
                  </a:cubicBezTo>
                  <a:cubicBezTo>
                    <a:pt x="11573" y="3286"/>
                    <a:pt x="11526" y="3191"/>
                    <a:pt x="11419" y="3012"/>
                  </a:cubicBezTo>
                  <a:cubicBezTo>
                    <a:pt x="11383" y="2952"/>
                    <a:pt x="11323" y="2905"/>
                    <a:pt x="11252" y="2893"/>
                  </a:cubicBezTo>
                  <a:cubicBezTo>
                    <a:pt x="11230" y="2890"/>
                    <a:pt x="11207" y="2888"/>
                    <a:pt x="11185" y="2888"/>
                  </a:cubicBezTo>
                  <a:cubicBezTo>
                    <a:pt x="11124" y="2888"/>
                    <a:pt x="11063" y="2899"/>
                    <a:pt x="11002" y="2917"/>
                  </a:cubicBezTo>
                  <a:cubicBezTo>
                    <a:pt x="11216" y="2679"/>
                    <a:pt x="11192" y="2560"/>
                    <a:pt x="11145" y="2464"/>
                  </a:cubicBezTo>
                  <a:cubicBezTo>
                    <a:pt x="11121" y="2429"/>
                    <a:pt x="11073" y="2393"/>
                    <a:pt x="11026" y="2381"/>
                  </a:cubicBezTo>
                  <a:cubicBezTo>
                    <a:pt x="11011" y="2377"/>
                    <a:pt x="10995" y="2373"/>
                    <a:pt x="10972" y="2373"/>
                  </a:cubicBezTo>
                  <a:cubicBezTo>
                    <a:pt x="10862" y="2373"/>
                    <a:pt x="10585" y="2464"/>
                    <a:pt x="9478" y="3072"/>
                  </a:cubicBezTo>
                  <a:cubicBezTo>
                    <a:pt x="10430" y="2452"/>
                    <a:pt x="10847" y="2179"/>
                    <a:pt x="11014" y="2036"/>
                  </a:cubicBezTo>
                  <a:cubicBezTo>
                    <a:pt x="11133" y="1929"/>
                    <a:pt x="11109" y="1881"/>
                    <a:pt x="11073" y="1821"/>
                  </a:cubicBezTo>
                  <a:cubicBezTo>
                    <a:pt x="11049" y="1786"/>
                    <a:pt x="11014" y="1750"/>
                    <a:pt x="10978" y="1750"/>
                  </a:cubicBezTo>
                  <a:cubicBezTo>
                    <a:pt x="10976" y="1749"/>
                    <a:pt x="10974" y="1749"/>
                    <a:pt x="10971" y="1749"/>
                  </a:cubicBezTo>
                  <a:cubicBezTo>
                    <a:pt x="10909" y="1749"/>
                    <a:pt x="10662" y="1881"/>
                    <a:pt x="10228" y="2167"/>
                  </a:cubicBezTo>
                  <a:cubicBezTo>
                    <a:pt x="5549" y="5155"/>
                    <a:pt x="3120" y="6584"/>
                    <a:pt x="1870" y="7239"/>
                  </a:cubicBezTo>
                  <a:cubicBezTo>
                    <a:pt x="2810" y="6632"/>
                    <a:pt x="4191" y="5750"/>
                    <a:pt x="5561" y="4869"/>
                  </a:cubicBezTo>
                  <a:cubicBezTo>
                    <a:pt x="6989" y="3953"/>
                    <a:pt x="8121" y="3214"/>
                    <a:pt x="8930" y="2691"/>
                  </a:cubicBezTo>
                  <a:cubicBezTo>
                    <a:pt x="9406" y="2381"/>
                    <a:pt x="9776" y="2131"/>
                    <a:pt x="10037" y="1964"/>
                  </a:cubicBezTo>
                  <a:cubicBezTo>
                    <a:pt x="10168" y="1869"/>
                    <a:pt x="10276" y="1809"/>
                    <a:pt x="10347" y="1750"/>
                  </a:cubicBezTo>
                  <a:cubicBezTo>
                    <a:pt x="10454" y="1679"/>
                    <a:pt x="10573" y="1595"/>
                    <a:pt x="10490" y="1464"/>
                  </a:cubicBezTo>
                  <a:cubicBezTo>
                    <a:pt x="10478" y="1428"/>
                    <a:pt x="10442" y="1405"/>
                    <a:pt x="10395" y="1393"/>
                  </a:cubicBezTo>
                  <a:cubicBezTo>
                    <a:pt x="10385" y="1390"/>
                    <a:pt x="10375" y="1388"/>
                    <a:pt x="10364" y="1388"/>
                  </a:cubicBezTo>
                  <a:cubicBezTo>
                    <a:pt x="10334" y="1388"/>
                    <a:pt x="10302" y="1399"/>
                    <a:pt x="10276" y="1417"/>
                  </a:cubicBezTo>
                  <a:cubicBezTo>
                    <a:pt x="8561" y="2488"/>
                    <a:pt x="6311" y="3857"/>
                    <a:pt x="4418" y="4977"/>
                  </a:cubicBezTo>
                  <a:cubicBezTo>
                    <a:pt x="4763" y="4762"/>
                    <a:pt x="5108" y="4548"/>
                    <a:pt x="5454" y="4322"/>
                  </a:cubicBezTo>
                  <a:cubicBezTo>
                    <a:pt x="10240" y="1262"/>
                    <a:pt x="10168" y="1131"/>
                    <a:pt x="10061" y="952"/>
                  </a:cubicBezTo>
                  <a:cubicBezTo>
                    <a:pt x="10037" y="917"/>
                    <a:pt x="10002" y="881"/>
                    <a:pt x="9966" y="881"/>
                  </a:cubicBezTo>
                  <a:cubicBezTo>
                    <a:pt x="9956" y="878"/>
                    <a:pt x="9947" y="875"/>
                    <a:pt x="9933" y="875"/>
                  </a:cubicBezTo>
                  <a:cubicBezTo>
                    <a:pt x="9836" y="875"/>
                    <a:pt x="9532" y="1020"/>
                    <a:pt x="7299" y="2310"/>
                  </a:cubicBezTo>
                  <a:cubicBezTo>
                    <a:pt x="9109" y="1107"/>
                    <a:pt x="9049" y="1012"/>
                    <a:pt x="8978" y="881"/>
                  </a:cubicBezTo>
                  <a:cubicBezTo>
                    <a:pt x="8954" y="833"/>
                    <a:pt x="8906" y="797"/>
                    <a:pt x="8859" y="786"/>
                  </a:cubicBezTo>
                  <a:cubicBezTo>
                    <a:pt x="8846" y="783"/>
                    <a:pt x="8832" y="782"/>
                    <a:pt x="8816" y="782"/>
                  </a:cubicBezTo>
                  <a:cubicBezTo>
                    <a:pt x="8479" y="782"/>
                    <a:pt x="7424" y="1409"/>
                    <a:pt x="4465" y="3298"/>
                  </a:cubicBezTo>
                  <a:cubicBezTo>
                    <a:pt x="3489" y="3917"/>
                    <a:pt x="2370" y="4631"/>
                    <a:pt x="1572" y="5096"/>
                  </a:cubicBezTo>
                  <a:cubicBezTo>
                    <a:pt x="3048" y="4060"/>
                    <a:pt x="6025" y="2119"/>
                    <a:pt x="8061" y="821"/>
                  </a:cubicBezTo>
                  <a:cubicBezTo>
                    <a:pt x="8132" y="774"/>
                    <a:pt x="8156" y="678"/>
                    <a:pt x="8109" y="607"/>
                  </a:cubicBezTo>
                  <a:cubicBezTo>
                    <a:pt x="8097" y="571"/>
                    <a:pt x="8049" y="547"/>
                    <a:pt x="8013" y="536"/>
                  </a:cubicBezTo>
                  <a:cubicBezTo>
                    <a:pt x="8002" y="533"/>
                    <a:pt x="7990" y="532"/>
                    <a:pt x="7976" y="532"/>
                  </a:cubicBezTo>
                  <a:cubicBezTo>
                    <a:pt x="7792" y="532"/>
                    <a:pt x="7368" y="785"/>
                    <a:pt x="5406" y="2060"/>
                  </a:cubicBezTo>
                  <a:cubicBezTo>
                    <a:pt x="4858" y="2417"/>
                    <a:pt x="4191" y="2857"/>
                    <a:pt x="3525" y="3274"/>
                  </a:cubicBezTo>
                  <a:lnTo>
                    <a:pt x="4001" y="2952"/>
                  </a:lnTo>
                  <a:cubicBezTo>
                    <a:pt x="7287" y="797"/>
                    <a:pt x="7216" y="666"/>
                    <a:pt x="7120" y="500"/>
                  </a:cubicBezTo>
                  <a:cubicBezTo>
                    <a:pt x="7085" y="452"/>
                    <a:pt x="7037" y="416"/>
                    <a:pt x="6978" y="405"/>
                  </a:cubicBezTo>
                  <a:cubicBezTo>
                    <a:pt x="6960" y="400"/>
                    <a:pt x="6939" y="398"/>
                    <a:pt x="6917" y="398"/>
                  </a:cubicBezTo>
                  <a:cubicBezTo>
                    <a:pt x="6526" y="398"/>
                    <a:pt x="5382" y="1072"/>
                    <a:pt x="3144" y="2500"/>
                  </a:cubicBezTo>
                  <a:cubicBezTo>
                    <a:pt x="4168" y="1821"/>
                    <a:pt x="5382" y="1036"/>
                    <a:pt x="6561" y="309"/>
                  </a:cubicBezTo>
                  <a:cubicBezTo>
                    <a:pt x="6632" y="262"/>
                    <a:pt x="6656" y="166"/>
                    <a:pt x="6608" y="95"/>
                  </a:cubicBezTo>
                  <a:cubicBezTo>
                    <a:pt x="6585" y="47"/>
                    <a:pt x="6549" y="24"/>
                    <a:pt x="6489" y="12"/>
                  </a:cubicBezTo>
                  <a:cubicBezTo>
                    <a:pt x="6473" y="6"/>
                    <a:pt x="6454" y="1"/>
                    <a:pt x="6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34;p44">
              <a:extLst>
                <a:ext uri="{FF2B5EF4-FFF2-40B4-BE49-F238E27FC236}">
                  <a16:creationId xmlns:a16="http://schemas.microsoft.com/office/drawing/2014/main" id="{03612F88-A2E7-EB41-422D-C146FC2B0FB2}"/>
                </a:ext>
              </a:extLst>
            </p:cNvPr>
            <p:cNvSpPr/>
            <p:nvPr/>
          </p:nvSpPr>
          <p:spPr>
            <a:xfrm>
              <a:off x="7018875" y="2905232"/>
              <a:ext cx="987666" cy="1165703"/>
            </a:xfrm>
            <a:custGeom>
              <a:avLst/>
              <a:gdLst/>
              <a:ahLst/>
              <a:cxnLst/>
              <a:rect l="l" t="t" r="r" b="b"/>
              <a:pathLst>
                <a:path w="14002" h="16526" fill="none" extrusionOk="0">
                  <a:moveTo>
                    <a:pt x="6692" y="0"/>
                  </a:moveTo>
                  <a:lnTo>
                    <a:pt x="6620" y="0"/>
                  </a:lnTo>
                  <a:cubicBezTo>
                    <a:pt x="2846" y="72"/>
                    <a:pt x="0" y="2965"/>
                    <a:pt x="0" y="6513"/>
                  </a:cubicBezTo>
                  <a:cubicBezTo>
                    <a:pt x="0" y="7573"/>
                    <a:pt x="262" y="8620"/>
                    <a:pt x="750" y="9561"/>
                  </a:cubicBezTo>
                  <a:cubicBezTo>
                    <a:pt x="965" y="10049"/>
                    <a:pt x="1465" y="11263"/>
                    <a:pt x="1965" y="12835"/>
                  </a:cubicBezTo>
                  <a:cubicBezTo>
                    <a:pt x="2429" y="14276"/>
                    <a:pt x="2667" y="15728"/>
                    <a:pt x="2667" y="15954"/>
                  </a:cubicBezTo>
                  <a:lnTo>
                    <a:pt x="2667" y="16026"/>
                  </a:lnTo>
                  <a:cubicBezTo>
                    <a:pt x="2667" y="16288"/>
                    <a:pt x="2870" y="16514"/>
                    <a:pt x="3144" y="16526"/>
                  </a:cubicBezTo>
                  <a:lnTo>
                    <a:pt x="3155" y="16526"/>
                  </a:lnTo>
                  <a:lnTo>
                    <a:pt x="9918" y="16526"/>
                  </a:lnTo>
                  <a:cubicBezTo>
                    <a:pt x="10192" y="16526"/>
                    <a:pt x="10406" y="16312"/>
                    <a:pt x="10406" y="16038"/>
                  </a:cubicBezTo>
                  <a:lnTo>
                    <a:pt x="10406" y="16026"/>
                  </a:lnTo>
                  <a:lnTo>
                    <a:pt x="10406" y="15954"/>
                  </a:lnTo>
                  <a:cubicBezTo>
                    <a:pt x="10406" y="15728"/>
                    <a:pt x="10644" y="14276"/>
                    <a:pt x="11109" y="12835"/>
                  </a:cubicBezTo>
                  <a:cubicBezTo>
                    <a:pt x="11609" y="11263"/>
                    <a:pt x="12109" y="10049"/>
                    <a:pt x="12323" y="9561"/>
                  </a:cubicBezTo>
                  <a:cubicBezTo>
                    <a:pt x="14002" y="6382"/>
                    <a:pt x="12788" y="2441"/>
                    <a:pt x="9609" y="762"/>
                  </a:cubicBezTo>
                  <a:cubicBezTo>
                    <a:pt x="8704" y="286"/>
                    <a:pt x="7716" y="24"/>
                    <a:pt x="6703" y="0"/>
                  </a:cubicBezTo>
                  <a:lnTo>
                    <a:pt x="6692" y="0"/>
                  </a:lnTo>
                  <a:close/>
                </a:path>
              </a:pathLst>
            </a:custGeom>
            <a:noFill/>
            <a:ln w="74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35;p44">
              <a:extLst>
                <a:ext uri="{FF2B5EF4-FFF2-40B4-BE49-F238E27FC236}">
                  <a16:creationId xmlns:a16="http://schemas.microsoft.com/office/drawing/2014/main" id="{64B33E14-2238-BDF2-CC1A-A098C45D3D08}"/>
                </a:ext>
              </a:extLst>
            </p:cNvPr>
            <p:cNvSpPr/>
            <p:nvPr/>
          </p:nvSpPr>
          <p:spPr>
            <a:xfrm>
              <a:off x="7610977" y="2963990"/>
              <a:ext cx="41194" cy="15166"/>
            </a:xfrm>
            <a:custGeom>
              <a:avLst/>
              <a:gdLst/>
              <a:ahLst/>
              <a:cxnLst/>
              <a:rect l="l" t="t" r="r" b="b"/>
              <a:pathLst>
                <a:path w="584" h="215" fill="none" extrusionOk="0">
                  <a:moveTo>
                    <a:pt x="584" y="215"/>
                  </a:moveTo>
                  <a:cubicBezTo>
                    <a:pt x="393" y="132"/>
                    <a:pt x="203" y="60"/>
                    <a:pt x="0" y="1"/>
                  </a:cubicBez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36;p44">
              <a:extLst>
                <a:ext uri="{FF2B5EF4-FFF2-40B4-BE49-F238E27FC236}">
                  <a16:creationId xmlns:a16="http://schemas.microsoft.com/office/drawing/2014/main" id="{C09B71FD-4231-0845-5541-A3F64AC793A9}"/>
                </a:ext>
              </a:extLst>
            </p:cNvPr>
            <p:cNvSpPr/>
            <p:nvPr/>
          </p:nvSpPr>
          <p:spPr>
            <a:xfrm>
              <a:off x="7684831" y="2995944"/>
              <a:ext cx="120196" cy="99952"/>
            </a:xfrm>
            <a:custGeom>
              <a:avLst/>
              <a:gdLst/>
              <a:ahLst/>
              <a:cxnLst/>
              <a:rect l="l" t="t" r="r" b="b"/>
              <a:pathLst>
                <a:path w="1704" h="1417" fill="none" extrusionOk="0">
                  <a:moveTo>
                    <a:pt x="1704" y="1417"/>
                  </a:moveTo>
                  <a:cubicBezTo>
                    <a:pt x="1704" y="1417"/>
                    <a:pt x="1168" y="572"/>
                    <a:pt x="1" y="0"/>
                  </a:cubicBez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7;p44">
              <a:extLst>
                <a:ext uri="{FF2B5EF4-FFF2-40B4-BE49-F238E27FC236}">
                  <a16:creationId xmlns:a16="http://schemas.microsoft.com/office/drawing/2014/main" id="{8E2E550C-F8DF-EDAE-AE04-EFDC89E7E28E}"/>
                </a:ext>
              </a:extLst>
            </p:cNvPr>
            <p:cNvSpPr/>
            <p:nvPr/>
          </p:nvSpPr>
          <p:spPr>
            <a:xfrm>
              <a:off x="7348079" y="3511581"/>
              <a:ext cx="276366" cy="556047"/>
            </a:xfrm>
            <a:custGeom>
              <a:avLst/>
              <a:gdLst/>
              <a:ahLst/>
              <a:cxnLst/>
              <a:rect l="l" t="t" r="r" b="b"/>
              <a:pathLst>
                <a:path w="3918" h="7883" fill="none" extrusionOk="0">
                  <a:moveTo>
                    <a:pt x="1441" y="4977"/>
                  </a:moveTo>
                  <a:lnTo>
                    <a:pt x="1441" y="1632"/>
                  </a:lnTo>
                  <a:cubicBezTo>
                    <a:pt x="1441" y="1632"/>
                    <a:pt x="1703" y="0"/>
                    <a:pt x="846" y="0"/>
                  </a:cubicBezTo>
                  <a:cubicBezTo>
                    <a:pt x="1" y="0"/>
                    <a:pt x="72" y="846"/>
                    <a:pt x="1048" y="1763"/>
                  </a:cubicBezTo>
                  <a:cubicBezTo>
                    <a:pt x="2025" y="2679"/>
                    <a:pt x="3525" y="1834"/>
                    <a:pt x="3715" y="1108"/>
                  </a:cubicBezTo>
                  <a:cubicBezTo>
                    <a:pt x="3918" y="393"/>
                    <a:pt x="3394" y="72"/>
                    <a:pt x="3060" y="655"/>
                  </a:cubicBezTo>
                  <a:cubicBezTo>
                    <a:pt x="2739" y="1239"/>
                    <a:pt x="3060" y="7882"/>
                    <a:pt x="3060" y="7882"/>
                  </a:cubicBez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38;p44">
              <a:extLst>
                <a:ext uri="{FF2B5EF4-FFF2-40B4-BE49-F238E27FC236}">
                  <a16:creationId xmlns:a16="http://schemas.microsoft.com/office/drawing/2014/main" id="{C089A783-785F-A6A0-B163-E2160B2561FA}"/>
                </a:ext>
              </a:extLst>
            </p:cNvPr>
            <p:cNvSpPr/>
            <p:nvPr/>
          </p:nvSpPr>
          <p:spPr>
            <a:xfrm>
              <a:off x="7322050" y="2785951"/>
              <a:ext cx="25252" cy="80695"/>
            </a:xfrm>
            <a:custGeom>
              <a:avLst/>
              <a:gdLst/>
              <a:ahLst/>
              <a:cxnLst/>
              <a:rect l="l" t="t" r="r" b="b"/>
              <a:pathLst>
                <a:path w="358" h="1144" fill="none" extrusionOk="0">
                  <a:moveTo>
                    <a:pt x="0" y="0"/>
                  </a:moveTo>
                  <a:lnTo>
                    <a:pt x="358" y="1143"/>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39;p44">
              <a:extLst>
                <a:ext uri="{FF2B5EF4-FFF2-40B4-BE49-F238E27FC236}">
                  <a16:creationId xmlns:a16="http://schemas.microsoft.com/office/drawing/2014/main" id="{AA4FB88A-220D-7D1E-651E-DF093DD2B2BD}"/>
                </a:ext>
              </a:extLst>
            </p:cNvPr>
            <p:cNvSpPr/>
            <p:nvPr/>
          </p:nvSpPr>
          <p:spPr>
            <a:xfrm>
              <a:off x="7861248" y="2960604"/>
              <a:ext cx="83164" cy="65600"/>
            </a:xfrm>
            <a:custGeom>
              <a:avLst/>
              <a:gdLst/>
              <a:ahLst/>
              <a:cxnLst/>
              <a:rect l="l" t="t" r="r" b="b"/>
              <a:pathLst>
                <a:path w="1179" h="930" fill="none" extrusionOk="0">
                  <a:moveTo>
                    <a:pt x="1179" y="1"/>
                  </a:moveTo>
                  <a:lnTo>
                    <a:pt x="0" y="930"/>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0;p44">
              <a:extLst>
                <a:ext uri="{FF2B5EF4-FFF2-40B4-BE49-F238E27FC236}">
                  <a16:creationId xmlns:a16="http://schemas.microsoft.com/office/drawing/2014/main" id="{31225E62-0174-88BD-56D6-81B9D173BC40}"/>
                </a:ext>
              </a:extLst>
            </p:cNvPr>
            <p:cNvSpPr/>
            <p:nvPr/>
          </p:nvSpPr>
          <p:spPr>
            <a:xfrm>
              <a:off x="7602583" y="2727968"/>
              <a:ext cx="31953" cy="138677"/>
            </a:xfrm>
            <a:custGeom>
              <a:avLst/>
              <a:gdLst/>
              <a:ahLst/>
              <a:cxnLst/>
              <a:rect l="l" t="t" r="r" b="b"/>
              <a:pathLst>
                <a:path w="453" h="1966" fill="none" extrusionOk="0">
                  <a:moveTo>
                    <a:pt x="453" y="1"/>
                  </a:moveTo>
                  <a:lnTo>
                    <a:pt x="0" y="1965"/>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1;p44">
              <a:extLst>
                <a:ext uri="{FF2B5EF4-FFF2-40B4-BE49-F238E27FC236}">
                  <a16:creationId xmlns:a16="http://schemas.microsoft.com/office/drawing/2014/main" id="{40728E41-AE04-DF5C-44EC-234E13129F32}"/>
                </a:ext>
              </a:extLst>
            </p:cNvPr>
            <p:cNvSpPr/>
            <p:nvPr/>
          </p:nvSpPr>
          <p:spPr>
            <a:xfrm>
              <a:off x="7216242" y="4105375"/>
              <a:ext cx="527479" cy="29414"/>
            </a:xfrm>
            <a:custGeom>
              <a:avLst/>
              <a:gdLst/>
              <a:ahLst/>
              <a:cxnLst/>
              <a:rect l="l" t="t" r="r" b="b"/>
              <a:pathLst>
                <a:path w="7478" h="417" extrusionOk="0">
                  <a:moveTo>
                    <a:pt x="167" y="0"/>
                  </a:moveTo>
                  <a:cubicBezTo>
                    <a:pt x="72" y="0"/>
                    <a:pt x="0" y="72"/>
                    <a:pt x="0" y="167"/>
                  </a:cubicBezTo>
                  <a:lnTo>
                    <a:pt x="0" y="250"/>
                  </a:lnTo>
                  <a:cubicBezTo>
                    <a:pt x="0" y="334"/>
                    <a:pt x="72" y="417"/>
                    <a:pt x="167" y="417"/>
                  </a:cubicBezTo>
                  <a:lnTo>
                    <a:pt x="7311" y="417"/>
                  </a:lnTo>
                  <a:cubicBezTo>
                    <a:pt x="7406" y="417"/>
                    <a:pt x="7477" y="334"/>
                    <a:pt x="7477" y="250"/>
                  </a:cubicBezTo>
                  <a:lnTo>
                    <a:pt x="7477" y="167"/>
                  </a:lnTo>
                  <a:cubicBezTo>
                    <a:pt x="7477" y="72"/>
                    <a:pt x="7406" y="0"/>
                    <a:pt x="7311"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2;p44">
              <a:extLst>
                <a:ext uri="{FF2B5EF4-FFF2-40B4-BE49-F238E27FC236}">
                  <a16:creationId xmlns:a16="http://schemas.microsoft.com/office/drawing/2014/main" id="{1EBDD44C-D421-E2C4-C74B-7929C76E553B}"/>
                </a:ext>
              </a:extLst>
            </p:cNvPr>
            <p:cNvSpPr/>
            <p:nvPr/>
          </p:nvSpPr>
          <p:spPr>
            <a:xfrm>
              <a:off x="7216242" y="4170835"/>
              <a:ext cx="527479" cy="29485"/>
            </a:xfrm>
            <a:custGeom>
              <a:avLst/>
              <a:gdLst/>
              <a:ahLst/>
              <a:cxnLst/>
              <a:rect l="l" t="t" r="r" b="b"/>
              <a:pathLst>
                <a:path w="7478" h="418" extrusionOk="0">
                  <a:moveTo>
                    <a:pt x="167" y="1"/>
                  </a:moveTo>
                  <a:cubicBezTo>
                    <a:pt x="72" y="1"/>
                    <a:pt x="0" y="72"/>
                    <a:pt x="0" y="168"/>
                  </a:cubicBezTo>
                  <a:lnTo>
                    <a:pt x="0" y="251"/>
                  </a:lnTo>
                  <a:cubicBezTo>
                    <a:pt x="0" y="346"/>
                    <a:pt x="72" y="418"/>
                    <a:pt x="167" y="418"/>
                  </a:cubicBezTo>
                  <a:lnTo>
                    <a:pt x="7311" y="418"/>
                  </a:lnTo>
                  <a:cubicBezTo>
                    <a:pt x="7406" y="418"/>
                    <a:pt x="7477" y="346"/>
                    <a:pt x="7477" y="251"/>
                  </a:cubicBezTo>
                  <a:lnTo>
                    <a:pt x="7477" y="168"/>
                  </a:lnTo>
                  <a:cubicBezTo>
                    <a:pt x="7477" y="72"/>
                    <a:pt x="7406" y="1"/>
                    <a:pt x="7311"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43;p44">
              <a:extLst>
                <a:ext uri="{FF2B5EF4-FFF2-40B4-BE49-F238E27FC236}">
                  <a16:creationId xmlns:a16="http://schemas.microsoft.com/office/drawing/2014/main" id="{AFF5362E-5E01-E71B-F594-95228C6A2163}"/>
                </a:ext>
              </a:extLst>
            </p:cNvPr>
            <p:cNvSpPr/>
            <p:nvPr/>
          </p:nvSpPr>
          <p:spPr>
            <a:xfrm>
              <a:off x="7216242" y="4236365"/>
              <a:ext cx="527479" cy="29485"/>
            </a:xfrm>
            <a:custGeom>
              <a:avLst/>
              <a:gdLst/>
              <a:ahLst/>
              <a:cxnLst/>
              <a:rect l="l" t="t" r="r" b="b"/>
              <a:pathLst>
                <a:path w="7478" h="418" extrusionOk="0">
                  <a:moveTo>
                    <a:pt x="167" y="1"/>
                  </a:moveTo>
                  <a:cubicBezTo>
                    <a:pt x="72" y="1"/>
                    <a:pt x="0" y="72"/>
                    <a:pt x="0" y="167"/>
                  </a:cubicBezTo>
                  <a:lnTo>
                    <a:pt x="0" y="251"/>
                  </a:lnTo>
                  <a:cubicBezTo>
                    <a:pt x="0" y="346"/>
                    <a:pt x="72" y="417"/>
                    <a:pt x="167" y="417"/>
                  </a:cubicBezTo>
                  <a:lnTo>
                    <a:pt x="7311" y="417"/>
                  </a:lnTo>
                  <a:cubicBezTo>
                    <a:pt x="7406" y="417"/>
                    <a:pt x="7477" y="346"/>
                    <a:pt x="7477" y="251"/>
                  </a:cubicBezTo>
                  <a:lnTo>
                    <a:pt x="7477" y="167"/>
                  </a:lnTo>
                  <a:cubicBezTo>
                    <a:pt x="7477" y="72"/>
                    <a:pt x="7406" y="1"/>
                    <a:pt x="7311"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44;p44">
              <a:extLst>
                <a:ext uri="{FF2B5EF4-FFF2-40B4-BE49-F238E27FC236}">
                  <a16:creationId xmlns:a16="http://schemas.microsoft.com/office/drawing/2014/main" id="{5124A9CC-132A-2B2C-4305-E6E6715CC2F8}"/>
                </a:ext>
              </a:extLst>
            </p:cNvPr>
            <p:cNvSpPr/>
            <p:nvPr/>
          </p:nvSpPr>
          <p:spPr>
            <a:xfrm>
              <a:off x="7237192" y="4301049"/>
              <a:ext cx="487203" cy="131059"/>
            </a:xfrm>
            <a:custGeom>
              <a:avLst/>
              <a:gdLst/>
              <a:ahLst/>
              <a:cxnLst/>
              <a:rect l="l" t="t" r="r" b="b"/>
              <a:pathLst>
                <a:path w="6907" h="1858" extrusionOk="0">
                  <a:moveTo>
                    <a:pt x="1" y="0"/>
                  </a:moveTo>
                  <a:lnTo>
                    <a:pt x="1049" y="1453"/>
                  </a:lnTo>
                  <a:cubicBezTo>
                    <a:pt x="1239" y="1703"/>
                    <a:pt x="1525" y="1858"/>
                    <a:pt x="1846" y="1858"/>
                  </a:cubicBezTo>
                  <a:lnTo>
                    <a:pt x="5073" y="1858"/>
                  </a:lnTo>
                  <a:cubicBezTo>
                    <a:pt x="5383" y="1858"/>
                    <a:pt x="5680" y="1703"/>
                    <a:pt x="5859" y="1453"/>
                  </a:cubicBezTo>
                  <a:lnTo>
                    <a:pt x="6907"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45;p44">
              <a:extLst>
                <a:ext uri="{FF2B5EF4-FFF2-40B4-BE49-F238E27FC236}">
                  <a16:creationId xmlns:a16="http://schemas.microsoft.com/office/drawing/2014/main" id="{76C1C341-6C71-C425-27B7-F2874373B6B1}"/>
                </a:ext>
              </a:extLst>
            </p:cNvPr>
            <p:cNvSpPr/>
            <p:nvPr/>
          </p:nvSpPr>
          <p:spPr>
            <a:xfrm>
              <a:off x="7899833" y="3151129"/>
              <a:ext cx="472107" cy="404885"/>
            </a:xfrm>
            <a:custGeom>
              <a:avLst/>
              <a:gdLst/>
              <a:ahLst/>
              <a:cxnLst/>
              <a:rect l="l" t="t" r="r" b="b"/>
              <a:pathLst>
                <a:path w="6693" h="5740" extrusionOk="0">
                  <a:moveTo>
                    <a:pt x="4841" y="1"/>
                  </a:moveTo>
                  <a:cubicBezTo>
                    <a:pt x="3809" y="1"/>
                    <a:pt x="2144" y="729"/>
                    <a:pt x="2144" y="729"/>
                  </a:cubicBezTo>
                  <a:cubicBezTo>
                    <a:pt x="2144" y="729"/>
                    <a:pt x="1477" y="1455"/>
                    <a:pt x="930" y="1824"/>
                  </a:cubicBezTo>
                  <a:cubicBezTo>
                    <a:pt x="382" y="2182"/>
                    <a:pt x="1" y="2670"/>
                    <a:pt x="501" y="2908"/>
                  </a:cubicBezTo>
                  <a:cubicBezTo>
                    <a:pt x="583" y="2949"/>
                    <a:pt x="674" y="2964"/>
                    <a:pt x="762" y="2964"/>
                  </a:cubicBezTo>
                  <a:cubicBezTo>
                    <a:pt x="882" y="2964"/>
                    <a:pt x="999" y="2936"/>
                    <a:pt x="1087" y="2908"/>
                  </a:cubicBezTo>
                  <a:lnTo>
                    <a:pt x="1087" y="2908"/>
                  </a:lnTo>
                  <a:cubicBezTo>
                    <a:pt x="882" y="3004"/>
                    <a:pt x="532" y="3224"/>
                    <a:pt x="441" y="3646"/>
                  </a:cubicBezTo>
                  <a:cubicBezTo>
                    <a:pt x="376" y="3979"/>
                    <a:pt x="748" y="4054"/>
                    <a:pt x="1097" y="4054"/>
                  </a:cubicBezTo>
                  <a:cubicBezTo>
                    <a:pt x="1384" y="4054"/>
                    <a:pt x="1656" y="4003"/>
                    <a:pt x="1656" y="4003"/>
                  </a:cubicBezTo>
                  <a:lnTo>
                    <a:pt x="1656" y="4003"/>
                  </a:lnTo>
                  <a:cubicBezTo>
                    <a:pt x="1656" y="4003"/>
                    <a:pt x="680" y="4670"/>
                    <a:pt x="989" y="4908"/>
                  </a:cubicBezTo>
                  <a:cubicBezTo>
                    <a:pt x="1107" y="5007"/>
                    <a:pt x="1274" y="5037"/>
                    <a:pt x="1450" y="5037"/>
                  </a:cubicBezTo>
                  <a:cubicBezTo>
                    <a:pt x="1719" y="5037"/>
                    <a:pt x="2012" y="4968"/>
                    <a:pt x="2192" y="4968"/>
                  </a:cubicBezTo>
                  <a:cubicBezTo>
                    <a:pt x="2501" y="4968"/>
                    <a:pt x="4013" y="4003"/>
                    <a:pt x="4382" y="4003"/>
                  </a:cubicBezTo>
                  <a:cubicBezTo>
                    <a:pt x="4752" y="4003"/>
                    <a:pt x="5478" y="4789"/>
                    <a:pt x="5478" y="5396"/>
                  </a:cubicBezTo>
                  <a:cubicBezTo>
                    <a:pt x="5478" y="5608"/>
                    <a:pt x="5596" y="5739"/>
                    <a:pt x="5754" y="5739"/>
                  </a:cubicBezTo>
                  <a:cubicBezTo>
                    <a:pt x="6049" y="5739"/>
                    <a:pt x="6484" y="5286"/>
                    <a:pt x="6561" y="4063"/>
                  </a:cubicBezTo>
                  <a:cubicBezTo>
                    <a:pt x="6692" y="2182"/>
                    <a:pt x="6204" y="610"/>
                    <a:pt x="5406" y="122"/>
                  </a:cubicBezTo>
                  <a:cubicBezTo>
                    <a:pt x="5265" y="36"/>
                    <a:pt x="5068" y="1"/>
                    <a:pt x="4841"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46;p44">
              <a:extLst>
                <a:ext uri="{FF2B5EF4-FFF2-40B4-BE49-F238E27FC236}">
                  <a16:creationId xmlns:a16="http://schemas.microsoft.com/office/drawing/2014/main" id="{33F03DBD-DA91-CA1D-C0D7-E663A2E689C3}"/>
                </a:ext>
              </a:extLst>
            </p:cNvPr>
            <p:cNvSpPr/>
            <p:nvPr/>
          </p:nvSpPr>
          <p:spPr>
            <a:xfrm>
              <a:off x="8024969" y="3268011"/>
              <a:ext cx="299925" cy="88242"/>
            </a:xfrm>
            <a:custGeom>
              <a:avLst/>
              <a:gdLst/>
              <a:ahLst/>
              <a:cxnLst/>
              <a:rect l="l" t="t" r="r" b="b"/>
              <a:pathLst>
                <a:path w="4252" h="1251" fill="none" extrusionOk="0">
                  <a:moveTo>
                    <a:pt x="1" y="1132"/>
                  </a:moveTo>
                  <a:lnTo>
                    <a:pt x="2418" y="227"/>
                  </a:lnTo>
                  <a:cubicBezTo>
                    <a:pt x="2418" y="227"/>
                    <a:pt x="3489" y="1"/>
                    <a:pt x="4251" y="125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7;p44">
              <a:extLst>
                <a:ext uri="{FF2B5EF4-FFF2-40B4-BE49-F238E27FC236}">
                  <a16:creationId xmlns:a16="http://schemas.microsoft.com/office/drawing/2014/main" id="{FCFDAFD3-7C57-CE71-B240-8AB3DBCAFA67}"/>
                </a:ext>
              </a:extLst>
            </p:cNvPr>
            <p:cNvSpPr/>
            <p:nvPr/>
          </p:nvSpPr>
          <p:spPr>
            <a:xfrm>
              <a:off x="8055230" y="3369658"/>
              <a:ext cx="265433" cy="80695"/>
            </a:xfrm>
            <a:custGeom>
              <a:avLst/>
              <a:gdLst/>
              <a:ahLst/>
              <a:cxnLst/>
              <a:rect l="l" t="t" r="r" b="b"/>
              <a:pathLst>
                <a:path w="3763" h="1144" fill="none" extrusionOk="0">
                  <a:moveTo>
                    <a:pt x="1" y="417"/>
                  </a:moveTo>
                  <a:lnTo>
                    <a:pt x="2179" y="60"/>
                  </a:lnTo>
                  <a:cubicBezTo>
                    <a:pt x="2179" y="60"/>
                    <a:pt x="3156" y="0"/>
                    <a:pt x="3763" y="1143"/>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48;p44">
              <a:extLst>
                <a:ext uri="{FF2B5EF4-FFF2-40B4-BE49-F238E27FC236}">
                  <a16:creationId xmlns:a16="http://schemas.microsoft.com/office/drawing/2014/main" id="{9899019E-6810-A93A-6ED9-62F3C95BD3FD}"/>
                </a:ext>
              </a:extLst>
            </p:cNvPr>
            <p:cNvSpPr/>
            <p:nvPr/>
          </p:nvSpPr>
          <p:spPr>
            <a:xfrm>
              <a:off x="7977990" y="3095545"/>
              <a:ext cx="692890" cy="1098904"/>
            </a:xfrm>
            <a:custGeom>
              <a:avLst/>
              <a:gdLst/>
              <a:ahLst/>
              <a:cxnLst/>
              <a:rect l="l" t="t" r="r" b="b"/>
              <a:pathLst>
                <a:path w="9823" h="15579" extrusionOk="0">
                  <a:moveTo>
                    <a:pt x="4317" y="0"/>
                  </a:moveTo>
                  <a:cubicBezTo>
                    <a:pt x="4282" y="0"/>
                    <a:pt x="4248" y="2"/>
                    <a:pt x="4215" y="5"/>
                  </a:cubicBezTo>
                  <a:cubicBezTo>
                    <a:pt x="3596" y="64"/>
                    <a:pt x="1941" y="243"/>
                    <a:pt x="1274" y="731"/>
                  </a:cubicBezTo>
                  <a:cubicBezTo>
                    <a:pt x="607" y="1219"/>
                    <a:pt x="0" y="1815"/>
                    <a:pt x="607" y="2005"/>
                  </a:cubicBezTo>
                  <a:cubicBezTo>
                    <a:pt x="712" y="2036"/>
                    <a:pt x="823" y="2049"/>
                    <a:pt x="940" y="2049"/>
                  </a:cubicBezTo>
                  <a:cubicBezTo>
                    <a:pt x="1652" y="2049"/>
                    <a:pt x="2556" y="1554"/>
                    <a:pt x="3277" y="1554"/>
                  </a:cubicBezTo>
                  <a:cubicBezTo>
                    <a:pt x="3579" y="1554"/>
                    <a:pt x="3849" y="1641"/>
                    <a:pt x="4060" y="1886"/>
                  </a:cubicBezTo>
                  <a:cubicBezTo>
                    <a:pt x="4417" y="2315"/>
                    <a:pt x="4846" y="4184"/>
                    <a:pt x="4906" y="4422"/>
                  </a:cubicBezTo>
                  <a:cubicBezTo>
                    <a:pt x="4906" y="4422"/>
                    <a:pt x="4608" y="5577"/>
                    <a:pt x="3763" y="5756"/>
                  </a:cubicBezTo>
                  <a:lnTo>
                    <a:pt x="2120" y="6125"/>
                  </a:lnTo>
                  <a:lnTo>
                    <a:pt x="3096" y="10006"/>
                  </a:lnTo>
                  <a:cubicBezTo>
                    <a:pt x="3096" y="10006"/>
                    <a:pt x="3941" y="11697"/>
                    <a:pt x="4179" y="12423"/>
                  </a:cubicBezTo>
                  <a:cubicBezTo>
                    <a:pt x="4429" y="13149"/>
                    <a:pt x="6906" y="15578"/>
                    <a:pt x="6906" y="15578"/>
                  </a:cubicBezTo>
                  <a:lnTo>
                    <a:pt x="9823" y="12792"/>
                  </a:lnTo>
                  <a:cubicBezTo>
                    <a:pt x="9823" y="12792"/>
                    <a:pt x="8489" y="11209"/>
                    <a:pt x="8430" y="10851"/>
                  </a:cubicBezTo>
                  <a:cubicBezTo>
                    <a:pt x="8370" y="10482"/>
                    <a:pt x="8120" y="6244"/>
                    <a:pt x="8120" y="5637"/>
                  </a:cubicBezTo>
                  <a:cubicBezTo>
                    <a:pt x="8120" y="5029"/>
                    <a:pt x="6906" y="3577"/>
                    <a:pt x="6906" y="3577"/>
                  </a:cubicBezTo>
                  <a:cubicBezTo>
                    <a:pt x="6906" y="3577"/>
                    <a:pt x="6418" y="2862"/>
                    <a:pt x="6168" y="1648"/>
                  </a:cubicBezTo>
                  <a:cubicBezTo>
                    <a:pt x="5942" y="499"/>
                    <a:pt x="4939" y="0"/>
                    <a:pt x="4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49;p44">
              <a:extLst>
                <a:ext uri="{FF2B5EF4-FFF2-40B4-BE49-F238E27FC236}">
                  <a16:creationId xmlns:a16="http://schemas.microsoft.com/office/drawing/2014/main" id="{F8305E28-519D-4773-6544-943429E5FFFD}"/>
                </a:ext>
              </a:extLst>
            </p:cNvPr>
            <p:cNvSpPr/>
            <p:nvPr/>
          </p:nvSpPr>
          <p:spPr>
            <a:xfrm>
              <a:off x="7977990" y="3091665"/>
              <a:ext cx="692890" cy="1102783"/>
            </a:xfrm>
            <a:custGeom>
              <a:avLst/>
              <a:gdLst/>
              <a:ahLst/>
              <a:cxnLst/>
              <a:rect l="l" t="t" r="r" b="b"/>
              <a:pathLst>
                <a:path w="9823" h="15634" fill="none" extrusionOk="0">
                  <a:moveTo>
                    <a:pt x="3763" y="5811"/>
                  </a:moveTo>
                  <a:lnTo>
                    <a:pt x="2120" y="6180"/>
                  </a:lnTo>
                  <a:lnTo>
                    <a:pt x="3096" y="10061"/>
                  </a:lnTo>
                  <a:cubicBezTo>
                    <a:pt x="3096" y="10061"/>
                    <a:pt x="3941" y="11752"/>
                    <a:pt x="4179" y="12478"/>
                  </a:cubicBezTo>
                  <a:cubicBezTo>
                    <a:pt x="4429" y="13204"/>
                    <a:pt x="6906" y="15633"/>
                    <a:pt x="6906" y="15633"/>
                  </a:cubicBezTo>
                  <a:lnTo>
                    <a:pt x="9823" y="12847"/>
                  </a:lnTo>
                  <a:cubicBezTo>
                    <a:pt x="9823" y="12847"/>
                    <a:pt x="8489" y="11264"/>
                    <a:pt x="8430" y="10906"/>
                  </a:cubicBezTo>
                  <a:cubicBezTo>
                    <a:pt x="8370" y="10537"/>
                    <a:pt x="8120" y="6299"/>
                    <a:pt x="8120" y="5692"/>
                  </a:cubicBezTo>
                  <a:cubicBezTo>
                    <a:pt x="8120" y="5084"/>
                    <a:pt x="6906" y="3632"/>
                    <a:pt x="6906" y="3632"/>
                  </a:cubicBezTo>
                  <a:cubicBezTo>
                    <a:pt x="6906" y="3632"/>
                    <a:pt x="6418" y="2917"/>
                    <a:pt x="6168" y="1703"/>
                  </a:cubicBezTo>
                  <a:cubicBezTo>
                    <a:pt x="5930" y="488"/>
                    <a:pt x="4822" y="0"/>
                    <a:pt x="4215" y="60"/>
                  </a:cubicBezTo>
                  <a:cubicBezTo>
                    <a:pt x="3596" y="119"/>
                    <a:pt x="1941" y="298"/>
                    <a:pt x="1274" y="786"/>
                  </a:cubicBezTo>
                  <a:cubicBezTo>
                    <a:pt x="607" y="1274"/>
                    <a:pt x="0" y="1870"/>
                    <a:pt x="607" y="2060"/>
                  </a:cubicBezTo>
                  <a:cubicBezTo>
                    <a:pt x="1619" y="2358"/>
                    <a:pt x="3263" y="1012"/>
                    <a:pt x="4060" y="1941"/>
                  </a:cubicBezTo>
                  <a:cubicBezTo>
                    <a:pt x="4417" y="2370"/>
                    <a:pt x="4846" y="4239"/>
                    <a:pt x="4906" y="4477"/>
                  </a:cubicBezTo>
                  <a:cubicBezTo>
                    <a:pt x="4906" y="4477"/>
                    <a:pt x="4608" y="5632"/>
                    <a:pt x="3763" y="5811"/>
                  </a:cubicBezTo>
                  <a:lnTo>
                    <a:pt x="3763" y="581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50;p44">
              <a:extLst>
                <a:ext uri="{FF2B5EF4-FFF2-40B4-BE49-F238E27FC236}">
                  <a16:creationId xmlns:a16="http://schemas.microsoft.com/office/drawing/2014/main" id="{DA105A48-8A65-3FC8-B0D7-C1518E4F3B83}"/>
                </a:ext>
              </a:extLst>
            </p:cNvPr>
            <p:cNvSpPr/>
            <p:nvPr/>
          </p:nvSpPr>
          <p:spPr>
            <a:xfrm>
              <a:off x="7809191" y="3101893"/>
              <a:ext cx="35339" cy="28215"/>
            </a:xfrm>
            <a:custGeom>
              <a:avLst/>
              <a:gdLst/>
              <a:ahLst/>
              <a:cxnLst/>
              <a:rect l="l" t="t" r="r" b="b"/>
              <a:pathLst>
                <a:path w="501" h="400" extrusionOk="0">
                  <a:moveTo>
                    <a:pt x="127" y="0"/>
                  </a:moveTo>
                  <a:cubicBezTo>
                    <a:pt x="97" y="0"/>
                    <a:pt x="68" y="13"/>
                    <a:pt x="48" y="34"/>
                  </a:cubicBezTo>
                  <a:cubicBezTo>
                    <a:pt x="48" y="46"/>
                    <a:pt x="48" y="46"/>
                    <a:pt x="36" y="46"/>
                  </a:cubicBezTo>
                  <a:cubicBezTo>
                    <a:pt x="0" y="105"/>
                    <a:pt x="12" y="165"/>
                    <a:pt x="71" y="201"/>
                  </a:cubicBezTo>
                  <a:lnTo>
                    <a:pt x="310" y="379"/>
                  </a:lnTo>
                  <a:cubicBezTo>
                    <a:pt x="332" y="393"/>
                    <a:pt x="356" y="399"/>
                    <a:pt x="379" y="399"/>
                  </a:cubicBezTo>
                  <a:cubicBezTo>
                    <a:pt x="418" y="399"/>
                    <a:pt x="454" y="381"/>
                    <a:pt x="476" y="343"/>
                  </a:cubicBezTo>
                  <a:cubicBezTo>
                    <a:pt x="500" y="296"/>
                    <a:pt x="488" y="224"/>
                    <a:pt x="441" y="189"/>
                  </a:cubicBezTo>
                  <a:lnTo>
                    <a:pt x="191" y="22"/>
                  </a:lnTo>
                  <a:cubicBezTo>
                    <a:pt x="171" y="7"/>
                    <a:pt x="149" y="0"/>
                    <a:pt x="127" y="0"/>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51;p44">
              <a:extLst>
                <a:ext uri="{FF2B5EF4-FFF2-40B4-BE49-F238E27FC236}">
                  <a16:creationId xmlns:a16="http://schemas.microsoft.com/office/drawing/2014/main" id="{92ECF4D8-D42D-9F8C-B0D2-ACA37488CEE8}"/>
                </a:ext>
              </a:extLst>
            </p:cNvPr>
            <p:cNvSpPr/>
            <p:nvPr/>
          </p:nvSpPr>
          <p:spPr>
            <a:xfrm>
              <a:off x="7825132" y="3112756"/>
              <a:ext cx="647534" cy="462726"/>
            </a:xfrm>
            <a:custGeom>
              <a:avLst/>
              <a:gdLst/>
              <a:ahLst/>
              <a:cxnLst/>
              <a:rect l="l" t="t" r="r" b="b"/>
              <a:pathLst>
                <a:path w="9180" h="6560" extrusionOk="0">
                  <a:moveTo>
                    <a:pt x="291" y="1"/>
                  </a:moveTo>
                  <a:cubicBezTo>
                    <a:pt x="222" y="1"/>
                    <a:pt x="155" y="28"/>
                    <a:pt x="107" y="82"/>
                  </a:cubicBezTo>
                  <a:cubicBezTo>
                    <a:pt x="96" y="94"/>
                    <a:pt x="96" y="106"/>
                    <a:pt x="84" y="118"/>
                  </a:cubicBezTo>
                  <a:cubicBezTo>
                    <a:pt x="0" y="237"/>
                    <a:pt x="36" y="392"/>
                    <a:pt x="155" y="475"/>
                  </a:cubicBezTo>
                  <a:lnTo>
                    <a:pt x="750" y="999"/>
                  </a:lnTo>
                  <a:lnTo>
                    <a:pt x="8156" y="6452"/>
                  </a:lnTo>
                  <a:cubicBezTo>
                    <a:pt x="8260" y="6525"/>
                    <a:pt x="8378" y="6559"/>
                    <a:pt x="8494" y="6559"/>
                  </a:cubicBezTo>
                  <a:cubicBezTo>
                    <a:pt x="8685" y="6559"/>
                    <a:pt x="8871" y="6467"/>
                    <a:pt x="8989" y="6297"/>
                  </a:cubicBezTo>
                  <a:cubicBezTo>
                    <a:pt x="9180" y="6024"/>
                    <a:pt x="9120" y="5654"/>
                    <a:pt x="8847" y="5464"/>
                  </a:cubicBezTo>
                  <a:lnTo>
                    <a:pt x="1215" y="451"/>
                  </a:lnTo>
                  <a:lnTo>
                    <a:pt x="441" y="47"/>
                  </a:lnTo>
                  <a:cubicBezTo>
                    <a:pt x="395" y="16"/>
                    <a:pt x="342" y="1"/>
                    <a:pt x="291" y="1"/>
                  </a:cubicBezTo>
                  <a:close/>
                </a:path>
              </a:pathLst>
            </a:custGeom>
            <a:solidFill>
              <a:srgbClr val="6453C2"/>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2;p44">
              <a:extLst>
                <a:ext uri="{FF2B5EF4-FFF2-40B4-BE49-F238E27FC236}">
                  <a16:creationId xmlns:a16="http://schemas.microsoft.com/office/drawing/2014/main" id="{B34770AF-E3FB-0735-1CB9-D577C2452928}"/>
                </a:ext>
              </a:extLst>
            </p:cNvPr>
            <p:cNvSpPr/>
            <p:nvPr/>
          </p:nvSpPr>
          <p:spPr>
            <a:xfrm>
              <a:off x="8250904" y="3395686"/>
              <a:ext cx="221770" cy="179800"/>
            </a:xfrm>
            <a:custGeom>
              <a:avLst/>
              <a:gdLst/>
              <a:ahLst/>
              <a:cxnLst/>
              <a:rect l="l" t="t" r="r" b="b"/>
              <a:pathLst>
                <a:path w="3144" h="2549" extrusionOk="0">
                  <a:moveTo>
                    <a:pt x="608" y="0"/>
                  </a:moveTo>
                  <a:cubicBezTo>
                    <a:pt x="263" y="108"/>
                    <a:pt x="13" y="417"/>
                    <a:pt x="1" y="786"/>
                  </a:cubicBezTo>
                  <a:cubicBezTo>
                    <a:pt x="1" y="822"/>
                    <a:pt x="13" y="858"/>
                    <a:pt x="13" y="893"/>
                  </a:cubicBezTo>
                  <a:lnTo>
                    <a:pt x="2120" y="2441"/>
                  </a:lnTo>
                  <a:cubicBezTo>
                    <a:pt x="2224" y="2514"/>
                    <a:pt x="2342" y="2548"/>
                    <a:pt x="2458" y="2548"/>
                  </a:cubicBezTo>
                  <a:cubicBezTo>
                    <a:pt x="2649" y="2548"/>
                    <a:pt x="2835" y="2456"/>
                    <a:pt x="2953" y="2286"/>
                  </a:cubicBezTo>
                  <a:cubicBezTo>
                    <a:pt x="3144" y="2013"/>
                    <a:pt x="3084" y="1643"/>
                    <a:pt x="2811" y="1453"/>
                  </a:cubicBezTo>
                  <a:lnTo>
                    <a:pt x="608" y="0"/>
                  </a:ln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53;p44">
              <a:extLst>
                <a:ext uri="{FF2B5EF4-FFF2-40B4-BE49-F238E27FC236}">
                  <a16:creationId xmlns:a16="http://schemas.microsoft.com/office/drawing/2014/main" id="{364770E4-39FE-03C2-1BA3-688F0C3B0E04}"/>
                </a:ext>
              </a:extLst>
            </p:cNvPr>
            <p:cNvSpPr/>
            <p:nvPr/>
          </p:nvSpPr>
          <p:spPr>
            <a:xfrm>
              <a:off x="7978836" y="3251929"/>
              <a:ext cx="294847" cy="719976"/>
            </a:xfrm>
            <a:custGeom>
              <a:avLst/>
              <a:gdLst/>
              <a:ahLst/>
              <a:cxnLst/>
              <a:rect l="l" t="t" r="r" b="b"/>
              <a:pathLst>
                <a:path w="4180" h="10207" extrusionOk="0">
                  <a:moveTo>
                    <a:pt x="518" y="1"/>
                  </a:moveTo>
                  <a:cubicBezTo>
                    <a:pt x="220" y="1"/>
                    <a:pt x="0" y="270"/>
                    <a:pt x="0" y="753"/>
                  </a:cubicBezTo>
                  <a:cubicBezTo>
                    <a:pt x="0" y="1669"/>
                    <a:pt x="238" y="2538"/>
                    <a:pt x="595" y="3622"/>
                  </a:cubicBezTo>
                  <a:cubicBezTo>
                    <a:pt x="965" y="4705"/>
                    <a:pt x="1941" y="5789"/>
                    <a:pt x="2298" y="6265"/>
                  </a:cubicBezTo>
                  <a:cubicBezTo>
                    <a:pt x="2655" y="6753"/>
                    <a:pt x="3512" y="9242"/>
                    <a:pt x="4179" y="10206"/>
                  </a:cubicBezTo>
                  <a:lnTo>
                    <a:pt x="4179" y="3539"/>
                  </a:lnTo>
                  <a:cubicBezTo>
                    <a:pt x="4047" y="3564"/>
                    <a:pt x="3923" y="3576"/>
                    <a:pt x="3809" y="3576"/>
                  </a:cubicBezTo>
                  <a:cubicBezTo>
                    <a:pt x="3079" y="3576"/>
                    <a:pt x="2715" y="3122"/>
                    <a:pt x="2715" y="3122"/>
                  </a:cubicBezTo>
                  <a:cubicBezTo>
                    <a:pt x="2715" y="3122"/>
                    <a:pt x="1988" y="1634"/>
                    <a:pt x="1381" y="657"/>
                  </a:cubicBezTo>
                  <a:cubicBezTo>
                    <a:pt x="1098" y="207"/>
                    <a:pt x="778"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54;p44">
              <a:extLst>
                <a:ext uri="{FF2B5EF4-FFF2-40B4-BE49-F238E27FC236}">
                  <a16:creationId xmlns:a16="http://schemas.microsoft.com/office/drawing/2014/main" id="{58DB03DC-2C91-BAFA-7449-724992DD9D3A}"/>
                </a:ext>
              </a:extLst>
            </p:cNvPr>
            <p:cNvSpPr/>
            <p:nvPr/>
          </p:nvSpPr>
          <p:spPr>
            <a:xfrm>
              <a:off x="7978836" y="3230203"/>
              <a:ext cx="294847" cy="741702"/>
            </a:xfrm>
            <a:custGeom>
              <a:avLst/>
              <a:gdLst/>
              <a:ahLst/>
              <a:cxnLst/>
              <a:rect l="l" t="t" r="r" b="b"/>
              <a:pathLst>
                <a:path w="4180" h="10515" fill="none" extrusionOk="0">
                  <a:moveTo>
                    <a:pt x="4179" y="10514"/>
                  </a:moveTo>
                  <a:cubicBezTo>
                    <a:pt x="3512" y="9550"/>
                    <a:pt x="2655" y="7061"/>
                    <a:pt x="2298" y="6573"/>
                  </a:cubicBezTo>
                  <a:cubicBezTo>
                    <a:pt x="1941" y="6097"/>
                    <a:pt x="965" y="5013"/>
                    <a:pt x="595" y="3930"/>
                  </a:cubicBezTo>
                  <a:cubicBezTo>
                    <a:pt x="238" y="2846"/>
                    <a:pt x="0" y="1977"/>
                    <a:pt x="0" y="1061"/>
                  </a:cubicBezTo>
                  <a:cubicBezTo>
                    <a:pt x="0" y="156"/>
                    <a:pt x="774" y="1"/>
                    <a:pt x="1381" y="965"/>
                  </a:cubicBezTo>
                  <a:cubicBezTo>
                    <a:pt x="1988" y="1942"/>
                    <a:pt x="2715" y="3430"/>
                    <a:pt x="2715" y="3430"/>
                  </a:cubicBezTo>
                  <a:cubicBezTo>
                    <a:pt x="2715" y="3430"/>
                    <a:pt x="3203" y="4037"/>
                    <a:pt x="4179" y="3847"/>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55;p44">
              <a:extLst>
                <a:ext uri="{FF2B5EF4-FFF2-40B4-BE49-F238E27FC236}">
                  <a16:creationId xmlns:a16="http://schemas.microsoft.com/office/drawing/2014/main" id="{85ECD35E-C4BB-89FA-24F5-C6DDBE093EA3}"/>
                </a:ext>
              </a:extLst>
            </p:cNvPr>
            <p:cNvSpPr/>
            <p:nvPr/>
          </p:nvSpPr>
          <p:spPr>
            <a:xfrm>
              <a:off x="7965363" y="3261875"/>
              <a:ext cx="80695" cy="90217"/>
            </a:xfrm>
            <a:custGeom>
              <a:avLst/>
              <a:gdLst/>
              <a:ahLst/>
              <a:cxnLst/>
              <a:rect l="l" t="t" r="r" b="b"/>
              <a:pathLst>
                <a:path w="1144" h="1279" extrusionOk="0">
                  <a:moveTo>
                    <a:pt x="579" y="1"/>
                  </a:moveTo>
                  <a:cubicBezTo>
                    <a:pt x="561" y="1"/>
                    <a:pt x="543" y="2"/>
                    <a:pt x="524" y="4"/>
                  </a:cubicBezTo>
                  <a:cubicBezTo>
                    <a:pt x="429" y="16"/>
                    <a:pt x="334" y="64"/>
                    <a:pt x="274" y="135"/>
                  </a:cubicBezTo>
                  <a:cubicBezTo>
                    <a:pt x="1" y="409"/>
                    <a:pt x="310" y="1278"/>
                    <a:pt x="310" y="1278"/>
                  </a:cubicBezTo>
                  <a:cubicBezTo>
                    <a:pt x="429" y="1088"/>
                    <a:pt x="584" y="933"/>
                    <a:pt x="775" y="826"/>
                  </a:cubicBezTo>
                  <a:cubicBezTo>
                    <a:pt x="1108" y="635"/>
                    <a:pt x="1144" y="635"/>
                    <a:pt x="1144" y="635"/>
                  </a:cubicBezTo>
                  <a:lnTo>
                    <a:pt x="941" y="231"/>
                  </a:lnTo>
                  <a:cubicBezTo>
                    <a:pt x="877" y="92"/>
                    <a:pt x="736" y="1"/>
                    <a:pt x="579"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56;p44">
              <a:extLst>
                <a:ext uri="{FF2B5EF4-FFF2-40B4-BE49-F238E27FC236}">
                  <a16:creationId xmlns:a16="http://schemas.microsoft.com/office/drawing/2014/main" id="{675BADBE-D133-539A-9429-F754A4C3274B}"/>
                </a:ext>
              </a:extLst>
            </p:cNvPr>
            <p:cNvSpPr/>
            <p:nvPr/>
          </p:nvSpPr>
          <p:spPr>
            <a:xfrm>
              <a:off x="8345003" y="3910477"/>
              <a:ext cx="377164" cy="339356"/>
            </a:xfrm>
            <a:custGeom>
              <a:avLst/>
              <a:gdLst/>
              <a:ahLst/>
              <a:cxnLst/>
              <a:rect l="l" t="t" r="r" b="b"/>
              <a:pathLst>
                <a:path w="5347" h="4811" extrusionOk="0">
                  <a:moveTo>
                    <a:pt x="3977" y="1"/>
                  </a:moveTo>
                  <a:cubicBezTo>
                    <a:pt x="3977" y="1"/>
                    <a:pt x="2381" y="477"/>
                    <a:pt x="1548" y="1311"/>
                  </a:cubicBezTo>
                  <a:cubicBezTo>
                    <a:pt x="988" y="1870"/>
                    <a:pt x="476" y="2465"/>
                    <a:pt x="0" y="3085"/>
                  </a:cubicBezTo>
                  <a:lnTo>
                    <a:pt x="1489" y="4811"/>
                  </a:lnTo>
                  <a:cubicBezTo>
                    <a:pt x="1489" y="4811"/>
                    <a:pt x="2739" y="3382"/>
                    <a:pt x="3572" y="2727"/>
                  </a:cubicBezTo>
                  <a:cubicBezTo>
                    <a:pt x="4132" y="2299"/>
                    <a:pt x="4727" y="1894"/>
                    <a:pt x="5346" y="1537"/>
                  </a:cubicBezTo>
                  <a:lnTo>
                    <a:pt x="3977" y="1"/>
                  </a:ln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57;p44">
              <a:extLst>
                <a:ext uri="{FF2B5EF4-FFF2-40B4-BE49-F238E27FC236}">
                  <a16:creationId xmlns:a16="http://schemas.microsoft.com/office/drawing/2014/main" id="{D6FD7E23-9E01-C4D5-B4C2-9334A0D1D50E}"/>
                </a:ext>
              </a:extLst>
            </p:cNvPr>
            <p:cNvSpPr/>
            <p:nvPr/>
          </p:nvSpPr>
          <p:spPr>
            <a:xfrm>
              <a:off x="8399600" y="3994488"/>
              <a:ext cx="733237" cy="800460"/>
            </a:xfrm>
            <a:custGeom>
              <a:avLst/>
              <a:gdLst/>
              <a:ahLst/>
              <a:cxnLst/>
              <a:rect l="l" t="t" r="r" b="b"/>
              <a:pathLst>
                <a:path w="10395" h="11348" extrusionOk="0">
                  <a:moveTo>
                    <a:pt x="4525" y="1"/>
                  </a:moveTo>
                  <a:cubicBezTo>
                    <a:pt x="4525" y="1"/>
                    <a:pt x="3215" y="239"/>
                    <a:pt x="2203" y="1120"/>
                  </a:cubicBezTo>
                  <a:cubicBezTo>
                    <a:pt x="1191" y="2013"/>
                    <a:pt x="0" y="3799"/>
                    <a:pt x="0" y="3799"/>
                  </a:cubicBezTo>
                  <a:lnTo>
                    <a:pt x="4703" y="11347"/>
                  </a:lnTo>
                  <a:lnTo>
                    <a:pt x="10394" y="5632"/>
                  </a:lnTo>
                  <a:lnTo>
                    <a:pt x="45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58;p44">
              <a:extLst>
                <a:ext uri="{FF2B5EF4-FFF2-40B4-BE49-F238E27FC236}">
                  <a16:creationId xmlns:a16="http://schemas.microsoft.com/office/drawing/2014/main" id="{22F45A7D-EDC8-4E0A-5E65-698989EC9DC4}"/>
                </a:ext>
              </a:extLst>
            </p:cNvPr>
            <p:cNvSpPr/>
            <p:nvPr/>
          </p:nvSpPr>
          <p:spPr>
            <a:xfrm>
              <a:off x="8399600" y="3994488"/>
              <a:ext cx="733237" cy="800460"/>
            </a:xfrm>
            <a:custGeom>
              <a:avLst/>
              <a:gdLst/>
              <a:ahLst/>
              <a:cxnLst/>
              <a:rect l="l" t="t" r="r" b="b"/>
              <a:pathLst>
                <a:path w="10395" h="11348" fill="none" extrusionOk="0">
                  <a:moveTo>
                    <a:pt x="4703" y="11347"/>
                  </a:moveTo>
                  <a:lnTo>
                    <a:pt x="0" y="3799"/>
                  </a:lnTo>
                  <a:cubicBezTo>
                    <a:pt x="0" y="3799"/>
                    <a:pt x="1191" y="2013"/>
                    <a:pt x="2203" y="1120"/>
                  </a:cubicBezTo>
                  <a:cubicBezTo>
                    <a:pt x="3215" y="239"/>
                    <a:pt x="4525" y="1"/>
                    <a:pt x="4525" y="1"/>
                  </a:cubicBezTo>
                  <a:lnTo>
                    <a:pt x="10394" y="5632"/>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59;p44">
              <a:extLst>
                <a:ext uri="{FF2B5EF4-FFF2-40B4-BE49-F238E27FC236}">
                  <a16:creationId xmlns:a16="http://schemas.microsoft.com/office/drawing/2014/main" id="{08263EE3-93B3-FE43-5037-EAADC30697E2}"/>
                </a:ext>
              </a:extLst>
            </p:cNvPr>
            <p:cNvSpPr/>
            <p:nvPr/>
          </p:nvSpPr>
          <p:spPr>
            <a:xfrm>
              <a:off x="8093039" y="3433495"/>
              <a:ext cx="6772" cy="917"/>
            </a:xfrm>
            <a:custGeom>
              <a:avLst/>
              <a:gdLst/>
              <a:ahLst/>
              <a:cxnLst/>
              <a:rect l="l" t="t" r="r" b="b"/>
              <a:pathLst>
                <a:path w="96" h="13" fill="none" extrusionOk="0">
                  <a:moveTo>
                    <a:pt x="0" y="12"/>
                  </a:moveTo>
                  <a:lnTo>
                    <a:pt x="96" y="0"/>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60;p44">
              <a:extLst>
                <a:ext uri="{FF2B5EF4-FFF2-40B4-BE49-F238E27FC236}">
                  <a16:creationId xmlns:a16="http://schemas.microsoft.com/office/drawing/2014/main" id="{E57E6B1A-979F-E96C-BDDE-75246DFC3143}"/>
                </a:ext>
              </a:extLst>
            </p:cNvPr>
            <p:cNvSpPr/>
            <p:nvPr/>
          </p:nvSpPr>
          <p:spPr>
            <a:xfrm>
              <a:off x="8028355" y="3435964"/>
              <a:ext cx="51281" cy="33717"/>
            </a:xfrm>
            <a:custGeom>
              <a:avLst/>
              <a:gdLst/>
              <a:ahLst/>
              <a:cxnLst/>
              <a:rect l="l" t="t" r="r" b="b"/>
              <a:pathLst>
                <a:path w="727" h="478" fill="none" extrusionOk="0">
                  <a:moveTo>
                    <a:pt x="1" y="477"/>
                  </a:moveTo>
                  <a:cubicBezTo>
                    <a:pt x="1" y="477"/>
                    <a:pt x="60" y="144"/>
                    <a:pt x="727"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61;p44">
              <a:extLst>
                <a:ext uri="{FF2B5EF4-FFF2-40B4-BE49-F238E27FC236}">
                  <a16:creationId xmlns:a16="http://schemas.microsoft.com/office/drawing/2014/main" id="{E9866CDE-E7C8-467A-9939-D80DB1FD1D9D}"/>
                </a:ext>
              </a:extLst>
            </p:cNvPr>
            <p:cNvSpPr/>
            <p:nvPr/>
          </p:nvSpPr>
          <p:spPr>
            <a:xfrm>
              <a:off x="8043450" y="3452823"/>
              <a:ext cx="36186" cy="23560"/>
            </a:xfrm>
            <a:custGeom>
              <a:avLst/>
              <a:gdLst/>
              <a:ahLst/>
              <a:cxnLst/>
              <a:rect l="l" t="t" r="r" b="b"/>
              <a:pathLst>
                <a:path w="513" h="334" fill="none" extrusionOk="0">
                  <a:moveTo>
                    <a:pt x="513" y="0"/>
                  </a:moveTo>
                  <a:cubicBezTo>
                    <a:pt x="513" y="0"/>
                    <a:pt x="465" y="143"/>
                    <a:pt x="1" y="333"/>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62;p44">
              <a:extLst>
                <a:ext uri="{FF2B5EF4-FFF2-40B4-BE49-F238E27FC236}">
                  <a16:creationId xmlns:a16="http://schemas.microsoft.com/office/drawing/2014/main" id="{065A8E97-39FA-B1FD-FABD-B95A1819D274}"/>
                </a:ext>
              </a:extLst>
            </p:cNvPr>
            <p:cNvSpPr/>
            <p:nvPr/>
          </p:nvSpPr>
          <p:spPr>
            <a:xfrm>
              <a:off x="8032587" y="3421715"/>
              <a:ext cx="46202" cy="18551"/>
            </a:xfrm>
            <a:custGeom>
              <a:avLst/>
              <a:gdLst/>
              <a:ahLst/>
              <a:cxnLst/>
              <a:rect l="l" t="t" r="r" b="b"/>
              <a:pathLst>
                <a:path w="655" h="263" fill="none" extrusionOk="0">
                  <a:moveTo>
                    <a:pt x="655" y="0"/>
                  </a:moveTo>
                  <a:cubicBezTo>
                    <a:pt x="417" y="36"/>
                    <a:pt x="191" y="120"/>
                    <a:pt x="0" y="262"/>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63;p44">
              <a:extLst>
                <a:ext uri="{FF2B5EF4-FFF2-40B4-BE49-F238E27FC236}">
                  <a16:creationId xmlns:a16="http://schemas.microsoft.com/office/drawing/2014/main" id="{DF3C71EE-952B-D664-7DCD-6F55940CBB46}"/>
                </a:ext>
              </a:extLst>
            </p:cNvPr>
            <p:cNvSpPr/>
            <p:nvPr/>
          </p:nvSpPr>
          <p:spPr>
            <a:xfrm>
              <a:off x="6863478" y="2261567"/>
              <a:ext cx="464489" cy="459058"/>
            </a:xfrm>
            <a:custGeom>
              <a:avLst/>
              <a:gdLst/>
              <a:ahLst/>
              <a:cxnLst/>
              <a:rect l="l" t="t" r="r" b="b"/>
              <a:pathLst>
                <a:path w="6585" h="6508" extrusionOk="0">
                  <a:moveTo>
                    <a:pt x="3877" y="1"/>
                  </a:moveTo>
                  <a:cubicBezTo>
                    <a:pt x="3561" y="1"/>
                    <a:pt x="3099" y="144"/>
                    <a:pt x="2501" y="553"/>
                  </a:cubicBezTo>
                  <a:cubicBezTo>
                    <a:pt x="941" y="1600"/>
                    <a:pt x="1" y="2958"/>
                    <a:pt x="96" y="3886"/>
                  </a:cubicBezTo>
                  <a:cubicBezTo>
                    <a:pt x="191" y="4803"/>
                    <a:pt x="2572" y="6089"/>
                    <a:pt x="2572" y="6089"/>
                  </a:cubicBezTo>
                  <a:cubicBezTo>
                    <a:pt x="2572" y="6089"/>
                    <a:pt x="3561" y="6172"/>
                    <a:pt x="4180" y="6375"/>
                  </a:cubicBezTo>
                  <a:cubicBezTo>
                    <a:pt x="4418" y="6457"/>
                    <a:pt x="4656" y="6508"/>
                    <a:pt x="4852" y="6508"/>
                  </a:cubicBezTo>
                  <a:cubicBezTo>
                    <a:pt x="5166" y="6508"/>
                    <a:pt x="5372" y="6378"/>
                    <a:pt x="5299" y="6041"/>
                  </a:cubicBezTo>
                  <a:cubicBezTo>
                    <a:pt x="5262" y="5843"/>
                    <a:pt x="5084" y="5685"/>
                    <a:pt x="4954" y="5593"/>
                  </a:cubicBezTo>
                  <a:lnTo>
                    <a:pt x="4954" y="5593"/>
                  </a:lnTo>
                  <a:cubicBezTo>
                    <a:pt x="5081" y="5660"/>
                    <a:pt x="5283" y="5742"/>
                    <a:pt x="5513" y="5742"/>
                  </a:cubicBezTo>
                  <a:cubicBezTo>
                    <a:pt x="5642" y="5742"/>
                    <a:pt x="5780" y="5716"/>
                    <a:pt x="5918" y="5649"/>
                  </a:cubicBezTo>
                  <a:cubicBezTo>
                    <a:pt x="6466" y="5363"/>
                    <a:pt x="5454" y="4458"/>
                    <a:pt x="5454" y="4458"/>
                  </a:cubicBezTo>
                  <a:lnTo>
                    <a:pt x="5454" y="4458"/>
                  </a:lnTo>
                  <a:cubicBezTo>
                    <a:pt x="5454" y="4458"/>
                    <a:pt x="5930" y="4610"/>
                    <a:pt x="6264" y="4610"/>
                  </a:cubicBezTo>
                  <a:cubicBezTo>
                    <a:pt x="6443" y="4610"/>
                    <a:pt x="6581" y="4567"/>
                    <a:pt x="6585" y="4434"/>
                  </a:cubicBezTo>
                  <a:cubicBezTo>
                    <a:pt x="6585" y="4041"/>
                    <a:pt x="6073" y="3672"/>
                    <a:pt x="5882" y="3434"/>
                  </a:cubicBezTo>
                  <a:cubicBezTo>
                    <a:pt x="5704" y="3196"/>
                    <a:pt x="4001" y="2601"/>
                    <a:pt x="3787" y="2315"/>
                  </a:cubicBezTo>
                  <a:cubicBezTo>
                    <a:pt x="3561" y="2029"/>
                    <a:pt x="3739" y="969"/>
                    <a:pt x="4215" y="588"/>
                  </a:cubicBezTo>
                  <a:cubicBezTo>
                    <a:pt x="4508" y="362"/>
                    <a:pt x="4378" y="1"/>
                    <a:pt x="3877"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64;p44">
              <a:extLst>
                <a:ext uri="{FF2B5EF4-FFF2-40B4-BE49-F238E27FC236}">
                  <a16:creationId xmlns:a16="http://schemas.microsoft.com/office/drawing/2014/main" id="{3A058FD5-F1E5-2380-EA17-9C0D203BE911}"/>
                </a:ext>
              </a:extLst>
            </p:cNvPr>
            <p:cNvSpPr/>
            <p:nvPr/>
          </p:nvSpPr>
          <p:spPr>
            <a:xfrm>
              <a:off x="6961738" y="2381130"/>
              <a:ext cx="214222" cy="241097"/>
            </a:xfrm>
            <a:custGeom>
              <a:avLst/>
              <a:gdLst/>
              <a:ahLst/>
              <a:cxnLst/>
              <a:rect l="l" t="t" r="r" b="b"/>
              <a:pathLst>
                <a:path w="3037" h="3418" fill="none" extrusionOk="0">
                  <a:moveTo>
                    <a:pt x="3037" y="3418"/>
                  </a:moveTo>
                  <a:lnTo>
                    <a:pt x="834" y="2072"/>
                  </a:lnTo>
                  <a:cubicBezTo>
                    <a:pt x="834" y="2072"/>
                    <a:pt x="1" y="1370"/>
                    <a:pt x="525"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65;p44">
              <a:extLst>
                <a:ext uri="{FF2B5EF4-FFF2-40B4-BE49-F238E27FC236}">
                  <a16:creationId xmlns:a16="http://schemas.microsoft.com/office/drawing/2014/main" id="{006FA55A-FDCC-D89C-9BE2-8DDFC3B7C865}"/>
                </a:ext>
              </a:extLst>
            </p:cNvPr>
            <p:cNvSpPr/>
            <p:nvPr/>
          </p:nvSpPr>
          <p:spPr>
            <a:xfrm>
              <a:off x="7037356" y="2326533"/>
              <a:ext cx="160473" cy="240251"/>
            </a:xfrm>
            <a:custGeom>
              <a:avLst/>
              <a:gdLst/>
              <a:ahLst/>
              <a:cxnLst/>
              <a:rect l="l" t="t" r="r" b="b"/>
              <a:pathLst>
                <a:path w="2275" h="3406" fill="none" extrusionOk="0">
                  <a:moveTo>
                    <a:pt x="2274" y="3406"/>
                  </a:moveTo>
                  <a:lnTo>
                    <a:pt x="643" y="1906"/>
                  </a:lnTo>
                  <a:cubicBezTo>
                    <a:pt x="643" y="1906"/>
                    <a:pt x="0" y="1179"/>
                    <a:pt x="548"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66;p44">
              <a:extLst>
                <a:ext uri="{FF2B5EF4-FFF2-40B4-BE49-F238E27FC236}">
                  <a16:creationId xmlns:a16="http://schemas.microsoft.com/office/drawing/2014/main" id="{C08AA507-8407-B849-032A-0A26B521C5B7}"/>
                </a:ext>
              </a:extLst>
            </p:cNvPr>
            <p:cNvSpPr/>
            <p:nvPr/>
          </p:nvSpPr>
          <p:spPr>
            <a:xfrm>
              <a:off x="6782006" y="1784867"/>
              <a:ext cx="843276" cy="943157"/>
            </a:xfrm>
            <a:custGeom>
              <a:avLst/>
              <a:gdLst/>
              <a:ahLst/>
              <a:cxnLst/>
              <a:rect l="l" t="t" r="r" b="b"/>
              <a:pathLst>
                <a:path w="11955" h="13371" extrusionOk="0">
                  <a:moveTo>
                    <a:pt x="7966" y="0"/>
                  </a:moveTo>
                  <a:cubicBezTo>
                    <a:pt x="7966" y="0"/>
                    <a:pt x="7549" y="2036"/>
                    <a:pt x="7311" y="2310"/>
                  </a:cubicBezTo>
                  <a:cubicBezTo>
                    <a:pt x="7061" y="2584"/>
                    <a:pt x="3108" y="4346"/>
                    <a:pt x="2632" y="4727"/>
                  </a:cubicBezTo>
                  <a:cubicBezTo>
                    <a:pt x="2156" y="5096"/>
                    <a:pt x="1751" y="6942"/>
                    <a:pt x="1751" y="6942"/>
                  </a:cubicBezTo>
                  <a:cubicBezTo>
                    <a:pt x="1537" y="7692"/>
                    <a:pt x="1263" y="8430"/>
                    <a:pt x="917" y="9132"/>
                  </a:cubicBezTo>
                  <a:cubicBezTo>
                    <a:pt x="1" y="10978"/>
                    <a:pt x="167" y="10835"/>
                    <a:pt x="584" y="11275"/>
                  </a:cubicBezTo>
                  <a:cubicBezTo>
                    <a:pt x="1001" y="11716"/>
                    <a:pt x="2025" y="12609"/>
                    <a:pt x="2822" y="12835"/>
                  </a:cubicBezTo>
                  <a:cubicBezTo>
                    <a:pt x="3323" y="12987"/>
                    <a:pt x="3906" y="13370"/>
                    <a:pt x="4204" y="13370"/>
                  </a:cubicBezTo>
                  <a:cubicBezTo>
                    <a:pt x="4374" y="13370"/>
                    <a:pt x="4452" y="13246"/>
                    <a:pt x="4370" y="12883"/>
                  </a:cubicBezTo>
                  <a:cubicBezTo>
                    <a:pt x="4144" y="11859"/>
                    <a:pt x="1930" y="11430"/>
                    <a:pt x="2168" y="10240"/>
                  </a:cubicBezTo>
                  <a:cubicBezTo>
                    <a:pt x="2287" y="9692"/>
                    <a:pt x="3489" y="8204"/>
                    <a:pt x="3644" y="8001"/>
                  </a:cubicBezTo>
                  <a:cubicBezTo>
                    <a:pt x="3644" y="8001"/>
                    <a:pt x="4071" y="7820"/>
                    <a:pt x="4553" y="7820"/>
                  </a:cubicBezTo>
                  <a:cubicBezTo>
                    <a:pt x="4844" y="7820"/>
                    <a:pt x="5155" y="7886"/>
                    <a:pt x="5406" y="8096"/>
                  </a:cubicBezTo>
                  <a:lnTo>
                    <a:pt x="6692" y="9156"/>
                  </a:lnTo>
                  <a:lnTo>
                    <a:pt x="9169" y="6013"/>
                  </a:lnTo>
                  <a:cubicBezTo>
                    <a:pt x="9169" y="6013"/>
                    <a:pt x="10764" y="5299"/>
                    <a:pt x="11181" y="4656"/>
                  </a:cubicBezTo>
                  <a:cubicBezTo>
                    <a:pt x="11597" y="4025"/>
                    <a:pt x="11955" y="560"/>
                    <a:pt x="11955" y="560"/>
                  </a:cubicBezTo>
                  <a:lnTo>
                    <a:pt x="7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67;p44">
              <a:extLst>
                <a:ext uri="{FF2B5EF4-FFF2-40B4-BE49-F238E27FC236}">
                  <a16:creationId xmlns:a16="http://schemas.microsoft.com/office/drawing/2014/main" id="{D67C75E6-7593-15BE-F6D0-44F2197DCE75}"/>
                </a:ext>
              </a:extLst>
            </p:cNvPr>
            <p:cNvSpPr/>
            <p:nvPr/>
          </p:nvSpPr>
          <p:spPr>
            <a:xfrm>
              <a:off x="6782006" y="1784867"/>
              <a:ext cx="843276" cy="979272"/>
            </a:xfrm>
            <a:custGeom>
              <a:avLst/>
              <a:gdLst/>
              <a:ahLst/>
              <a:cxnLst/>
              <a:rect l="l" t="t" r="r" b="b"/>
              <a:pathLst>
                <a:path w="11955" h="13883" fill="none" extrusionOk="0">
                  <a:moveTo>
                    <a:pt x="5406" y="8096"/>
                  </a:moveTo>
                  <a:lnTo>
                    <a:pt x="6692" y="9156"/>
                  </a:lnTo>
                  <a:lnTo>
                    <a:pt x="9169" y="6013"/>
                  </a:lnTo>
                  <a:cubicBezTo>
                    <a:pt x="9169" y="6013"/>
                    <a:pt x="10764" y="5299"/>
                    <a:pt x="11181" y="4656"/>
                  </a:cubicBezTo>
                  <a:cubicBezTo>
                    <a:pt x="11597" y="4025"/>
                    <a:pt x="11955" y="560"/>
                    <a:pt x="11955" y="560"/>
                  </a:cubicBezTo>
                  <a:lnTo>
                    <a:pt x="7966" y="0"/>
                  </a:lnTo>
                  <a:cubicBezTo>
                    <a:pt x="7966" y="0"/>
                    <a:pt x="7549" y="2036"/>
                    <a:pt x="7311" y="2310"/>
                  </a:cubicBezTo>
                  <a:cubicBezTo>
                    <a:pt x="7061" y="2584"/>
                    <a:pt x="3108" y="4346"/>
                    <a:pt x="2632" y="4727"/>
                  </a:cubicBezTo>
                  <a:cubicBezTo>
                    <a:pt x="2156" y="5096"/>
                    <a:pt x="1751" y="6942"/>
                    <a:pt x="1751" y="6942"/>
                  </a:cubicBezTo>
                  <a:cubicBezTo>
                    <a:pt x="1537" y="7692"/>
                    <a:pt x="1263" y="8430"/>
                    <a:pt x="917" y="9132"/>
                  </a:cubicBezTo>
                  <a:cubicBezTo>
                    <a:pt x="1" y="10978"/>
                    <a:pt x="167" y="10835"/>
                    <a:pt x="584" y="11275"/>
                  </a:cubicBezTo>
                  <a:cubicBezTo>
                    <a:pt x="1001" y="11716"/>
                    <a:pt x="2025" y="12609"/>
                    <a:pt x="2822" y="12835"/>
                  </a:cubicBezTo>
                  <a:cubicBezTo>
                    <a:pt x="3608" y="13073"/>
                    <a:pt x="4597" y="13883"/>
                    <a:pt x="4370" y="12883"/>
                  </a:cubicBezTo>
                  <a:cubicBezTo>
                    <a:pt x="4144" y="11859"/>
                    <a:pt x="1930" y="11430"/>
                    <a:pt x="2168" y="10240"/>
                  </a:cubicBezTo>
                  <a:cubicBezTo>
                    <a:pt x="2287" y="9692"/>
                    <a:pt x="3489" y="8204"/>
                    <a:pt x="3644" y="8001"/>
                  </a:cubicBezTo>
                  <a:cubicBezTo>
                    <a:pt x="3644" y="8001"/>
                    <a:pt x="4739" y="7537"/>
                    <a:pt x="5406" y="8096"/>
                  </a:cubicBezTo>
                  <a:lnTo>
                    <a:pt x="5406" y="8096"/>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68;p44">
              <a:extLst>
                <a:ext uri="{FF2B5EF4-FFF2-40B4-BE49-F238E27FC236}">
                  <a16:creationId xmlns:a16="http://schemas.microsoft.com/office/drawing/2014/main" id="{AF92B379-68E1-DA67-E9AE-6786A8828182}"/>
                </a:ext>
              </a:extLst>
            </p:cNvPr>
            <p:cNvSpPr/>
            <p:nvPr/>
          </p:nvSpPr>
          <p:spPr>
            <a:xfrm>
              <a:off x="7104509" y="2901705"/>
              <a:ext cx="17705" cy="38020"/>
            </a:xfrm>
            <a:custGeom>
              <a:avLst/>
              <a:gdLst/>
              <a:ahLst/>
              <a:cxnLst/>
              <a:rect l="l" t="t" r="r" b="b"/>
              <a:pathLst>
                <a:path w="251" h="539" extrusionOk="0">
                  <a:moveTo>
                    <a:pt x="126" y="1"/>
                  </a:moveTo>
                  <a:cubicBezTo>
                    <a:pt x="120" y="1"/>
                    <a:pt x="114" y="1"/>
                    <a:pt x="108" y="3"/>
                  </a:cubicBezTo>
                  <a:cubicBezTo>
                    <a:pt x="48" y="14"/>
                    <a:pt x="1" y="62"/>
                    <a:pt x="13" y="133"/>
                  </a:cubicBezTo>
                  <a:lnTo>
                    <a:pt x="25" y="431"/>
                  </a:lnTo>
                  <a:cubicBezTo>
                    <a:pt x="36" y="491"/>
                    <a:pt x="84" y="526"/>
                    <a:pt x="132" y="538"/>
                  </a:cubicBezTo>
                  <a:lnTo>
                    <a:pt x="144" y="538"/>
                  </a:lnTo>
                  <a:cubicBezTo>
                    <a:pt x="215" y="526"/>
                    <a:pt x="251" y="479"/>
                    <a:pt x="251" y="419"/>
                  </a:cubicBezTo>
                  <a:lnTo>
                    <a:pt x="239" y="110"/>
                  </a:lnTo>
                  <a:lnTo>
                    <a:pt x="239" y="98"/>
                  </a:lnTo>
                  <a:cubicBezTo>
                    <a:pt x="228" y="44"/>
                    <a:pt x="179" y="1"/>
                    <a:pt x="126" y="1"/>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69;p44">
              <a:extLst>
                <a:ext uri="{FF2B5EF4-FFF2-40B4-BE49-F238E27FC236}">
                  <a16:creationId xmlns:a16="http://schemas.microsoft.com/office/drawing/2014/main" id="{7B907941-509F-13FF-53E3-E16BD9858C8F}"/>
                </a:ext>
              </a:extLst>
            </p:cNvPr>
            <p:cNvSpPr/>
            <p:nvPr/>
          </p:nvSpPr>
          <p:spPr>
            <a:xfrm>
              <a:off x="7033124" y="2150892"/>
              <a:ext cx="102562" cy="764485"/>
            </a:xfrm>
            <a:custGeom>
              <a:avLst/>
              <a:gdLst/>
              <a:ahLst/>
              <a:cxnLst/>
              <a:rect l="l" t="t" r="r" b="b"/>
              <a:pathLst>
                <a:path w="1454" h="10838" extrusionOk="0">
                  <a:moveTo>
                    <a:pt x="626" y="1"/>
                  </a:moveTo>
                  <a:cubicBezTo>
                    <a:pt x="612" y="1"/>
                    <a:pt x="598" y="1"/>
                    <a:pt x="584" y="2"/>
                  </a:cubicBezTo>
                  <a:cubicBezTo>
                    <a:pt x="251" y="14"/>
                    <a:pt x="1" y="300"/>
                    <a:pt x="13" y="633"/>
                  </a:cubicBezTo>
                  <a:lnTo>
                    <a:pt x="739" y="9730"/>
                  </a:lnTo>
                  <a:lnTo>
                    <a:pt x="906" y="10587"/>
                  </a:lnTo>
                  <a:cubicBezTo>
                    <a:pt x="906" y="10718"/>
                    <a:pt x="1001" y="10813"/>
                    <a:pt x="1132" y="10825"/>
                  </a:cubicBezTo>
                  <a:lnTo>
                    <a:pt x="1132" y="10837"/>
                  </a:lnTo>
                  <a:lnTo>
                    <a:pt x="1167" y="10837"/>
                  </a:lnTo>
                  <a:cubicBezTo>
                    <a:pt x="1310" y="10825"/>
                    <a:pt x="1418" y="10706"/>
                    <a:pt x="1418" y="10563"/>
                  </a:cubicBezTo>
                  <a:lnTo>
                    <a:pt x="1453" y="9765"/>
                  </a:lnTo>
                  <a:lnTo>
                    <a:pt x="1227" y="574"/>
                  </a:lnTo>
                  <a:cubicBezTo>
                    <a:pt x="1204" y="255"/>
                    <a:pt x="941" y="1"/>
                    <a:pt x="626" y="1"/>
                  </a:cubicBezTo>
                  <a:close/>
                </a:path>
              </a:pathLst>
            </a:custGeom>
            <a:solidFill>
              <a:srgbClr val="6453C2"/>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70;p44">
              <a:extLst>
                <a:ext uri="{FF2B5EF4-FFF2-40B4-BE49-F238E27FC236}">
                  <a16:creationId xmlns:a16="http://schemas.microsoft.com/office/drawing/2014/main" id="{921331D0-BC11-E627-3661-5E9AA70B8312}"/>
                </a:ext>
              </a:extLst>
            </p:cNvPr>
            <p:cNvSpPr/>
            <p:nvPr/>
          </p:nvSpPr>
          <p:spPr>
            <a:xfrm>
              <a:off x="7033124" y="2150892"/>
              <a:ext cx="90782" cy="240815"/>
            </a:xfrm>
            <a:custGeom>
              <a:avLst/>
              <a:gdLst/>
              <a:ahLst/>
              <a:cxnLst/>
              <a:rect l="l" t="t" r="r" b="b"/>
              <a:pathLst>
                <a:path w="1287" h="3414" extrusionOk="0">
                  <a:moveTo>
                    <a:pt x="626" y="1"/>
                  </a:moveTo>
                  <a:cubicBezTo>
                    <a:pt x="612" y="1"/>
                    <a:pt x="598" y="1"/>
                    <a:pt x="584" y="2"/>
                  </a:cubicBezTo>
                  <a:cubicBezTo>
                    <a:pt x="251" y="14"/>
                    <a:pt x="1" y="300"/>
                    <a:pt x="13" y="633"/>
                  </a:cubicBezTo>
                  <a:lnTo>
                    <a:pt x="227" y="3253"/>
                  </a:lnTo>
                  <a:cubicBezTo>
                    <a:pt x="370" y="3360"/>
                    <a:pt x="542" y="3413"/>
                    <a:pt x="715" y="3413"/>
                  </a:cubicBezTo>
                  <a:cubicBezTo>
                    <a:pt x="888" y="3413"/>
                    <a:pt x="1060" y="3360"/>
                    <a:pt x="1203" y="3253"/>
                  </a:cubicBezTo>
                  <a:cubicBezTo>
                    <a:pt x="1239" y="3229"/>
                    <a:pt x="1263" y="3217"/>
                    <a:pt x="1287" y="3181"/>
                  </a:cubicBezTo>
                  <a:lnTo>
                    <a:pt x="1215" y="574"/>
                  </a:lnTo>
                  <a:cubicBezTo>
                    <a:pt x="1204" y="255"/>
                    <a:pt x="941" y="1"/>
                    <a:pt x="626" y="1"/>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71;p44">
              <a:extLst>
                <a:ext uri="{FF2B5EF4-FFF2-40B4-BE49-F238E27FC236}">
                  <a16:creationId xmlns:a16="http://schemas.microsoft.com/office/drawing/2014/main" id="{E6B19A4E-B5C0-A1AC-709B-6CFD89757BBD}"/>
                </a:ext>
              </a:extLst>
            </p:cNvPr>
            <p:cNvSpPr/>
            <p:nvPr/>
          </p:nvSpPr>
          <p:spPr>
            <a:xfrm>
              <a:off x="7085393" y="2113224"/>
              <a:ext cx="485298" cy="588142"/>
            </a:xfrm>
            <a:custGeom>
              <a:avLst/>
              <a:gdLst/>
              <a:ahLst/>
              <a:cxnLst/>
              <a:rect l="l" t="t" r="r" b="b"/>
              <a:pathLst>
                <a:path w="6880" h="8338" extrusionOk="0">
                  <a:moveTo>
                    <a:pt x="6880" y="1"/>
                  </a:moveTo>
                  <a:lnTo>
                    <a:pt x="843" y="3108"/>
                  </a:lnTo>
                  <a:cubicBezTo>
                    <a:pt x="1581" y="3763"/>
                    <a:pt x="1403" y="4513"/>
                    <a:pt x="1403" y="4513"/>
                  </a:cubicBezTo>
                  <a:cubicBezTo>
                    <a:pt x="1403" y="4513"/>
                    <a:pt x="677" y="6001"/>
                    <a:pt x="284" y="7073"/>
                  </a:cubicBezTo>
                  <a:cubicBezTo>
                    <a:pt x="0" y="7854"/>
                    <a:pt x="237" y="8338"/>
                    <a:pt x="658" y="8338"/>
                  </a:cubicBezTo>
                  <a:cubicBezTo>
                    <a:pt x="822" y="8338"/>
                    <a:pt x="1013" y="8265"/>
                    <a:pt x="1212" y="8109"/>
                  </a:cubicBezTo>
                  <a:cubicBezTo>
                    <a:pt x="1641" y="7787"/>
                    <a:pt x="1772" y="7573"/>
                    <a:pt x="2022" y="7359"/>
                  </a:cubicBezTo>
                  <a:cubicBezTo>
                    <a:pt x="2189" y="7216"/>
                    <a:pt x="2474" y="7168"/>
                    <a:pt x="2724" y="6775"/>
                  </a:cubicBezTo>
                  <a:cubicBezTo>
                    <a:pt x="3498" y="5644"/>
                    <a:pt x="4177" y="4454"/>
                    <a:pt x="4760" y="3215"/>
                  </a:cubicBezTo>
                  <a:cubicBezTo>
                    <a:pt x="5022" y="2668"/>
                    <a:pt x="6534" y="1120"/>
                    <a:pt x="6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72;p44">
              <a:extLst>
                <a:ext uri="{FF2B5EF4-FFF2-40B4-BE49-F238E27FC236}">
                  <a16:creationId xmlns:a16="http://schemas.microsoft.com/office/drawing/2014/main" id="{4A6F9B0E-9046-3B60-5EDC-4EB8D4D6AC76}"/>
                </a:ext>
              </a:extLst>
            </p:cNvPr>
            <p:cNvSpPr/>
            <p:nvPr/>
          </p:nvSpPr>
          <p:spPr>
            <a:xfrm>
              <a:off x="7077634" y="2113224"/>
              <a:ext cx="493057" cy="611490"/>
            </a:xfrm>
            <a:custGeom>
              <a:avLst/>
              <a:gdLst/>
              <a:ahLst/>
              <a:cxnLst/>
              <a:rect l="l" t="t" r="r" b="b"/>
              <a:pathLst>
                <a:path w="6990" h="8669" fill="none" extrusionOk="0">
                  <a:moveTo>
                    <a:pt x="6990" y="1"/>
                  </a:moveTo>
                  <a:cubicBezTo>
                    <a:pt x="6644" y="1120"/>
                    <a:pt x="5132" y="2668"/>
                    <a:pt x="4870" y="3215"/>
                  </a:cubicBezTo>
                  <a:cubicBezTo>
                    <a:pt x="4287" y="4454"/>
                    <a:pt x="3608" y="5644"/>
                    <a:pt x="2834" y="6775"/>
                  </a:cubicBezTo>
                  <a:cubicBezTo>
                    <a:pt x="2584" y="7168"/>
                    <a:pt x="2299" y="7216"/>
                    <a:pt x="2132" y="7359"/>
                  </a:cubicBezTo>
                  <a:cubicBezTo>
                    <a:pt x="1882" y="7573"/>
                    <a:pt x="1751" y="7787"/>
                    <a:pt x="1322" y="8109"/>
                  </a:cubicBezTo>
                  <a:cubicBezTo>
                    <a:pt x="608" y="8668"/>
                    <a:pt x="1" y="8156"/>
                    <a:pt x="394" y="7073"/>
                  </a:cubicBezTo>
                  <a:cubicBezTo>
                    <a:pt x="787" y="6001"/>
                    <a:pt x="1513" y="4513"/>
                    <a:pt x="1513" y="4513"/>
                  </a:cubicBezTo>
                  <a:cubicBezTo>
                    <a:pt x="1513" y="4513"/>
                    <a:pt x="1691" y="3763"/>
                    <a:pt x="953" y="3108"/>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73;p44">
              <a:extLst>
                <a:ext uri="{FF2B5EF4-FFF2-40B4-BE49-F238E27FC236}">
                  <a16:creationId xmlns:a16="http://schemas.microsoft.com/office/drawing/2014/main" id="{8759C5BD-A8BA-2A3F-1AA7-33304A6C85C3}"/>
                </a:ext>
              </a:extLst>
            </p:cNvPr>
            <p:cNvSpPr/>
            <p:nvPr/>
          </p:nvSpPr>
          <p:spPr>
            <a:xfrm>
              <a:off x="7111210" y="2630554"/>
              <a:ext cx="91628" cy="71596"/>
            </a:xfrm>
            <a:custGeom>
              <a:avLst/>
              <a:gdLst/>
              <a:ahLst/>
              <a:cxnLst/>
              <a:rect l="l" t="t" r="r" b="b"/>
              <a:pathLst>
                <a:path w="1299" h="1015" extrusionOk="0">
                  <a:moveTo>
                    <a:pt x="275" y="1"/>
                  </a:moveTo>
                  <a:lnTo>
                    <a:pt x="84" y="418"/>
                  </a:lnTo>
                  <a:cubicBezTo>
                    <a:pt x="1" y="572"/>
                    <a:pt x="25" y="763"/>
                    <a:pt x="156" y="894"/>
                  </a:cubicBezTo>
                  <a:cubicBezTo>
                    <a:pt x="227" y="953"/>
                    <a:pt x="311" y="1001"/>
                    <a:pt x="418" y="1013"/>
                  </a:cubicBezTo>
                  <a:cubicBezTo>
                    <a:pt x="429" y="1014"/>
                    <a:pt x="440" y="1015"/>
                    <a:pt x="452" y="1015"/>
                  </a:cubicBezTo>
                  <a:cubicBezTo>
                    <a:pt x="828" y="1015"/>
                    <a:pt x="1299" y="275"/>
                    <a:pt x="1299" y="275"/>
                  </a:cubicBezTo>
                  <a:lnTo>
                    <a:pt x="1299" y="275"/>
                  </a:lnTo>
                  <a:cubicBezTo>
                    <a:pt x="1253" y="280"/>
                    <a:pt x="1207" y="282"/>
                    <a:pt x="1162" y="282"/>
                  </a:cubicBezTo>
                  <a:cubicBezTo>
                    <a:pt x="985" y="282"/>
                    <a:pt x="814" y="246"/>
                    <a:pt x="644" y="179"/>
                  </a:cubicBezTo>
                  <a:cubicBezTo>
                    <a:pt x="299" y="37"/>
                    <a:pt x="275" y="1"/>
                    <a:pt x="275"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74;p44">
              <a:extLst>
                <a:ext uri="{FF2B5EF4-FFF2-40B4-BE49-F238E27FC236}">
                  <a16:creationId xmlns:a16="http://schemas.microsoft.com/office/drawing/2014/main" id="{7A5DC34D-DB27-B581-A9E7-24C176B9C92C}"/>
                </a:ext>
              </a:extLst>
            </p:cNvPr>
            <p:cNvSpPr/>
            <p:nvPr/>
          </p:nvSpPr>
          <p:spPr>
            <a:xfrm>
              <a:off x="7261599" y="1554700"/>
              <a:ext cx="577843" cy="499829"/>
            </a:xfrm>
            <a:custGeom>
              <a:avLst/>
              <a:gdLst/>
              <a:ahLst/>
              <a:cxnLst/>
              <a:rect l="l" t="t" r="r" b="b"/>
              <a:pathLst>
                <a:path w="8192" h="7086" extrusionOk="0">
                  <a:moveTo>
                    <a:pt x="8192" y="1"/>
                  </a:moveTo>
                  <a:lnTo>
                    <a:pt x="822" y="13"/>
                  </a:lnTo>
                  <a:lnTo>
                    <a:pt x="0" y="5383"/>
                  </a:lnTo>
                  <a:cubicBezTo>
                    <a:pt x="0" y="5383"/>
                    <a:pt x="1000" y="6264"/>
                    <a:pt x="2322" y="6502"/>
                  </a:cubicBezTo>
                  <a:cubicBezTo>
                    <a:pt x="3643" y="6728"/>
                    <a:pt x="6072" y="7085"/>
                    <a:pt x="6072" y="7085"/>
                  </a:cubicBezTo>
                  <a:lnTo>
                    <a:pt x="81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75;p44">
              <a:extLst>
                <a:ext uri="{FF2B5EF4-FFF2-40B4-BE49-F238E27FC236}">
                  <a16:creationId xmlns:a16="http://schemas.microsoft.com/office/drawing/2014/main" id="{DABACC94-B607-D73A-75C1-A774DF0798E2}"/>
                </a:ext>
              </a:extLst>
            </p:cNvPr>
            <p:cNvSpPr/>
            <p:nvPr/>
          </p:nvSpPr>
          <p:spPr>
            <a:xfrm>
              <a:off x="7261599" y="1554700"/>
              <a:ext cx="577843" cy="499829"/>
            </a:xfrm>
            <a:custGeom>
              <a:avLst/>
              <a:gdLst/>
              <a:ahLst/>
              <a:cxnLst/>
              <a:rect l="l" t="t" r="r" b="b"/>
              <a:pathLst>
                <a:path w="8192" h="7086" fill="none" extrusionOk="0">
                  <a:moveTo>
                    <a:pt x="822" y="13"/>
                  </a:moveTo>
                  <a:lnTo>
                    <a:pt x="0" y="5383"/>
                  </a:lnTo>
                  <a:cubicBezTo>
                    <a:pt x="0" y="5383"/>
                    <a:pt x="1000" y="6264"/>
                    <a:pt x="2322" y="6502"/>
                  </a:cubicBezTo>
                  <a:cubicBezTo>
                    <a:pt x="3643" y="6728"/>
                    <a:pt x="6072" y="7085"/>
                    <a:pt x="6072" y="7085"/>
                  </a:cubicBezTo>
                  <a:lnTo>
                    <a:pt x="8192" y="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76;p44">
              <a:extLst>
                <a:ext uri="{FF2B5EF4-FFF2-40B4-BE49-F238E27FC236}">
                  <a16:creationId xmlns:a16="http://schemas.microsoft.com/office/drawing/2014/main" id="{78690AEE-5ABF-5E0E-EA8D-59E769FA0EAE}"/>
                </a:ext>
              </a:extLst>
            </p:cNvPr>
            <p:cNvSpPr/>
            <p:nvPr/>
          </p:nvSpPr>
          <p:spPr>
            <a:xfrm>
              <a:off x="7601736" y="1941040"/>
              <a:ext cx="57982" cy="58052"/>
            </a:xfrm>
            <a:custGeom>
              <a:avLst/>
              <a:gdLst/>
              <a:ahLst/>
              <a:cxnLst/>
              <a:rect l="l" t="t" r="r" b="b"/>
              <a:pathLst>
                <a:path w="822" h="823" extrusionOk="0">
                  <a:moveTo>
                    <a:pt x="417" y="1"/>
                  </a:moveTo>
                  <a:cubicBezTo>
                    <a:pt x="191" y="1"/>
                    <a:pt x="0" y="191"/>
                    <a:pt x="0" y="418"/>
                  </a:cubicBezTo>
                  <a:cubicBezTo>
                    <a:pt x="0" y="644"/>
                    <a:pt x="191" y="822"/>
                    <a:pt x="417" y="822"/>
                  </a:cubicBezTo>
                  <a:cubicBezTo>
                    <a:pt x="643" y="822"/>
                    <a:pt x="822" y="644"/>
                    <a:pt x="822" y="418"/>
                  </a:cubicBezTo>
                  <a:cubicBezTo>
                    <a:pt x="822" y="191"/>
                    <a:pt x="643" y="1"/>
                    <a:pt x="417" y="1"/>
                  </a:cubicBezTo>
                  <a:close/>
                </a:path>
              </a:pathLst>
            </a:custGeom>
            <a:solidFill>
              <a:srgbClr val="FFFFFF"/>
            </a:solidFill>
            <a:ln w="74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77;p44">
              <a:extLst>
                <a:ext uri="{FF2B5EF4-FFF2-40B4-BE49-F238E27FC236}">
                  <a16:creationId xmlns:a16="http://schemas.microsoft.com/office/drawing/2014/main" id="{3686C3CD-D32F-A733-1EF6-E9D17E6DB7D5}"/>
                </a:ext>
              </a:extLst>
            </p:cNvPr>
            <p:cNvSpPr/>
            <p:nvPr/>
          </p:nvSpPr>
          <p:spPr>
            <a:xfrm>
              <a:off x="7175894" y="2560862"/>
              <a:ext cx="5149" cy="5149"/>
            </a:xfrm>
            <a:custGeom>
              <a:avLst/>
              <a:gdLst/>
              <a:ahLst/>
              <a:cxnLst/>
              <a:rect l="l" t="t" r="r" b="b"/>
              <a:pathLst>
                <a:path w="73" h="73" fill="none" extrusionOk="0">
                  <a:moveTo>
                    <a:pt x="72" y="72"/>
                  </a:moveTo>
                  <a:lnTo>
                    <a:pt x="1" y="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578;p44">
              <a:extLst>
                <a:ext uri="{FF2B5EF4-FFF2-40B4-BE49-F238E27FC236}">
                  <a16:creationId xmlns:a16="http://schemas.microsoft.com/office/drawing/2014/main" id="{6649B41C-88B7-FEE3-CF43-E4F8D63FDB2A}"/>
                </a:ext>
              </a:extLst>
            </p:cNvPr>
            <p:cNvSpPr/>
            <p:nvPr/>
          </p:nvSpPr>
          <p:spPr>
            <a:xfrm>
              <a:off x="7190213" y="2575111"/>
              <a:ext cx="57982" cy="31178"/>
            </a:xfrm>
            <a:custGeom>
              <a:avLst/>
              <a:gdLst/>
              <a:ahLst/>
              <a:cxnLst/>
              <a:rect l="l" t="t" r="r" b="b"/>
              <a:pathLst>
                <a:path w="822" h="442" fill="none" extrusionOk="0">
                  <a:moveTo>
                    <a:pt x="822" y="275"/>
                  </a:moveTo>
                  <a:cubicBezTo>
                    <a:pt x="822" y="275"/>
                    <a:pt x="524" y="442"/>
                    <a:pt x="0"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579;p44">
              <a:extLst>
                <a:ext uri="{FF2B5EF4-FFF2-40B4-BE49-F238E27FC236}">
                  <a16:creationId xmlns:a16="http://schemas.microsoft.com/office/drawing/2014/main" id="{80ED71D3-44C7-3693-B2B7-2F1924A19C2C}"/>
                </a:ext>
              </a:extLst>
            </p:cNvPr>
            <p:cNvSpPr/>
            <p:nvPr/>
          </p:nvSpPr>
          <p:spPr>
            <a:xfrm>
              <a:off x="7203616" y="2560862"/>
              <a:ext cx="40418" cy="18551"/>
            </a:xfrm>
            <a:custGeom>
              <a:avLst/>
              <a:gdLst/>
              <a:ahLst/>
              <a:cxnLst/>
              <a:rect l="l" t="t" r="r" b="b"/>
              <a:pathLst>
                <a:path w="573" h="263" fill="none" extrusionOk="0">
                  <a:moveTo>
                    <a:pt x="1" y="48"/>
                  </a:moveTo>
                  <a:cubicBezTo>
                    <a:pt x="1" y="48"/>
                    <a:pt x="144" y="1"/>
                    <a:pt x="572" y="263"/>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580;p44">
              <a:extLst>
                <a:ext uri="{FF2B5EF4-FFF2-40B4-BE49-F238E27FC236}">
                  <a16:creationId xmlns:a16="http://schemas.microsoft.com/office/drawing/2014/main" id="{006C7BBF-767D-CAC1-9B23-EE352C17A9F9}"/>
                </a:ext>
              </a:extLst>
            </p:cNvPr>
            <p:cNvSpPr/>
            <p:nvPr/>
          </p:nvSpPr>
          <p:spPr>
            <a:xfrm>
              <a:off x="7179280" y="2585198"/>
              <a:ext cx="42887" cy="24477"/>
            </a:xfrm>
            <a:custGeom>
              <a:avLst/>
              <a:gdLst/>
              <a:ahLst/>
              <a:cxnLst/>
              <a:rect l="l" t="t" r="r" b="b"/>
              <a:pathLst>
                <a:path w="608" h="347" fill="none" extrusionOk="0">
                  <a:moveTo>
                    <a:pt x="0" y="1"/>
                  </a:moveTo>
                  <a:cubicBezTo>
                    <a:pt x="179" y="156"/>
                    <a:pt x="381" y="275"/>
                    <a:pt x="608" y="346"/>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581;p44">
              <a:extLst>
                <a:ext uri="{FF2B5EF4-FFF2-40B4-BE49-F238E27FC236}">
                  <a16:creationId xmlns:a16="http://schemas.microsoft.com/office/drawing/2014/main" id="{E459CAED-51F7-00A6-3AA5-DB1515E454B9}"/>
                </a:ext>
              </a:extLst>
            </p:cNvPr>
            <p:cNvSpPr/>
            <p:nvPr/>
          </p:nvSpPr>
          <p:spPr>
            <a:xfrm>
              <a:off x="6752662" y="3647297"/>
              <a:ext cx="486074" cy="458141"/>
            </a:xfrm>
            <a:custGeom>
              <a:avLst/>
              <a:gdLst/>
              <a:ahLst/>
              <a:cxnLst/>
              <a:rect l="l" t="t" r="r" b="b"/>
              <a:pathLst>
                <a:path w="6891" h="6495" extrusionOk="0">
                  <a:moveTo>
                    <a:pt x="3994" y="0"/>
                  </a:moveTo>
                  <a:cubicBezTo>
                    <a:pt x="3072" y="0"/>
                    <a:pt x="1804" y="949"/>
                    <a:pt x="810" y="2458"/>
                  </a:cubicBezTo>
                  <a:cubicBezTo>
                    <a:pt x="0" y="3686"/>
                    <a:pt x="274" y="4340"/>
                    <a:pt x="608" y="4340"/>
                  </a:cubicBezTo>
                  <a:cubicBezTo>
                    <a:pt x="702" y="4340"/>
                    <a:pt x="800" y="4288"/>
                    <a:pt x="881" y="4184"/>
                  </a:cubicBezTo>
                  <a:cubicBezTo>
                    <a:pt x="1149" y="3830"/>
                    <a:pt x="1773" y="3633"/>
                    <a:pt x="2210" y="3633"/>
                  </a:cubicBezTo>
                  <a:cubicBezTo>
                    <a:pt x="2375" y="3633"/>
                    <a:pt x="2514" y="3661"/>
                    <a:pt x="2596" y="3720"/>
                  </a:cubicBezTo>
                  <a:cubicBezTo>
                    <a:pt x="2881" y="3934"/>
                    <a:pt x="3512" y="5637"/>
                    <a:pt x="3750" y="5815"/>
                  </a:cubicBezTo>
                  <a:cubicBezTo>
                    <a:pt x="3986" y="5992"/>
                    <a:pt x="4361" y="6494"/>
                    <a:pt x="4737" y="6494"/>
                  </a:cubicBezTo>
                  <a:cubicBezTo>
                    <a:pt x="4742" y="6494"/>
                    <a:pt x="4746" y="6494"/>
                    <a:pt x="4751" y="6494"/>
                  </a:cubicBezTo>
                  <a:cubicBezTo>
                    <a:pt x="5143" y="6482"/>
                    <a:pt x="4774" y="5363"/>
                    <a:pt x="4774" y="5363"/>
                  </a:cubicBezTo>
                  <a:lnTo>
                    <a:pt x="4774" y="5363"/>
                  </a:lnTo>
                  <a:cubicBezTo>
                    <a:pt x="4774" y="5363"/>
                    <a:pt x="5334" y="5974"/>
                    <a:pt x="5704" y="5974"/>
                  </a:cubicBezTo>
                  <a:cubicBezTo>
                    <a:pt x="5807" y="5974"/>
                    <a:pt x="5896" y="5926"/>
                    <a:pt x="5953" y="5804"/>
                  </a:cubicBezTo>
                  <a:cubicBezTo>
                    <a:pt x="6138" y="5425"/>
                    <a:pt x="6002" y="5053"/>
                    <a:pt x="5895" y="4851"/>
                  </a:cubicBezTo>
                  <a:lnTo>
                    <a:pt x="5895" y="4851"/>
                  </a:lnTo>
                  <a:cubicBezTo>
                    <a:pt x="5989" y="4980"/>
                    <a:pt x="6146" y="5149"/>
                    <a:pt x="6346" y="5184"/>
                  </a:cubicBezTo>
                  <a:cubicBezTo>
                    <a:pt x="6389" y="5193"/>
                    <a:pt x="6428" y="5197"/>
                    <a:pt x="6464" y="5197"/>
                  </a:cubicBezTo>
                  <a:cubicBezTo>
                    <a:pt x="6891" y="5197"/>
                    <a:pt x="6865" y="4636"/>
                    <a:pt x="6667" y="4065"/>
                  </a:cubicBezTo>
                  <a:cubicBezTo>
                    <a:pt x="6453" y="3446"/>
                    <a:pt x="6358" y="2458"/>
                    <a:pt x="6358" y="2458"/>
                  </a:cubicBezTo>
                  <a:lnTo>
                    <a:pt x="6346" y="2458"/>
                  </a:lnTo>
                  <a:cubicBezTo>
                    <a:pt x="6346" y="2458"/>
                    <a:pt x="5024" y="100"/>
                    <a:pt x="4108" y="5"/>
                  </a:cubicBezTo>
                  <a:cubicBezTo>
                    <a:pt x="4070" y="2"/>
                    <a:pt x="4032" y="0"/>
                    <a:pt x="3994" y="0"/>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582;p44">
              <a:extLst>
                <a:ext uri="{FF2B5EF4-FFF2-40B4-BE49-F238E27FC236}">
                  <a16:creationId xmlns:a16="http://schemas.microsoft.com/office/drawing/2014/main" id="{175B06B4-77F8-E968-E0BA-843DF268D992}"/>
                </a:ext>
              </a:extLst>
            </p:cNvPr>
            <p:cNvSpPr/>
            <p:nvPr/>
          </p:nvSpPr>
          <p:spPr>
            <a:xfrm>
              <a:off x="6889507" y="3740832"/>
              <a:ext cx="244483" cy="211754"/>
            </a:xfrm>
            <a:custGeom>
              <a:avLst/>
              <a:gdLst/>
              <a:ahLst/>
              <a:cxnLst/>
              <a:rect l="l" t="t" r="r" b="b"/>
              <a:pathLst>
                <a:path w="3466" h="3002" fill="none" extrusionOk="0">
                  <a:moveTo>
                    <a:pt x="3465" y="3001"/>
                  </a:moveTo>
                  <a:lnTo>
                    <a:pt x="2072" y="822"/>
                  </a:lnTo>
                  <a:cubicBezTo>
                    <a:pt x="2072" y="822"/>
                    <a:pt x="1370" y="1"/>
                    <a:pt x="1" y="537"/>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583;p44">
              <a:extLst>
                <a:ext uri="{FF2B5EF4-FFF2-40B4-BE49-F238E27FC236}">
                  <a16:creationId xmlns:a16="http://schemas.microsoft.com/office/drawing/2014/main" id="{A8A4E311-283D-09C3-1602-275AD58639A2}"/>
                </a:ext>
              </a:extLst>
            </p:cNvPr>
            <p:cNvSpPr/>
            <p:nvPr/>
          </p:nvSpPr>
          <p:spPr>
            <a:xfrm>
              <a:off x="6836603" y="3817295"/>
              <a:ext cx="241944" cy="157933"/>
            </a:xfrm>
            <a:custGeom>
              <a:avLst/>
              <a:gdLst/>
              <a:ahLst/>
              <a:cxnLst/>
              <a:rect l="l" t="t" r="r" b="b"/>
              <a:pathLst>
                <a:path w="3430" h="2239" fill="none" extrusionOk="0">
                  <a:moveTo>
                    <a:pt x="3430" y="2239"/>
                  </a:moveTo>
                  <a:lnTo>
                    <a:pt x="1906" y="631"/>
                  </a:lnTo>
                  <a:cubicBezTo>
                    <a:pt x="1906" y="631"/>
                    <a:pt x="1167" y="0"/>
                    <a:pt x="1" y="560"/>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584;p44">
              <a:extLst>
                <a:ext uri="{FF2B5EF4-FFF2-40B4-BE49-F238E27FC236}">
                  <a16:creationId xmlns:a16="http://schemas.microsoft.com/office/drawing/2014/main" id="{47E1DB82-D477-060D-3D5C-33E907D83DCC}"/>
                </a:ext>
              </a:extLst>
            </p:cNvPr>
            <p:cNvSpPr/>
            <p:nvPr/>
          </p:nvSpPr>
          <p:spPr>
            <a:xfrm>
              <a:off x="6226866" y="3572385"/>
              <a:ext cx="1016869" cy="790866"/>
            </a:xfrm>
            <a:custGeom>
              <a:avLst/>
              <a:gdLst/>
              <a:ahLst/>
              <a:cxnLst/>
              <a:rect l="l" t="t" r="r" b="b"/>
              <a:pathLst>
                <a:path w="14416" h="11212" extrusionOk="0">
                  <a:moveTo>
                    <a:pt x="10995" y="0"/>
                  </a:moveTo>
                  <a:cubicBezTo>
                    <a:pt x="10547" y="0"/>
                    <a:pt x="10053" y="144"/>
                    <a:pt x="9621" y="531"/>
                  </a:cubicBezTo>
                  <a:cubicBezTo>
                    <a:pt x="8692" y="1353"/>
                    <a:pt x="7871" y="1627"/>
                    <a:pt x="7871" y="1627"/>
                  </a:cubicBezTo>
                  <a:cubicBezTo>
                    <a:pt x="7871" y="1627"/>
                    <a:pt x="6025" y="2055"/>
                    <a:pt x="5656" y="2544"/>
                  </a:cubicBezTo>
                  <a:cubicBezTo>
                    <a:pt x="5299" y="3032"/>
                    <a:pt x="2549" y="6270"/>
                    <a:pt x="2287" y="6520"/>
                  </a:cubicBezTo>
                  <a:cubicBezTo>
                    <a:pt x="2013" y="6782"/>
                    <a:pt x="1" y="7235"/>
                    <a:pt x="1" y="7235"/>
                  </a:cubicBezTo>
                  <a:lnTo>
                    <a:pt x="644" y="11211"/>
                  </a:lnTo>
                  <a:cubicBezTo>
                    <a:pt x="644" y="11211"/>
                    <a:pt x="4085" y="10771"/>
                    <a:pt x="4716" y="10330"/>
                  </a:cubicBezTo>
                  <a:cubicBezTo>
                    <a:pt x="5347" y="9902"/>
                    <a:pt x="7049" y="9056"/>
                    <a:pt x="7049" y="9056"/>
                  </a:cubicBezTo>
                  <a:lnTo>
                    <a:pt x="10157" y="6544"/>
                  </a:lnTo>
                  <a:lnTo>
                    <a:pt x="9073" y="5270"/>
                  </a:lnTo>
                  <a:cubicBezTo>
                    <a:pt x="8502" y="4615"/>
                    <a:pt x="8954" y="3508"/>
                    <a:pt x="8954" y="3508"/>
                  </a:cubicBezTo>
                  <a:cubicBezTo>
                    <a:pt x="9145" y="3353"/>
                    <a:pt x="10621" y="2115"/>
                    <a:pt x="11169" y="1996"/>
                  </a:cubicBezTo>
                  <a:cubicBezTo>
                    <a:pt x="11240" y="1980"/>
                    <a:pt x="11308" y="1973"/>
                    <a:pt x="11374" y="1973"/>
                  </a:cubicBezTo>
                  <a:cubicBezTo>
                    <a:pt x="12422" y="1973"/>
                    <a:pt x="12929" y="3816"/>
                    <a:pt x="13848" y="4163"/>
                  </a:cubicBezTo>
                  <a:cubicBezTo>
                    <a:pt x="13914" y="4188"/>
                    <a:pt x="13971" y="4200"/>
                    <a:pt x="14020" y="4200"/>
                  </a:cubicBezTo>
                  <a:cubicBezTo>
                    <a:pt x="14415" y="4200"/>
                    <a:pt x="14297" y="3445"/>
                    <a:pt x="14086" y="2746"/>
                  </a:cubicBezTo>
                  <a:cubicBezTo>
                    <a:pt x="13848" y="1960"/>
                    <a:pt x="12621" y="817"/>
                    <a:pt x="12181" y="400"/>
                  </a:cubicBezTo>
                  <a:cubicBezTo>
                    <a:pt x="11942" y="180"/>
                    <a:pt x="11497" y="0"/>
                    <a:pt x="10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585;p44">
              <a:extLst>
                <a:ext uri="{FF2B5EF4-FFF2-40B4-BE49-F238E27FC236}">
                  <a16:creationId xmlns:a16="http://schemas.microsoft.com/office/drawing/2014/main" id="{DA3ED059-432F-52D6-5A40-6C1A75A035E2}"/>
                </a:ext>
              </a:extLst>
            </p:cNvPr>
            <p:cNvSpPr/>
            <p:nvPr/>
          </p:nvSpPr>
          <p:spPr>
            <a:xfrm>
              <a:off x="6226866" y="3551859"/>
              <a:ext cx="1018773" cy="811393"/>
            </a:xfrm>
            <a:custGeom>
              <a:avLst/>
              <a:gdLst/>
              <a:ahLst/>
              <a:cxnLst/>
              <a:rect l="l" t="t" r="r" b="b"/>
              <a:pathLst>
                <a:path w="14443" h="11503" fill="none" extrusionOk="0">
                  <a:moveTo>
                    <a:pt x="9073" y="5561"/>
                  </a:moveTo>
                  <a:lnTo>
                    <a:pt x="10157" y="6835"/>
                  </a:lnTo>
                  <a:lnTo>
                    <a:pt x="7049" y="9347"/>
                  </a:lnTo>
                  <a:cubicBezTo>
                    <a:pt x="7049" y="9347"/>
                    <a:pt x="5347" y="10193"/>
                    <a:pt x="4716" y="10621"/>
                  </a:cubicBezTo>
                  <a:cubicBezTo>
                    <a:pt x="4085" y="11062"/>
                    <a:pt x="644" y="11502"/>
                    <a:pt x="644" y="11502"/>
                  </a:cubicBezTo>
                  <a:lnTo>
                    <a:pt x="1" y="7526"/>
                  </a:lnTo>
                  <a:cubicBezTo>
                    <a:pt x="1" y="7526"/>
                    <a:pt x="2013" y="7073"/>
                    <a:pt x="2287" y="6811"/>
                  </a:cubicBezTo>
                  <a:cubicBezTo>
                    <a:pt x="2549" y="6561"/>
                    <a:pt x="5299" y="3323"/>
                    <a:pt x="5656" y="2835"/>
                  </a:cubicBezTo>
                  <a:cubicBezTo>
                    <a:pt x="6025" y="2346"/>
                    <a:pt x="7871" y="1918"/>
                    <a:pt x="7871" y="1918"/>
                  </a:cubicBezTo>
                  <a:cubicBezTo>
                    <a:pt x="7871" y="1918"/>
                    <a:pt x="8692" y="1644"/>
                    <a:pt x="9621" y="822"/>
                  </a:cubicBezTo>
                  <a:cubicBezTo>
                    <a:pt x="10538" y="1"/>
                    <a:pt x="11728" y="275"/>
                    <a:pt x="12181" y="691"/>
                  </a:cubicBezTo>
                  <a:cubicBezTo>
                    <a:pt x="12621" y="1108"/>
                    <a:pt x="13848" y="2251"/>
                    <a:pt x="14086" y="3037"/>
                  </a:cubicBezTo>
                  <a:cubicBezTo>
                    <a:pt x="14324" y="3823"/>
                    <a:pt x="14443" y="4680"/>
                    <a:pt x="13848" y="4454"/>
                  </a:cubicBezTo>
                  <a:cubicBezTo>
                    <a:pt x="12871" y="4085"/>
                    <a:pt x="12359" y="2025"/>
                    <a:pt x="11169" y="2287"/>
                  </a:cubicBezTo>
                  <a:cubicBezTo>
                    <a:pt x="10621" y="2406"/>
                    <a:pt x="9145" y="3644"/>
                    <a:pt x="8954" y="3799"/>
                  </a:cubicBezTo>
                  <a:cubicBezTo>
                    <a:pt x="8954" y="3799"/>
                    <a:pt x="8502" y="4906"/>
                    <a:pt x="9073" y="5561"/>
                  </a:cubicBezTo>
                  <a:lnTo>
                    <a:pt x="9073" y="556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586;p44">
              <a:extLst>
                <a:ext uri="{FF2B5EF4-FFF2-40B4-BE49-F238E27FC236}">
                  <a16:creationId xmlns:a16="http://schemas.microsoft.com/office/drawing/2014/main" id="{D57A96A4-0F8D-5E52-34B3-7254E1B0039B}"/>
                </a:ext>
              </a:extLst>
            </p:cNvPr>
            <p:cNvSpPr/>
            <p:nvPr/>
          </p:nvSpPr>
          <p:spPr>
            <a:xfrm>
              <a:off x="7412763" y="3876900"/>
              <a:ext cx="37879" cy="16858"/>
            </a:xfrm>
            <a:custGeom>
              <a:avLst/>
              <a:gdLst/>
              <a:ahLst/>
              <a:cxnLst/>
              <a:rect l="l" t="t" r="r" b="b"/>
              <a:pathLst>
                <a:path w="537" h="239" extrusionOk="0">
                  <a:moveTo>
                    <a:pt x="119" y="1"/>
                  </a:moveTo>
                  <a:cubicBezTo>
                    <a:pt x="60" y="1"/>
                    <a:pt x="0" y="48"/>
                    <a:pt x="0" y="120"/>
                  </a:cubicBezTo>
                  <a:cubicBezTo>
                    <a:pt x="0" y="179"/>
                    <a:pt x="48" y="227"/>
                    <a:pt x="107" y="227"/>
                  </a:cubicBezTo>
                  <a:lnTo>
                    <a:pt x="417" y="239"/>
                  </a:lnTo>
                  <a:cubicBezTo>
                    <a:pt x="477" y="239"/>
                    <a:pt x="524" y="203"/>
                    <a:pt x="536" y="144"/>
                  </a:cubicBezTo>
                  <a:cubicBezTo>
                    <a:pt x="536" y="132"/>
                    <a:pt x="524" y="132"/>
                    <a:pt x="524" y="120"/>
                  </a:cubicBezTo>
                  <a:cubicBezTo>
                    <a:pt x="524" y="72"/>
                    <a:pt x="477" y="24"/>
                    <a:pt x="417" y="13"/>
                  </a:cubicBezTo>
                  <a:lnTo>
                    <a:pt x="119" y="1"/>
                  </a:ln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587;p44">
              <a:extLst>
                <a:ext uri="{FF2B5EF4-FFF2-40B4-BE49-F238E27FC236}">
                  <a16:creationId xmlns:a16="http://schemas.microsoft.com/office/drawing/2014/main" id="{D298C4CC-B976-C0E4-67A8-24ADD02F6578}"/>
                </a:ext>
              </a:extLst>
            </p:cNvPr>
            <p:cNvSpPr/>
            <p:nvPr/>
          </p:nvSpPr>
          <p:spPr>
            <a:xfrm>
              <a:off x="6659409" y="3817225"/>
              <a:ext cx="765967" cy="91699"/>
            </a:xfrm>
            <a:custGeom>
              <a:avLst/>
              <a:gdLst/>
              <a:ahLst/>
              <a:cxnLst/>
              <a:rect l="l" t="t" r="r" b="b"/>
              <a:pathLst>
                <a:path w="10859" h="1300" extrusionOk="0">
                  <a:moveTo>
                    <a:pt x="621" y="1"/>
                  </a:moveTo>
                  <a:cubicBezTo>
                    <a:pt x="298" y="1"/>
                    <a:pt x="36" y="247"/>
                    <a:pt x="12" y="573"/>
                  </a:cubicBezTo>
                  <a:cubicBezTo>
                    <a:pt x="0" y="906"/>
                    <a:pt x="262" y="1192"/>
                    <a:pt x="596" y="1204"/>
                  </a:cubicBezTo>
                  <a:lnTo>
                    <a:pt x="9787" y="1299"/>
                  </a:lnTo>
                  <a:lnTo>
                    <a:pt x="10597" y="1240"/>
                  </a:lnTo>
                  <a:cubicBezTo>
                    <a:pt x="10604" y="1240"/>
                    <a:pt x="10610" y="1240"/>
                    <a:pt x="10617" y="1240"/>
                  </a:cubicBezTo>
                  <a:cubicBezTo>
                    <a:pt x="10740" y="1240"/>
                    <a:pt x="10848" y="1137"/>
                    <a:pt x="10859" y="1001"/>
                  </a:cubicBezTo>
                  <a:lnTo>
                    <a:pt x="10859" y="966"/>
                  </a:lnTo>
                  <a:cubicBezTo>
                    <a:pt x="10847" y="835"/>
                    <a:pt x="10740" y="739"/>
                    <a:pt x="10609" y="728"/>
                  </a:cubicBezTo>
                  <a:lnTo>
                    <a:pt x="9752" y="585"/>
                  </a:lnTo>
                  <a:lnTo>
                    <a:pt x="643" y="1"/>
                  </a:lnTo>
                  <a:cubicBezTo>
                    <a:pt x="636" y="1"/>
                    <a:pt x="628" y="1"/>
                    <a:pt x="621" y="1"/>
                  </a:cubicBezTo>
                  <a:close/>
                </a:path>
              </a:pathLst>
            </a:custGeom>
            <a:solidFill>
              <a:srgbClr val="6453C2"/>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588;p44">
              <a:extLst>
                <a:ext uri="{FF2B5EF4-FFF2-40B4-BE49-F238E27FC236}">
                  <a16:creationId xmlns:a16="http://schemas.microsoft.com/office/drawing/2014/main" id="{25900FAB-886F-62AC-FD25-A1A0222F1069}"/>
                </a:ext>
              </a:extLst>
            </p:cNvPr>
            <p:cNvSpPr/>
            <p:nvPr/>
          </p:nvSpPr>
          <p:spPr>
            <a:xfrm>
              <a:off x="6660256" y="3817225"/>
              <a:ext cx="245259" cy="86620"/>
            </a:xfrm>
            <a:custGeom>
              <a:avLst/>
              <a:gdLst/>
              <a:ahLst/>
              <a:cxnLst/>
              <a:rect l="l" t="t" r="r" b="b"/>
              <a:pathLst>
                <a:path w="3477" h="1228" extrusionOk="0">
                  <a:moveTo>
                    <a:pt x="620" y="1"/>
                  </a:moveTo>
                  <a:cubicBezTo>
                    <a:pt x="297" y="1"/>
                    <a:pt x="24" y="247"/>
                    <a:pt x="12" y="573"/>
                  </a:cubicBezTo>
                  <a:cubicBezTo>
                    <a:pt x="0" y="906"/>
                    <a:pt x="262" y="1192"/>
                    <a:pt x="596" y="1204"/>
                  </a:cubicBezTo>
                  <a:lnTo>
                    <a:pt x="3203" y="1228"/>
                  </a:lnTo>
                  <a:cubicBezTo>
                    <a:pt x="3227" y="1204"/>
                    <a:pt x="3251" y="1180"/>
                    <a:pt x="3275" y="1156"/>
                  </a:cubicBezTo>
                  <a:cubicBezTo>
                    <a:pt x="3477" y="859"/>
                    <a:pt x="3477" y="454"/>
                    <a:pt x="3263" y="168"/>
                  </a:cubicBezTo>
                  <a:lnTo>
                    <a:pt x="631" y="1"/>
                  </a:lnTo>
                  <a:lnTo>
                    <a:pt x="643" y="1"/>
                  </a:lnTo>
                  <a:cubicBezTo>
                    <a:pt x="636" y="1"/>
                    <a:pt x="628" y="1"/>
                    <a:pt x="620" y="1"/>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589;p44">
              <a:extLst>
                <a:ext uri="{FF2B5EF4-FFF2-40B4-BE49-F238E27FC236}">
                  <a16:creationId xmlns:a16="http://schemas.microsoft.com/office/drawing/2014/main" id="{F185DAA9-C6A7-BA7F-1818-C0A534EAF6E3}"/>
                </a:ext>
              </a:extLst>
            </p:cNvPr>
            <p:cNvSpPr/>
            <p:nvPr/>
          </p:nvSpPr>
          <p:spPr>
            <a:xfrm>
              <a:off x="6560302" y="3872598"/>
              <a:ext cx="666579" cy="428515"/>
            </a:xfrm>
            <a:custGeom>
              <a:avLst/>
              <a:gdLst/>
              <a:ahLst/>
              <a:cxnLst/>
              <a:rect l="l" t="t" r="r" b="b"/>
              <a:pathLst>
                <a:path w="9450" h="6075" extrusionOk="0">
                  <a:moveTo>
                    <a:pt x="8615" y="0"/>
                  </a:moveTo>
                  <a:cubicBezTo>
                    <a:pt x="8435" y="0"/>
                    <a:pt x="8220" y="41"/>
                    <a:pt x="7978" y="133"/>
                  </a:cubicBezTo>
                  <a:cubicBezTo>
                    <a:pt x="6906" y="538"/>
                    <a:pt x="5430" y="1288"/>
                    <a:pt x="5430" y="1288"/>
                  </a:cubicBezTo>
                  <a:cubicBezTo>
                    <a:pt x="5430" y="1288"/>
                    <a:pt x="5341" y="1311"/>
                    <a:pt x="5197" y="1311"/>
                  </a:cubicBezTo>
                  <a:cubicBezTo>
                    <a:pt x="4923" y="1311"/>
                    <a:pt x="4450" y="1229"/>
                    <a:pt x="4013" y="752"/>
                  </a:cubicBezTo>
                  <a:lnTo>
                    <a:pt x="0" y="6074"/>
                  </a:lnTo>
                  <a:cubicBezTo>
                    <a:pt x="1108" y="5705"/>
                    <a:pt x="3287" y="4229"/>
                    <a:pt x="3870" y="4062"/>
                  </a:cubicBezTo>
                  <a:cubicBezTo>
                    <a:pt x="4453" y="3895"/>
                    <a:pt x="5870" y="3622"/>
                    <a:pt x="6823" y="2979"/>
                  </a:cubicBezTo>
                  <a:cubicBezTo>
                    <a:pt x="7775" y="2324"/>
                    <a:pt x="8478" y="1776"/>
                    <a:pt x="9025" y="1050"/>
                  </a:cubicBezTo>
                  <a:cubicBezTo>
                    <a:pt x="9449" y="479"/>
                    <a:pt x="9232" y="0"/>
                    <a:pt x="86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590;p44">
              <a:extLst>
                <a:ext uri="{FF2B5EF4-FFF2-40B4-BE49-F238E27FC236}">
                  <a16:creationId xmlns:a16="http://schemas.microsoft.com/office/drawing/2014/main" id="{77546BC7-A19D-D42E-4677-CBD3AF8B7E19}"/>
                </a:ext>
              </a:extLst>
            </p:cNvPr>
            <p:cNvSpPr/>
            <p:nvPr/>
          </p:nvSpPr>
          <p:spPr>
            <a:xfrm>
              <a:off x="6560302" y="3853411"/>
              <a:ext cx="675326" cy="447702"/>
            </a:xfrm>
            <a:custGeom>
              <a:avLst/>
              <a:gdLst/>
              <a:ahLst/>
              <a:cxnLst/>
              <a:rect l="l" t="t" r="r" b="b"/>
              <a:pathLst>
                <a:path w="9574" h="6347" fill="none" extrusionOk="0">
                  <a:moveTo>
                    <a:pt x="0" y="6346"/>
                  </a:moveTo>
                  <a:cubicBezTo>
                    <a:pt x="1108" y="5977"/>
                    <a:pt x="3287" y="4501"/>
                    <a:pt x="3870" y="4334"/>
                  </a:cubicBezTo>
                  <a:cubicBezTo>
                    <a:pt x="4453" y="4167"/>
                    <a:pt x="5870" y="3894"/>
                    <a:pt x="6823" y="3251"/>
                  </a:cubicBezTo>
                  <a:cubicBezTo>
                    <a:pt x="7775" y="2596"/>
                    <a:pt x="8478" y="2048"/>
                    <a:pt x="9025" y="1322"/>
                  </a:cubicBezTo>
                  <a:cubicBezTo>
                    <a:pt x="9573" y="584"/>
                    <a:pt x="9049" y="0"/>
                    <a:pt x="7978" y="405"/>
                  </a:cubicBezTo>
                  <a:cubicBezTo>
                    <a:pt x="6906" y="810"/>
                    <a:pt x="5430" y="1560"/>
                    <a:pt x="5430" y="1560"/>
                  </a:cubicBezTo>
                  <a:cubicBezTo>
                    <a:pt x="5430" y="1560"/>
                    <a:pt x="4680" y="1750"/>
                    <a:pt x="4013" y="1024"/>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591;p44">
              <a:extLst>
                <a:ext uri="{FF2B5EF4-FFF2-40B4-BE49-F238E27FC236}">
                  <a16:creationId xmlns:a16="http://schemas.microsoft.com/office/drawing/2014/main" id="{A6BC8049-516C-1BE6-C5CB-73D27879EEEB}"/>
                </a:ext>
              </a:extLst>
            </p:cNvPr>
            <p:cNvSpPr/>
            <p:nvPr/>
          </p:nvSpPr>
          <p:spPr>
            <a:xfrm>
              <a:off x="7141471" y="3889456"/>
              <a:ext cx="75687" cy="90006"/>
            </a:xfrm>
            <a:custGeom>
              <a:avLst/>
              <a:gdLst/>
              <a:ahLst/>
              <a:cxnLst/>
              <a:rect l="l" t="t" r="r" b="b"/>
              <a:pathLst>
                <a:path w="1073" h="1276" extrusionOk="0">
                  <a:moveTo>
                    <a:pt x="606" y="0"/>
                  </a:moveTo>
                  <a:cubicBezTo>
                    <a:pt x="539" y="0"/>
                    <a:pt x="470" y="16"/>
                    <a:pt x="405" y="49"/>
                  </a:cubicBezTo>
                  <a:lnTo>
                    <a:pt x="1" y="251"/>
                  </a:lnTo>
                  <a:cubicBezTo>
                    <a:pt x="1" y="251"/>
                    <a:pt x="36" y="275"/>
                    <a:pt x="191" y="620"/>
                  </a:cubicBezTo>
                  <a:cubicBezTo>
                    <a:pt x="274" y="823"/>
                    <a:pt x="310" y="1049"/>
                    <a:pt x="286" y="1275"/>
                  </a:cubicBezTo>
                  <a:cubicBezTo>
                    <a:pt x="286" y="1275"/>
                    <a:pt x="1072" y="763"/>
                    <a:pt x="1013" y="370"/>
                  </a:cubicBezTo>
                  <a:cubicBezTo>
                    <a:pt x="1001" y="275"/>
                    <a:pt x="953" y="192"/>
                    <a:pt x="894" y="120"/>
                  </a:cubicBezTo>
                  <a:cubicBezTo>
                    <a:pt x="813" y="40"/>
                    <a:pt x="711" y="0"/>
                    <a:pt x="606" y="0"/>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592;p44">
              <a:extLst>
                <a:ext uri="{FF2B5EF4-FFF2-40B4-BE49-F238E27FC236}">
                  <a16:creationId xmlns:a16="http://schemas.microsoft.com/office/drawing/2014/main" id="{7FB12C17-331C-00AB-E1B6-3DB861C38AE7}"/>
                </a:ext>
              </a:extLst>
            </p:cNvPr>
            <p:cNvSpPr/>
            <p:nvPr/>
          </p:nvSpPr>
          <p:spPr>
            <a:xfrm>
              <a:off x="6172269" y="4022210"/>
              <a:ext cx="293224" cy="394798"/>
            </a:xfrm>
            <a:custGeom>
              <a:avLst/>
              <a:gdLst/>
              <a:ahLst/>
              <a:cxnLst/>
              <a:rect l="l" t="t" r="r" b="b"/>
              <a:pathLst>
                <a:path w="4157" h="5597" extrusionOk="0">
                  <a:moveTo>
                    <a:pt x="2846" y="0"/>
                  </a:moveTo>
                  <a:lnTo>
                    <a:pt x="1" y="655"/>
                  </a:lnTo>
                  <a:cubicBezTo>
                    <a:pt x="287" y="1310"/>
                    <a:pt x="525" y="1989"/>
                    <a:pt x="715" y="2679"/>
                  </a:cubicBezTo>
                  <a:cubicBezTo>
                    <a:pt x="989" y="3703"/>
                    <a:pt x="1120" y="5596"/>
                    <a:pt x="1120" y="5596"/>
                  </a:cubicBezTo>
                  <a:lnTo>
                    <a:pt x="4156" y="4858"/>
                  </a:lnTo>
                  <a:cubicBezTo>
                    <a:pt x="4156" y="4072"/>
                    <a:pt x="4108" y="3287"/>
                    <a:pt x="4001" y="2513"/>
                  </a:cubicBezTo>
                  <a:cubicBezTo>
                    <a:pt x="3835" y="1346"/>
                    <a:pt x="2846" y="0"/>
                    <a:pt x="2846" y="0"/>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593;p44">
              <a:extLst>
                <a:ext uri="{FF2B5EF4-FFF2-40B4-BE49-F238E27FC236}">
                  <a16:creationId xmlns:a16="http://schemas.microsoft.com/office/drawing/2014/main" id="{D328D2F5-5D1F-E7F5-DA2C-0964F75B627B}"/>
                </a:ext>
              </a:extLst>
            </p:cNvPr>
            <p:cNvSpPr/>
            <p:nvPr/>
          </p:nvSpPr>
          <p:spPr>
            <a:xfrm>
              <a:off x="5792700" y="4025596"/>
              <a:ext cx="608950" cy="653459"/>
            </a:xfrm>
            <a:custGeom>
              <a:avLst/>
              <a:gdLst/>
              <a:ahLst/>
              <a:cxnLst/>
              <a:rect l="l" t="t" r="r" b="b"/>
              <a:pathLst>
                <a:path w="8633" h="9264" extrusionOk="0">
                  <a:moveTo>
                    <a:pt x="7192" y="0"/>
                  </a:moveTo>
                  <a:lnTo>
                    <a:pt x="0" y="1143"/>
                  </a:lnTo>
                  <a:lnTo>
                    <a:pt x="0" y="9263"/>
                  </a:lnTo>
                  <a:lnTo>
                    <a:pt x="8501" y="5751"/>
                  </a:lnTo>
                  <a:cubicBezTo>
                    <a:pt x="8501" y="5751"/>
                    <a:pt x="8632" y="3620"/>
                    <a:pt x="8358" y="2298"/>
                  </a:cubicBezTo>
                  <a:cubicBezTo>
                    <a:pt x="8084" y="976"/>
                    <a:pt x="7192" y="0"/>
                    <a:pt x="7192" y="0"/>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594;p44">
              <a:extLst>
                <a:ext uri="{FF2B5EF4-FFF2-40B4-BE49-F238E27FC236}">
                  <a16:creationId xmlns:a16="http://schemas.microsoft.com/office/drawing/2014/main" id="{4AAF26A6-42C3-5C13-9EFF-0C373D0FCF11}"/>
                </a:ext>
              </a:extLst>
            </p:cNvPr>
            <p:cNvSpPr/>
            <p:nvPr/>
          </p:nvSpPr>
          <p:spPr>
            <a:xfrm>
              <a:off x="6264675" y="4386683"/>
              <a:ext cx="44580" cy="45426"/>
            </a:xfrm>
            <a:custGeom>
              <a:avLst/>
              <a:gdLst/>
              <a:ahLst/>
              <a:cxnLst/>
              <a:rect l="l" t="t" r="r" b="b"/>
              <a:pathLst>
                <a:path w="632" h="644" extrusionOk="0">
                  <a:moveTo>
                    <a:pt x="322" y="1"/>
                  </a:moveTo>
                  <a:cubicBezTo>
                    <a:pt x="143" y="1"/>
                    <a:pt x="0" y="144"/>
                    <a:pt x="0" y="322"/>
                  </a:cubicBezTo>
                  <a:cubicBezTo>
                    <a:pt x="0" y="501"/>
                    <a:pt x="143" y="644"/>
                    <a:pt x="310" y="644"/>
                  </a:cubicBezTo>
                  <a:cubicBezTo>
                    <a:pt x="489" y="644"/>
                    <a:pt x="631" y="501"/>
                    <a:pt x="631" y="322"/>
                  </a:cubicBezTo>
                  <a:cubicBezTo>
                    <a:pt x="631" y="144"/>
                    <a:pt x="48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595;p44">
              <a:extLst>
                <a:ext uri="{FF2B5EF4-FFF2-40B4-BE49-F238E27FC236}">
                  <a16:creationId xmlns:a16="http://schemas.microsoft.com/office/drawing/2014/main" id="{1EA49825-B70E-F3C2-A886-8DFA52C9F541}"/>
                </a:ext>
              </a:extLst>
            </p:cNvPr>
            <p:cNvSpPr/>
            <p:nvPr/>
          </p:nvSpPr>
          <p:spPr>
            <a:xfrm>
              <a:off x="7023037" y="3975161"/>
              <a:ext cx="5149" cy="5149"/>
            </a:xfrm>
            <a:custGeom>
              <a:avLst/>
              <a:gdLst/>
              <a:ahLst/>
              <a:cxnLst/>
              <a:rect l="l" t="t" r="r" b="b"/>
              <a:pathLst>
                <a:path w="73" h="73" fill="none" extrusionOk="0">
                  <a:moveTo>
                    <a:pt x="72" y="72"/>
                  </a:moveTo>
                  <a:lnTo>
                    <a:pt x="1" y="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596;p44">
              <a:extLst>
                <a:ext uri="{FF2B5EF4-FFF2-40B4-BE49-F238E27FC236}">
                  <a16:creationId xmlns:a16="http://schemas.microsoft.com/office/drawing/2014/main" id="{BE8381CE-5D91-7024-E9F8-A3F1076FE9B3}"/>
                </a:ext>
              </a:extLst>
            </p:cNvPr>
            <p:cNvSpPr/>
            <p:nvPr/>
          </p:nvSpPr>
          <p:spPr>
            <a:xfrm>
              <a:off x="7036509" y="3989480"/>
              <a:ext cx="31953" cy="57982"/>
            </a:xfrm>
            <a:custGeom>
              <a:avLst/>
              <a:gdLst/>
              <a:ahLst/>
              <a:cxnLst/>
              <a:rect l="l" t="t" r="r" b="b"/>
              <a:pathLst>
                <a:path w="453" h="822" fill="none" extrusionOk="0">
                  <a:moveTo>
                    <a:pt x="298" y="822"/>
                  </a:moveTo>
                  <a:cubicBezTo>
                    <a:pt x="298" y="822"/>
                    <a:pt x="453" y="524"/>
                    <a:pt x="0" y="0"/>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597;p44">
              <a:extLst>
                <a:ext uri="{FF2B5EF4-FFF2-40B4-BE49-F238E27FC236}">
                  <a16:creationId xmlns:a16="http://schemas.microsoft.com/office/drawing/2014/main" id="{B1CD3752-CA0E-C6D3-B4C3-068EF0906F90}"/>
                </a:ext>
              </a:extLst>
            </p:cNvPr>
            <p:cNvSpPr/>
            <p:nvPr/>
          </p:nvSpPr>
          <p:spPr>
            <a:xfrm>
              <a:off x="7023037" y="4002882"/>
              <a:ext cx="18551" cy="40418"/>
            </a:xfrm>
            <a:custGeom>
              <a:avLst/>
              <a:gdLst/>
              <a:ahLst/>
              <a:cxnLst/>
              <a:rect l="l" t="t" r="r" b="b"/>
              <a:pathLst>
                <a:path w="263" h="573" fill="none" extrusionOk="0">
                  <a:moveTo>
                    <a:pt x="48" y="1"/>
                  </a:moveTo>
                  <a:cubicBezTo>
                    <a:pt x="48" y="1"/>
                    <a:pt x="1" y="143"/>
                    <a:pt x="263" y="572"/>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598;p44">
              <a:extLst>
                <a:ext uri="{FF2B5EF4-FFF2-40B4-BE49-F238E27FC236}">
                  <a16:creationId xmlns:a16="http://schemas.microsoft.com/office/drawing/2014/main" id="{05A4CB65-6F0A-21D7-A0BE-A1811E82DFE2}"/>
                </a:ext>
              </a:extLst>
            </p:cNvPr>
            <p:cNvSpPr/>
            <p:nvPr/>
          </p:nvSpPr>
          <p:spPr>
            <a:xfrm>
              <a:off x="7046596" y="3979393"/>
              <a:ext cx="26099" cy="42040"/>
            </a:xfrm>
            <a:custGeom>
              <a:avLst/>
              <a:gdLst/>
              <a:ahLst/>
              <a:cxnLst/>
              <a:rect l="l" t="t" r="r" b="b"/>
              <a:pathLst>
                <a:path w="370" h="596" fill="none" extrusionOk="0">
                  <a:moveTo>
                    <a:pt x="0" y="0"/>
                  </a:moveTo>
                  <a:cubicBezTo>
                    <a:pt x="167" y="167"/>
                    <a:pt x="286" y="369"/>
                    <a:pt x="369" y="596"/>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729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99"/>
                                        </p:tgtEl>
                                        <p:attrNameLst>
                                          <p:attrName>style.visibility</p:attrName>
                                        </p:attrNameLst>
                                      </p:cBhvr>
                                      <p:to>
                                        <p:strVal val="visible"/>
                                      </p:to>
                                    </p:set>
                                    <p:animEffect transition="in" filter="fade">
                                      <p:cBhvr>
                                        <p:cTn id="7" dur="1000"/>
                                        <p:tgtEl>
                                          <p:spTgt spid="1299"/>
                                        </p:tgtEl>
                                      </p:cBhvr>
                                    </p:animEffect>
                                    <p:anim calcmode="lin" valueType="num">
                                      <p:cBhvr>
                                        <p:cTn id="8" dur="1000" fill="hold"/>
                                        <p:tgtEl>
                                          <p:spTgt spid="1299"/>
                                        </p:tgtEl>
                                        <p:attrNameLst>
                                          <p:attrName>ppt_x</p:attrName>
                                        </p:attrNameLst>
                                      </p:cBhvr>
                                      <p:tavLst>
                                        <p:tav tm="0">
                                          <p:val>
                                            <p:strVal val="#ppt_x"/>
                                          </p:val>
                                        </p:tav>
                                        <p:tav tm="100000">
                                          <p:val>
                                            <p:strVal val="#ppt_x"/>
                                          </p:val>
                                        </p:tav>
                                      </p:tavLst>
                                    </p:anim>
                                    <p:anim calcmode="lin" valueType="num">
                                      <p:cBhvr>
                                        <p:cTn id="9" dur="1000" fill="hold"/>
                                        <p:tgtEl>
                                          <p:spTgt spid="12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grpSp>
        <p:nvGrpSpPr>
          <p:cNvPr id="1795" name="Google Shape;1795;p49"/>
          <p:cNvGrpSpPr/>
          <p:nvPr/>
        </p:nvGrpSpPr>
        <p:grpSpPr>
          <a:xfrm>
            <a:off x="889849" y="3276385"/>
            <a:ext cx="2299858" cy="592800"/>
            <a:chOff x="2721900" y="3065038"/>
            <a:chExt cx="3699900" cy="592800"/>
          </a:xfrm>
        </p:grpSpPr>
        <p:sp>
          <p:nvSpPr>
            <p:cNvPr id="1796" name="Google Shape;1796;p49"/>
            <p:cNvSpPr/>
            <p:nvPr/>
          </p:nvSpPr>
          <p:spPr>
            <a:xfrm>
              <a:off x="2721900" y="3065038"/>
              <a:ext cx="3699900" cy="59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9"/>
            <p:cNvSpPr/>
            <p:nvPr/>
          </p:nvSpPr>
          <p:spPr>
            <a:xfrm>
              <a:off x="2787267" y="3134530"/>
              <a:ext cx="3569400" cy="4539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49"/>
          <p:cNvGrpSpPr/>
          <p:nvPr/>
        </p:nvGrpSpPr>
        <p:grpSpPr>
          <a:xfrm>
            <a:off x="6030399" y="3276385"/>
            <a:ext cx="2299858" cy="592800"/>
            <a:chOff x="2721900" y="3065038"/>
            <a:chExt cx="3699900" cy="592800"/>
          </a:xfrm>
        </p:grpSpPr>
        <p:sp>
          <p:nvSpPr>
            <p:cNvPr id="1799" name="Google Shape;1799;p49"/>
            <p:cNvSpPr/>
            <p:nvPr/>
          </p:nvSpPr>
          <p:spPr>
            <a:xfrm>
              <a:off x="2721900" y="3065038"/>
              <a:ext cx="3699900" cy="59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9"/>
            <p:cNvSpPr/>
            <p:nvPr/>
          </p:nvSpPr>
          <p:spPr>
            <a:xfrm>
              <a:off x="2787267" y="3134530"/>
              <a:ext cx="3569400" cy="4539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49"/>
          <p:cNvGrpSpPr/>
          <p:nvPr/>
        </p:nvGrpSpPr>
        <p:grpSpPr>
          <a:xfrm>
            <a:off x="3460124" y="3276385"/>
            <a:ext cx="2299858" cy="592800"/>
            <a:chOff x="2721900" y="3065038"/>
            <a:chExt cx="3699900" cy="592800"/>
          </a:xfrm>
        </p:grpSpPr>
        <p:sp>
          <p:nvSpPr>
            <p:cNvPr id="1802" name="Google Shape;1802;p49"/>
            <p:cNvSpPr/>
            <p:nvPr/>
          </p:nvSpPr>
          <p:spPr>
            <a:xfrm>
              <a:off x="2721900" y="3065038"/>
              <a:ext cx="3699900" cy="59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9"/>
            <p:cNvSpPr/>
            <p:nvPr/>
          </p:nvSpPr>
          <p:spPr>
            <a:xfrm>
              <a:off x="2787267" y="3134530"/>
              <a:ext cx="3569400" cy="4539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4" name="Google Shape;1804;p49"/>
          <p:cNvSpPr txBox="1">
            <a:spLocks noGrp="1"/>
          </p:cNvSpPr>
          <p:nvPr>
            <p:ph type="title"/>
          </p:nvPr>
        </p:nvSpPr>
        <p:spPr>
          <a:xfrm>
            <a:off x="1093125" y="3338785"/>
            <a:ext cx="1893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solidFill>
                  <a:schemeClr val="lt1"/>
                </a:solidFill>
              </a:rPr>
              <a:t>80%</a:t>
            </a:r>
            <a:endParaRPr dirty="0">
              <a:solidFill>
                <a:schemeClr val="lt1"/>
              </a:solidFill>
            </a:endParaRPr>
          </a:p>
        </p:txBody>
      </p:sp>
      <p:sp>
        <p:nvSpPr>
          <p:cNvPr id="1805" name="Google Shape;1805;p49"/>
          <p:cNvSpPr txBox="1">
            <a:spLocks noGrp="1"/>
          </p:cNvSpPr>
          <p:nvPr>
            <p:ph type="subTitle" idx="1"/>
          </p:nvPr>
        </p:nvSpPr>
        <p:spPr>
          <a:xfrm>
            <a:off x="1092834" y="3897843"/>
            <a:ext cx="1893600" cy="67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NGÔN NGỮ ASP.NET CORE 6.0</a:t>
            </a:r>
            <a:endParaRPr dirty="0"/>
          </a:p>
        </p:txBody>
      </p:sp>
      <p:sp>
        <p:nvSpPr>
          <p:cNvPr id="1806" name="Google Shape;1806;p49"/>
          <p:cNvSpPr txBox="1">
            <a:spLocks noGrp="1"/>
          </p:cNvSpPr>
          <p:nvPr>
            <p:ph type="title" idx="2"/>
          </p:nvPr>
        </p:nvSpPr>
        <p:spPr>
          <a:xfrm>
            <a:off x="3663176" y="3338785"/>
            <a:ext cx="1893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solidFill>
                  <a:schemeClr val="lt1"/>
                </a:solidFill>
              </a:rPr>
              <a:t>100%</a:t>
            </a:r>
            <a:endParaRPr dirty="0">
              <a:solidFill>
                <a:schemeClr val="lt1"/>
              </a:solidFill>
            </a:endParaRPr>
          </a:p>
        </p:txBody>
      </p:sp>
      <p:sp>
        <p:nvSpPr>
          <p:cNvPr id="1807" name="Google Shape;1807;p49"/>
          <p:cNvSpPr txBox="1">
            <a:spLocks noGrp="1"/>
          </p:cNvSpPr>
          <p:nvPr>
            <p:ph type="subTitle" idx="3"/>
          </p:nvPr>
        </p:nvSpPr>
        <p:spPr>
          <a:xfrm>
            <a:off x="3663261" y="3882890"/>
            <a:ext cx="1893600" cy="67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a:t>SẢN PHẨM</a:t>
            </a:r>
            <a:endParaRPr dirty="0"/>
          </a:p>
        </p:txBody>
      </p:sp>
      <p:sp>
        <p:nvSpPr>
          <p:cNvPr id="1808" name="Google Shape;1808;p49"/>
          <p:cNvSpPr txBox="1">
            <a:spLocks noGrp="1"/>
          </p:cNvSpPr>
          <p:nvPr>
            <p:ph type="title" idx="4"/>
          </p:nvPr>
        </p:nvSpPr>
        <p:spPr>
          <a:xfrm>
            <a:off x="6233372" y="3338785"/>
            <a:ext cx="1893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solidFill>
                  <a:schemeClr val="lt1"/>
                </a:solidFill>
              </a:rPr>
              <a:t>100%</a:t>
            </a:r>
            <a:endParaRPr dirty="0">
              <a:solidFill>
                <a:schemeClr val="lt1"/>
              </a:solidFill>
            </a:endParaRPr>
          </a:p>
        </p:txBody>
      </p:sp>
      <p:sp>
        <p:nvSpPr>
          <p:cNvPr id="1809" name="Google Shape;1809;p49"/>
          <p:cNvSpPr txBox="1">
            <a:spLocks noGrp="1"/>
          </p:cNvSpPr>
          <p:nvPr>
            <p:ph type="subTitle" idx="5"/>
          </p:nvPr>
        </p:nvSpPr>
        <p:spPr>
          <a:xfrm>
            <a:off x="6233384" y="3882909"/>
            <a:ext cx="1893600" cy="67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a:t>BÁO CÁO</a:t>
            </a:r>
            <a:endParaRPr dirty="0"/>
          </a:p>
        </p:txBody>
      </p:sp>
      <p:grpSp>
        <p:nvGrpSpPr>
          <p:cNvPr id="1810" name="Google Shape;1810;p49"/>
          <p:cNvGrpSpPr/>
          <p:nvPr/>
        </p:nvGrpSpPr>
        <p:grpSpPr>
          <a:xfrm>
            <a:off x="1204723" y="1244145"/>
            <a:ext cx="1670107" cy="1670107"/>
            <a:chOff x="1512900" y="1427900"/>
            <a:chExt cx="977700" cy="977700"/>
          </a:xfrm>
        </p:grpSpPr>
        <p:sp>
          <p:nvSpPr>
            <p:cNvPr id="1811" name="Google Shape;1811;p49"/>
            <p:cNvSpPr/>
            <p:nvPr/>
          </p:nvSpPr>
          <p:spPr>
            <a:xfrm>
              <a:off x="1512900" y="1427900"/>
              <a:ext cx="977700" cy="9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12" name="Google Shape;1812;p49"/>
            <p:cNvSpPr/>
            <p:nvPr/>
          </p:nvSpPr>
          <p:spPr>
            <a:xfrm flipH="1">
              <a:off x="1594717" y="1509821"/>
              <a:ext cx="813900" cy="813900"/>
            </a:xfrm>
            <a:prstGeom prst="pie">
              <a:avLst>
                <a:gd name="adj1" fmla="val 10846779"/>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13" name="Google Shape;1813;p49"/>
            <p:cNvSpPr/>
            <p:nvPr/>
          </p:nvSpPr>
          <p:spPr>
            <a:xfrm>
              <a:off x="1513785" y="1428785"/>
              <a:ext cx="975949" cy="975949"/>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rgbClr val="6453C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49"/>
          <p:cNvGrpSpPr/>
          <p:nvPr/>
        </p:nvGrpSpPr>
        <p:grpSpPr>
          <a:xfrm>
            <a:off x="3775025" y="1244145"/>
            <a:ext cx="1670107" cy="1670107"/>
            <a:chOff x="4083100" y="1427900"/>
            <a:chExt cx="977700" cy="977700"/>
          </a:xfrm>
        </p:grpSpPr>
        <p:sp>
          <p:nvSpPr>
            <p:cNvPr id="1815" name="Google Shape;1815;p49"/>
            <p:cNvSpPr/>
            <p:nvPr/>
          </p:nvSpPr>
          <p:spPr>
            <a:xfrm>
              <a:off x="4083100" y="1427900"/>
              <a:ext cx="977700" cy="9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16" name="Google Shape;1816;p49"/>
            <p:cNvSpPr/>
            <p:nvPr/>
          </p:nvSpPr>
          <p:spPr>
            <a:xfrm flipH="1">
              <a:off x="4164917" y="1509821"/>
              <a:ext cx="813900" cy="813900"/>
            </a:xfrm>
            <a:prstGeom prst="pie">
              <a:avLst>
                <a:gd name="adj1" fmla="val 540108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817" name="Google Shape;1817;p49"/>
            <p:cNvSpPr/>
            <p:nvPr/>
          </p:nvSpPr>
          <p:spPr>
            <a:xfrm>
              <a:off x="4083985" y="1428785"/>
              <a:ext cx="975949" cy="975949"/>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rgbClr val="6453C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16;p49">
              <a:extLst>
                <a:ext uri="{FF2B5EF4-FFF2-40B4-BE49-F238E27FC236}">
                  <a16:creationId xmlns:a16="http://schemas.microsoft.com/office/drawing/2014/main" id="{D85AF6D6-D3D2-2E48-DF9F-B9A5AF9FBBE2}"/>
                </a:ext>
              </a:extLst>
            </p:cNvPr>
            <p:cNvSpPr/>
            <p:nvPr/>
          </p:nvSpPr>
          <p:spPr>
            <a:xfrm rot="10800000" flipH="1">
              <a:off x="4167316" y="1509800"/>
              <a:ext cx="813900" cy="813900"/>
            </a:xfrm>
            <a:prstGeom prst="pie">
              <a:avLst>
                <a:gd name="adj1" fmla="val 540108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grpSp>
      <p:grpSp>
        <p:nvGrpSpPr>
          <p:cNvPr id="1818" name="Google Shape;1818;p49"/>
          <p:cNvGrpSpPr/>
          <p:nvPr/>
        </p:nvGrpSpPr>
        <p:grpSpPr>
          <a:xfrm>
            <a:off x="6345119" y="1244145"/>
            <a:ext cx="1670107" cy="1670107"/>
            <a:chOff x="6653300" y="1427900"/>
            <a:chExt cx="977700" cy="977700"/>
          </a:xfrm>
        </p:grpSpPr>
        <p:sp>
          <p:nvSpPr>
            <p:cNvPr id="1819" name="Google Shape;1819;p49"/>
            <p:cNvSpPr/>
            <p:nvPr/>
          </p:nvSpPr>
          <p:spPr>
            <a:xfrm>
              <a:off x="6653300" y="1427900"/>
              <a:ext cx="977700" cy="9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20" name="Google Shape;1820;p49"/>
            <p:cNvSpPr/>
            <p:nvPr/>
          </p:nvSpPr>
          <p:spPr>
            <a:xfrm flipH="1">
              <a:off x="6735118" y="1509821"/>
              <a:ext cx="813900" cy="813900"/>
            </a:xfrm>
            <a:prstGeom prst="pie">
              <a:avLst>
                <a:gd name="adj1" fmla="val 33688"/>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821" name="Google Shape;1821;p49"/>
            <p:cNvSpPr/>
            <p:nvPr/>
          </p:nvSpPr>
          <p:spPr>
            <a:xfrm>
              <a:off x="6654185" y="1428785"/>
              <a:ext cx="975949" cy="975949"/>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rgbClr val="6453C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796;p49">
            <a:extLst>
              <a:ext uri="{FF2B5EF4-FFF2-40B4-BE49-F238E27FC236}">
                <a16:creationId xmlns:a16="http://schemas.microsoft.com/office/drawing/2014/main" id="{25CE5488-3EFD-00B7-6F27-C9F6D72B17A1}"/>
              </a:ext>
            </a:extLst>
          </p:cNvPr>
          <p:cNvSpPr/>
          <p:nvPr/>
        </p:nvSpPr>
        <p:spPr>
          <a:xfrm>
            <a:off x="1204722" y="160370"/>
            <a:ext cx="6552438" cy="59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lt1"/>
                </a:solidFill>
                <a:latin typeface="Archivo"/>
                <a:ea typeface="Archivo"/>
                <a:cs typeface="Archivo"/>
                <a:sym typeface="Archivo"/>
              </a:rPr>
              <a:t>KẾT </a:t>
            </a:r>
            <a:r>
              <a:rPr lang="en-US" sz="2400">
                <a:solidFill>
                  <a:schemeClr val="lt1"/>
                </a:solidFill>
                <a:latin typeface="Archivo"/>
                <a:ea typeface="Archivo"/>
                <a:cs typeface="Archivo"/>
                <a:sym typeface="Archivo"/>
              </a:rPr>
              <a:t>QUẢ ĐẠT </a:t>
            </a:r>
            <a:r>
              <a:rPr lang="en-US" sz="2400" dirty="0">
                <a:solidFill>
                  <a:schemeClr val="lt1"/>
                </a:solidFill>
                <a:latin typeface="Archivo"/>
                <a:ea typeface="Archivo"/>
                <a:cs typeface="Archivo"/>
                <a:sym typeface="Archivo"/>
              </a:rPr>
              <a:t>ĐƯỢC</a:t>
            </a:r>
            <a:endParaRPr sz="2400" dirty="0"/>
          </a:p>
        </p:txBody>
      </p:sp>
      <p:sp>
        <p:nvSpPr>
          <p:cNvPr id="10" name="Google Shape;1820;p49">
            <a:extLst>
              <a:ext uri="{FF2B5EF4-FFF2-40B4-BE49-F238E27FC236}">
                <a16:creationId xmlns:a16="http://schemas.microsoft.com/office/drawing/2014/main" id="{9216BA92-AAA9-0746-21A1-E7C021F63BD3}"/>
              </a:ext>
            </a:extLst>
          </p:cNvPr>
          <p:cNvSpPr/>
          <p:nvPr/>
        </p:nvSpPr>
        <p:spPr>
          <a:xfrm rot="10800000" flipH="1">
            <a:off x="6484880" y="1370358"/>
            <a:ext cx="1390304" cy="1390304"/>
          </a:xfrm>
          <a:prstGeom prst="pie">
            <a:avLst>
              <a:gd name="adj1" fmla="val 33688"/>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1" name="Google Shape;1812;p49">
            <a:extLst>
              <a:ext uri="{FF2B5EF4-FFF2-40B4-BE49-F238E27FC236}">
                <a16:creationId xmlns:a16="http://schemas.microsoft.com/office/drawing/2014/main" id="{302FEB24-F4F0-C603-9ED8-4543A3FE9419}"/>
              </a:ext>
            </a:extLst>
          </p:cNvPr>
          <p:cNvSpPr/>
          <p:nvPr/>
        </p:nvSpPr>
        <p:spPr>
          <a:xfrm rot="10800000" flipH="1">
            <a:off x="1344483" y="1355389"/>
            <a:ext cx="1390304" cy="1390304"/>
          </a:xfrm>
          <a:prstGeom prst="pie">
            <a:avLst>
              <a:gd name="adj1" fmla="val 10846779"/>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2" name="Google Shape;1812;p49">
            <a:extLst>
              <a:ext uri="{FF2B5EF4-FFF2-40B4-BE49-F238E27FC236}">
                <a16:creationId xmlns:a16="http://schemas.microsoft.com/office/drawing/2014/main" id="{3C246CE3-94B2-87D7-37F0-7F4FBC5447DB}"/>
              </a:ext>
            </a:extLst>
          </p:cNvPr>
          <p:cNvSpPr/>
          <p:nvPr/>
        </p:nvSpPr>
        <p:spPr>
          <a:xfrm rot="4038668" flipH="1">
            <a:off x="1344482" y="1384046"/>
            <a:ext cx="1390304" cy="1390304"/>
          </a:xfrm>
          <a:prstGeom prst="pie">
            <a:avLst>
              <a:gd name="adj1" fmla="val 10846779"/>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3" name="Google Shape;1812;p49">
            <a:extLst>
              <a:ext uri="{FF2B5EF4-FFF2-40B4-BE49-F238E27FC236}">
                <a16:creationId xmlns:a16="http://schemas.microsoft.com/office/drawing/2014/main" id="{1F900444-C063-9B58-739A-7F3E370885FE}"/>
              </a:ext>
            </a:extLst>
          </p:cNvPr>
          <p:cNvSpPr/>
          <p:nvPr/>
        </p:nvSpPr>
        <p:spPr>
          <a:xfrm rot="16200000" flipH="1">
            <a:off x="1351401" y="1384047"/>
            <a:ext cx="1390304" cy="1390304"/>
          </a:xfrm>
          <a:prstGeom prst="pie">
            <a:avLst>
              <a:gd name="adj1" fmla="val 10846779"/>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extLst>
      <p:ext uri="{BB962C8B-B14F-4D97-AF65-F5344CB8AC3E}">
        <p14:creationId xmlns:p14="http://schemas.microsoft.com/office/powerpoint/2010/main" val="409964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71" name="Google Shape;771;p36"/>
          <p:cNvSpPr txBox="1">
            <a:spLocks noGrp="1"/>
          </p:cNvSpPr>
          <p:nvPr>
            <p:ph type="title"/>
          </p:nvPr>
        </p:nvSpPr>
        <p:spPr>
          <a:xfrm>
            <a:off x="713100" y="426150"/>
            <a:ext cx="7717800" cy="6254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2400" dirty="0">
                <a:solidFill>
                  <a:schemeClr val="lt1"/>
                </a:solidFill>
                <a:latin typeface="Archivo"/>
                <a:ea typeface="Archivo"/>
                <a:cs typeface="Archivo"/>
                <a:sym typeface="Archivo"/>
              </a:rPr>
              <a:t>KẾT LUẬN</a:t>
            </a:r>
            <a:endParaRPr sz="2400" dirty="0">
              <a:solidFill>
                <a:schemeClr val="lt1"/>
              </a:solidFill>
              <a:latin typeface="Archivo"/>
              <a:ea typeface="Archivo"/>
              <a:cs typeface="Archivo"/>
              <a:sym typeface="Archivo"/>
            </a:endParaRPr>
          </a:p>
        </p:txBody>
      </p:sp>
      <p:sp>
        <p:nvSpPr>
          <p:cNvPr id="1016" name="Google Shape;747;p35">
            <a:extLst>
              <a:ext uri="{FF2B5EF4-FFF2-40B4-BE49-F238E27FC236}">
                <a16:creationId xmlns:a16="http://schemas.microsoft.com/office/drawing/2014/main" id="{3EC8C39D-1E7C-AAA8-DDBB-44ACA7B72E47}"/>
              </a:ext>
            </a:extLst>
          </p:cNvPr>
          <p:cNvSpPr/>
          <p:nvPr/>
        </p:nvSpPr>
        <p:spPr>
          <a:xfrm>
            <a:off x="713100" y="1432560"/>
            <a:ext cx="7717800" cy="3192780"/>
          </a:xfrm>
          <a:prstGeom prst="roundRect">
            <a:avLst>
              <a:gd name="adj" fmla="val 5275"/>
            </a:avLst>
          </a:prstGeom>
          <a:noFill/>
          <a:ln w="9525" cap="flat" cmpd="sng">
            <a:solidFill>
              <a:srgbClr val="6453C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oogle Shape;1613;p45">
            <a:extLst>
              <a:ext uri="{FF2B5EF4-FFF2-40B4-BE49-F238E27FC236}">
                <a16:creationId xmlns:a16="http://schemas.microsoft.com/office/drawing/2014/main" id="{9894FD8D-514D-AAF3-CB52-33CCCA6FC1D9}"/>
              </a:ext>
            </a:extLst>
          </p:cNvPr>
          <p:cNvGrpSpPr/>
          <p:nvPr/>
        </p:nvGrpSpPr>
        <p:grpSpPr>
          <a:xfrm>
            <a:off x="5907647" y="1947128"/>
            <a:ext cx="2420597" cy="2506980"/>
            <a:chOff x="1170175" y="498925"/>
            <a:chExt cx="5001100" cy="4650250"/>
          </a:xfrm>
        </p:grpSpPr>
        <p:sp>
          <p:nvSpPr>
            <p:cNvPr id="3" name="Google Shape;1614;p45">
              <a:extLst>
                <a:ext uri="{FF2B5EF4-FFF2-40B4-BE49-F238E27FC236}">
                  <a16:creationId xmlns:a16="http://schemas.microsoft.com/office/drawing/2014/main" id="{13391432-EAF6-7043-3ACA-7B6AFF6F88FE}"/>
                </a:ext>
              </a:extLst>
            </p:cNvPr>
            <p:cNvSpPr/>
            <p:nvPr/>
          </p:nvSpPr>
          <p:spPr>
            <a:xfrm>
              <a:off x="1170175" y="498925"/>
              <a:ext cx="5001100" cy="4650250"/>
            </a:xfrm>
            <a:custGeom>
              <a:avLst/>
              <a:gdLst/>
              <a:ahLst/>
              <a:cxnLst/>
              <a:rect l="l" t="t" r="r" b="b"/>
              <a:pathLst>
                <a:path w="200044" h="186010" extrusionOk="0">
                  <a:moveTo>
                    <a:pt x="84841" y="1"/>
                  </a:moveTo>
                  <a:cubicBezTo>
                    <a:pt x="82845" y="1"/>
                    <a:pt x="80997" y="174"/>
                    <a:pt x="79324" y="543"/>
                  </a:cubicBezTo>
                  <a:cubicBezTo>
                    <a:pt x="52104" y="6513"/>
                    <a:pt x="0" y="100848"/>
                    <a:pt x="16712" y="126566"/>
                  </a:cubicBezTo>
                  <a:cubicBezTo>
                    <a:pt x="31865" y="149885"/>
                    <a:pt x="97008" y="186009"/>
                    <a:pt x="123330" y="186009"/>
                  </a:cubicBezTo>
                  <a:cubicBezTo>
                    <a:pt x="126039" y="186009"/>
                    <a:pt x="128337" y="185626"/>
                    <a:pt x="130127" y="184808"/>
                  </a:cubicBezTo>
                  <a:cubicBezTo>
                    <a:pt x="149307" y="176001"/>
                    <a:pt x="196441" y="90607"/>
                    <a:pt x="198375" y="70326"/>
                  </a:cubicBezTo>
                  <a:cubicBezTo>
                    <a:pt x="200043" y="53013"/>
                    <a:pt x="185366" y="43340"/>
                    <a:pt x="181063" y="40871"/>
                  </a:cubicBezTo>
                  <a:cubicBezTo>
                    <a:pt x="179829" y="40171"/>
                    <a:pt x="178595" y="39470"/>
                    <a:pt x="177394" y="38737"/>
                  </a:cubicBezTo>
                  <a:cubicBezTo>
                    <a:pt x="165283" y="31408"/>
                    <a:pt x="111721" y="1"/>
                    <a:pt x="8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15;p45">
              <a:extLst>
                <a:ext uri="{FF2B5EF4-FFF2-40B4-BE49-F238E27FC236}">
                  <a16:creationId xmlns:a16="http://schemas.microsoft.com/office/drawing/2014/main" id="{EA1EF003-B79B-0B35-5565-79F5341884C4}"/>
                </a:ext>
              </a:extLst>
            </p:cNvPr>
            <p:cNvSpPr/>
            <p:nvPr/>
          </p:nvSpPr>
          <p:spPr>
            <a:xfrm>
              <a:off x="1921550" y="4513675"/>
              <a:ext cx="3449975" cy="632150"/>
            </a:xfrm>
            <a:custGeom>
              <a:avLst/>
              <a:gdLst/>
              <a:ahLst/>
              <a:cxnLst/>
              <a:rect l="l" t="t" r="r" b="b"/>
              <a:pathLst>
                <a:path w="137999" h="25286" extrusionOk="0">
                  <a:moveTo>
                    <a:pt x="68983" y="0"/>
                  </a:moveTo>
                  <a:cubicBezTo>
                    <a:pt x="30889" y="0"/>
                    <a:pt x="0" y="5638"/>
                    <a:pt x="0" y="12643"/>
                  </a:cubicBezTo>
                  <a:cubicBezTo>
                    <a:pt x="0" y="19614"/>
                    <a:pt x="30889" y="25285"/>
                    <a:pt x="68983" y="25285"/>
                  </a:cubicBezTo>
                  <a:cubicBezTo>
                    <a:pt x="107110" y="25285"/>
                    <a:pt x="137999" y="19614"/>
                    <a:pt x="137999" y="12643"/>
                  </a:cubicBezTo>
                  <a:cubicBezTo>
                    <a:pt x="137999" y="5638"/>
                    <a:pt x="107110" y="0"/>
                    <a:pt x="68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45">
              <a:extLst>
                <a:ext uri="{FF2B5EF4-FFF2-40B4-BE49-F238E27FC236}">
                  <a16:creationId xmlns:a16="http://schemas.microsoft.com/office/drawing/2014/main" id="{94D04478-AFF3-ADB9-C3C0-641CE92333C8}"/>
                </a:ext>
              </a:extLst>
            </p:cNvPr>
            <p:cNvSpPr/>
            <p:nvPr/>
          </p:nvSpPr>
          <p:spPr>
            <a:xfrm>
              <a:off x="2145875" y="2795775"/>
              <a:ext cx="1488575" cy="176825"/>
            </a:xfrm>
            <a:custGeom>
              <a:avLst/>
              <a:gdLst/>
              <a:ahLst/>
              <a:cxnLst/>
              <a:rect l="l" t="t" r="r" b="b"/>
              <a:pathLst>
                <a:path w="59543" h="7073" fill="none" extrusionOk="0">
                  <a:moveTo>
                    <a:pt x="0" y="7072"/>
                  </a:moveTo>
                  <a:lnTo>
                    <a:pt x="59543" y="1"/>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17;p45">
              <a:extLst>
                <a:ext uri="{FF2B5EF4-FFF2-40B4-BE49-F238E27FC236}">
                  <a16:creationId xmlns:a16="http://schemas.microsoft.com/office/drawing/2014/main" id="{14A13E2D-59BE-7F4F-0778-7195E3BFE388}"/>
                </a:ext>
              </a:extLst>
            </p:cNvPr>
            <p:cNvSpPr/>
            <p:nvPr/>
          </p:nvSpPr>
          <p:spPr>
            <a:xfrm>
              <a:off x="2188400" y="2314600"/>
              <a:ext cx="1490250" cy="342775"/>
            </a:xfrm>
            <a:custGeom>
              <a:avLst/>
              <a:gdLst/>
              <a:ahLst/>
              <a:cxnLst/>
              <a:rect l="l" t="t" r="r" b="b"/>
              <a:pathLst>
                <a:path w="59610" h="13711" fill="none" extrusionOk="0">
                  <a:moveTo>
                    <a:pt x="1" y="0"/>
                  </a:moveTo>
                  <a:lnTo>
                    <a:pt x="59610" y="13710"/>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18;p45">
              <a:extLst>
                <a:ext uri="{FF2B5EF4-FFF2-40B4-BE49-F238E27FC236}">
                  <a16:creationId xmlns:a16="http://schemas.microsoft.com/office/drawing/2014/main" id="{0A5AC45F-1B07-4AFB-2A12-4945E0439EAB}"/>
                </a:ext>
              </a:extLst>
            </p:cNvPr>
            <p:cNvSpPr/>
            <p:nvPr/>
          </p:nvSpPr>
          <p:spPr>
            <a:xfrm>
              <a:off x="2426075" y="1761700"/>
              <a:ext cx="1189200" cy="728050"/>
            </a:xfrm>
            <a:custGeom>
              <a:avLst/>
              <a:gdLst/>
              <a:ahLst/>
              <a:cxnLst/>
              <a:rect l="l" t="t" r="r" b="b"/>
              <a:pathLst>
                <a:path w="47568" h="29122" fill="none" extrusionOk="0">
                  <a:moveTo>
                    <a:pt x="0" y="1"/>
                  </a:moveTo>
                  <a:lnTo>
                    <a:pt x="47568" y="29121"/>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19;p45">
              <a:extLst>
                <a:ext uri="{FF2B5EF4-FFF2-40B4-BE49-F238E27FC236}">
                  <a16:creationId xmlns:a16="http://schemas.microsoft.com/office/drawing/2014/main" id="{CA35BD0F-0987-F48E-EB45-CC4D19996E6B}"/>
                </a:ext>
              </a:extLst>
            </p:cNvPr>
            <p:cNvSpPr/>
            <p:nvPr/>
          </p:nvSpPr>
          <p:spPr>
            <a:xfrm>
              <a:off x="3090700" y="1713325"/>
              <a:ext cx="664675" cy="755575"/>
            </a:xfrm>
            <a:custGeom>
              <a:avLst/>
              <a:gdLst/>
              <a:ahLst/>
              <a:cxnLst/>
              <a:rect l="l" t="t" r="r" b="b"/>
              <a:pathLst>
                <a:path w="26587" h="30223" fill="none" extrusionOk="0">
                  <a:moveTo>
                    <a:pt x="1" y="1"/>
                  </a:moveTo>
                  <a:lnTo>
                    <a:pt x="26587" y="30223"/>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20;p45">
              <a:extLst>
                <a:ext uri="{FF2B5EF4-FFF2-40B4-BE49-F238E27FC236}">
                  <a16:creationId xmlns:a16="http://schemas.microsoft.com/office/drawing/2014/main" id="{BA5EF15C-E766-824E-784A-DCE4A170258C}"/>
                </a:ext>
              </a:extLst>
            </p:cNvPr>
            <p:cNvSpPr/>
            <p:nvPr/>
          </p:nvSpPr>
          <p:spPr>
            <a:xfrm>
              <a:off x="3804550" y="1209650"/>
              <a:ext cx="25" cy="1230900"/>
            </a:xfrm>
            <a:custGeom>
              <a:avLst/>
              <a:gdLst/>
              <a:ahLst/>
              <a:cxnLst/>
              <a:rect l="l" t="t" r="r" b="b"/>
              <a:pathLst>
                <a:path w="1" h="49236" fill="none" extrusionOk="0">
                  <a:moveTo>
                    <a:pt x="1" y="0"/>
                  </a:moveTo>
                  <a:lnTo>
                    <a:pt x="1" y="49235"/>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21;p45">
              <a:extLst>
                <a:ext uri="{FF2B5EF4-FFF2-40B4-BE49-F238E27FC236}">
                  <a16:creationId xmlns:a16="http://schemas.microsoft.com/office/drawing/2014/main" id="{3A1488A7-D95B-F18E-7A7D-E244663D4135}"/>
                </a:ext>
              </a:extLst>
            </p:cNvPr>
            <p:cNvSpPr/>
            <p:nvPr/>
          </p:nvSpPr>
          <p:spPr>
            <a:xfrm>
              <a:off x="3958000" y="1167100"/>
              <a:ext cx="916500" cy="1308475"/>
            </a:xfrm>
            <a:custGeom>
              <a:avLst/>
              <a:gdLst/>
              <a:ahLst/>
              <a:cxnLst/>
              <a:rect l="l" t="t" r="r" b="b"/>
              <a:pathLst>
                <a:path w="36660" h="52339" fill="none" extrusionOk="0">
                  <a:moveTo>
                    <a:pt x="36660" y="1"/>
                  </a:moveTo>
                  <a:lnTo>
                    <a:pt x="0" y="52338"/>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22;p45">
              <a:extLst>
                <a:ext uri="{FF2B5EF4-FFF2-40B4-BE49-F238E27FC236}">
                  <a16:creationId xmlns:a16="http://schemas.microsoft.com/office/drawing/2014/main" id="{F9AAADAC-7EEA-4910-A2E1-49E37CFF315D}"/>
                </a:ext>
              </a:extLst>
            </p:cNvPr>
            <p:cNvSpPr/>
            <p:nvPr/>
          </p:nvSpPr>
          <p:spPr>
            <a:xfrm>
              <a:off x="4007200" y="1649950"/>
              <a:ext cx="1357650" cy="916525"/>
            </a:xfrm>
            <a:custGeom>
              <a:avLst/>
              <a:gdLst/>
              <a:ahLst/>
              <a:cxnLst/>
              <a:rect l="l" t="t" r="r" b="b"/>
              <a:pathLst>
                <a:path w="54306" h="36661" fill="none" extrusionOk="0">
                  <a:moveTo>
                    <a:pt x="54306" y="1"/>
                  </a:moveTo>
                  <a:lnTo>
                    <a:pt x="0" y="36660"/>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23;p45">
              <a:extLst>
                <a:ext uri="{FF2B5EF4-FFF2-40B4-BE49-F238E27FC236}">
                  <a16:creationId xmlns:a16="http://schemas.microsoft.com/office/drawing/2014/main" id="{DA68EF58-9EDF-2A24-4D29-5BF7F9E269F9}"/>
                </a:ext>
              </a:extLst>
            </p:cNvPr>
            <p:cNvSpPr/>
            <p:nvPr/>
          </p:nvSpPr>
          <p:spPr>
            <a:xfrm>
              <a:off x="4034725" y="2363800"/>
              <a:ext cx="1294275" cy="314425"/>
            </a:xfrm>
            <a:custGeom>
              <a:avLst/>
              <a:gdLst/>
              <a:ahLst/>
              <a:cxnLst/>
              <a:rect l="l" t="t" r="r" b="b"/>
              <a:pathLst>
                <a:path w="51771" h="12577" fill="none" extrusionOk="0">
                  <a:moveTo>
                    <a:pt x="51771" y="1"/>
                  </a:moveTo>
                  <a:lnTo>
                    <a:pt x="0" y="12576"/>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24;p45">
              <a:extLst>
                <a:ext uri="{FF2B5EF4-FFF2-40B4-BE49-F238E27FC236}">
                  <a16:creationId xmlns:a16="http://schemas.microsoft.com/office/drawing/2014/main" id="{0DA0232D-5F55-D2E2-C5AB-08EEC14011E4}"/>
                </a:ext>
              </a:extLst>
            </p:cNvPr>
            <p:cNvSpPr/>
            <p:nvPr/>
          </p:nvSpPr>
          <p:spPr>
            <a:xfrm>
              <a:off x="4090600" y="2839150"/>
              <a:ext cx="1210875" cy="385300"/>
            </a:xfrm>
            <a:custGeom>
              <a:avLst/>
              <a:gdLst/>
              <a:ahLst/>
              <a:cxnLst/>
              <a:rect l="l" t="t" r="r" b="b"/>
              <a:pathLst>
                <a:path w="48435" h="15412" fill="none" extrusionOk="0">
                  <a:moveTo>
                    <a:pt x="48435" y="15411"/>
                  </a:moveTo>
                  <a:lnTo>
                    <a:pt x="0" y="0"/>
                  </a:lnTo>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25;p45">
              <a:extLst>
                <a:ext uri="{FF2B5EF4-FFF2-40B4-BE49-F238E27FC236}">
                  <a16:creationId xmlns:a16="http://schemas.microsoft.com/office/drawing/2014/main" id="{3478E46D-0009-976F-E405-23CF00E431EB}"/>
                </a:ext>
              </a:extLst>
            </p:cNvPr>
            <p:cNvSpPr/>
            <p:nvPr/>
          </p:nvSpPr>
          <p:spPr>
            <a:xfrm>
              <a:off x="5354000" y="3045125"/>
              <a:ext cx="419475" cy="379450"/>
            </a:xfrm>
            <a:custGeom>
              <a:avLst/>
              <a:gdLst/>
              <a:ahLst/>
              <a:cxnLst/>
              <a:rect l="l" t="t" r="r" b="b"/>
              <a:pathLst>
                <a:path w="16779" h="15178" extrusionOk="0">
                  <a:moveTo>
                    <a:pt x="3436" y="0"/>
                  </a:moveTo>
                  <a:cubicBezTo>
                    <a:pt x="1535" y="0"/>
                    <a:pt x="0" y="1535"/>
                    <a:pt x="0" y="3470"/>
                  </a:cubicBezTo>
                  <a:lnTo>
                    <a:pt x="0" y="11742"/>
                  </a:lnTo>
                  <a:cubicBezTo>
                    <a:pt x="0" y="13643"/>
                    <a:pt x="1535" y="15178"/>
                    <a:pt x="3436" y="15178"/>
                  </a:cubicBezTo>
                  <a:lnTo>
                    <a:pt x="13310" y="15178"/>
                  </a:lnTo>
                  <a:cubicBezTo>
                    <a:pt x="15211" y="15178"/>
                    <a:pt x="16779" y="13643"/>
                    <a:pt x="16779" y="11742"/>
                  </a:cubicBezTo>
                  <a:lnTo>
                    <a:pt x="16779" y="3470"/>
                  </a:lnTo>
                  <a:cubicBezTo>
                    <a:pt x="16779" y="1535"/>
                    <a:pt x="15211" y="0"/>
                    <a:pt x="13310"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26;p45">
              <a:extLst>
                <a:ext uri="{FF2B5EF4-FFF2-40B4-BE49-F238E27FC236}">
                  <a16:creationId xmlns:a16="http://schemas.microsoft.com/office/drawing/2014/main" id="{FE3F8E2B-0A16-F3FB-6EB8-679048720425}"/>
                </a:ext>
              </a:extLst>
            </p:cNvPr>
            <p:cNvSpPr/>
            <p:nvPr/>
          </p:nvSpPr>
          <p:spPr>
            <a:xfrm>
              <a:off x="5575825" y="3142700"/>
              <a:ext cx="124275" cy="23375"/>
            </a:xfrm>
            <a:custGeom>
              <a:avLst/>
              <a:gdLst/>
              <a:ahLst/>
              <a:cxnLst/>
              <a:rect l="l" t="t" r="r" b="b"/>
              <a:pathLst>
                <a:path w="4971" h="935" extrusionOk="0">
                  <a:moveTo>
                    <a:pt x="0" y="0"/>
                  </a:moveTo>
                  <a:lnTo>
                    <a:pt x="0" y="934"/>
                  </a:lnTo>
                  <a:lnTo>
                    <a:pt x="4970" y="934"/>
                  </a:lnTo>
                  <a:lnTo>
                    <a:pt x="49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27;p45">
              <a:extLst>
                <a:ext uri="{FF2B5EF4-FFF2-40B4-BE49-F238E27FC236}">
                  <a16:creationId xmlns:a16="http://schemas.microsoft.com/office/drawing/2014/main" id="{8E8FF379-AEC8-7577-7379-4F1937F1FC70}"/>
                </a:ext>
              </a:extLst>
            </p:cNvPr>
            <p:cNvSpPr/>
            <p:nvPr/>
          </p:nvSpPr>
          <p:spPr>
            <a:xfrm>
              <a:off x="5575825" y="3281125"/>
              <a:ext cx="124275" cy="24200"/>
            </a:xfrm>
            <a:custGeom>
              <a:avLst/>
              <a:gdLst/>
              <a:ahLst/>
              <a:cxnLst/>
              <a:rect l="l" t="t" r="r" b="b"/>
              <a:pathLst>
                <a:path w="4971" h="968" extrusionOk="0">
                  <a:moveTo>
                    <a:pt x="0" y="0"/>
                  </a:moveTo>
                  <a:lnTo>
                    <a:pt x="0" y="968"/>
                  </a:lnTo>
                  <a:lnTo>
                    <a:pt x="4970" y="968"/>
                  </a:lnTo>
                  <a:lnTo>
                    <a:pt x="49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28;p45">
              <a:extLst>
                <a:ext uri="{FF2B5EF4-FFF2-40B4-BE49-F238E27FC236}">
                  <a16:creationId xmlns:a16="http://schemas.microsoft.com/office/drawing/2014/main" id="{BDEEA84A-931F-F173-5702-615E46EC3A7F}"/>
                </a:ext>
              </a:extLst>
            </p:cNvPr>
            <p:cNvSpPr/>
            <p:nvPr/>
          </p:nvSpPr>
          <p:spPr>
            <a:xfrm>
              <a:off x="5407375" y="3091825"/>
              <a:ext cx="124275" cy="125100"/>
            </a:xfrm>
            <a:custGeom>
              <a:avLst/>
              <a:gdLst/>
              <a:ahLst/>
              <a:cxnLst/>
              <a:rect l="l" t="t" r="r" b="b"/>
              <a:pathLst>
                <a:path w="4971" h="5004" extrusionOk="0">
                  <a:moveTo>
                    <a:pt x="2002" y="0"/>
                  </a:moveTo>
                  <a:lnTo>
                    <a:pt x="2002" y="2035"/>
                  </a:lnTo>
                  <a:lnTo>
                    <a:pt x="0" y="2035"/>
                  </a:lnTo>
                  <a:lnTo>
                    <a:pt x="0" y="2969"/>
                  </a:lnTo>
                  <a:lnTo>
                    <a:pt x="2002" y="2969"/>
                  </a:lnTo>
                  <a:lnTo>
                    <a:pt x="2002" y="5004"/>
                  </a:lnTo>
                  <a:lnTo>
                    <a:pt x="2969" y="5004"/>
                  </a:lnTo>
                  <a:lnTo>
                    <a:pt x="2969" y="2969"/>
                  </a:lnTo>
                  <a:lnTo>
                    <a:pt x="4970" y="2969"/>
                  </a:lnTo>
                  <a:lnTo>
                    <a:pt x="4970" y="2035"/>
                  </a:lnTo>
                  <a:lnTo>
                    <a:pt x="2969" y="2035"/>
                  </a:lnTo>
                  <a:lnTo>
                    <a:pt x="2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29;p45">
              <a:extLst>
                <a:ext uri="{FF2B5EF4-FFF2-40B4-BE49-F238E27FC236}">
                  <a16:creationId xmlns:a16="http://schemas.microsoft.com/office/drawing/2014/main" id="{6D10BA08-988F-3F61-32A3-7D62E8CB630D}"/>
                </a:ext>
              </a:extLst>
            </p:cNvPr>
            <p:cNvSpPr/>
            <p:nvPr/>
          </p:nvSpPr>
          <p:spPr>
            <a:xfrm>
              <a:off x="5416550" y="3252775"/>
              <a:ext cx="105100" cy="105100"/>
            </a:xfrm>
            <a:custGeom>
              <a:avLst/>
              <a:gdLst/>
              <a:ahLst/>
              <a:cxnLst/>
              <a:rect l="l" t="t" r="r" b="b"/>
              <a:pathLst>
                <a:path w="4204" h="4204" extrusionOk="0">
                  <a:moveTo>
                    <a:pt x="701" y="0"/>
                  </a:moveTo>
                  <a:lnTo>
                    <a:pt x="0" y="667"/>
                  </a:lnTo>
                  <a:lnTo>
                    <a:pt x="1434" y="2102"/>
                  </a:lnTo>
                  <a:lnTo>
                    <a:pt x="0" y="3503"/>
                  </a:lnTo>
                  <a:lnTo>
                    <a:pt x="701" y="4203"/>
                  </a:lnTo>
                  <a:lnTo>
                    <a:pt x="2102" y="2769"/>
                  </a:lnTo>
                  <a:lnTo>
                    <a:pt x="3536" y="4203"/>
                  </a:lnTo>
                  <a:lnTo>
                    <a:pt x="4203" y="3503"/>
                  </a:lnTo>
                  <a:lnTo>
                    <a:pt x="2802" y="2102"/>
                  </a:lnTo>
                  <a:lnTo>
                    <a:pt x="4203" y="667"/>
                  </a:lnTo>
                  <a:lnTo>
                    <a:pt x="3536" y="0"/>
                  </a:lnTo>
                  <a:lnTo>
                    <a:pt x="2102" y="1401"/>
                  </a:lnTo>
                  <a:lnTo>
                    <a:pt x="7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30;p45">
              <a:extLst>
                <a:ext uri="{FF2B5EF4-FFF2-40B4-BE49-F238E27FC236}">
                  <a16:creationId xmlns:a16="http://schemas.microsoft.com/office/drawing/2014/main" id="{801186F3-F79A-564B-5D5C-E631E843453B}"/>
                </a:ext>
              </a:extLst>
            </p:cNvPr>
            <p:cNvSpPr/>
            <p:nvPr/>
          </p:nvSpPr>
          <p:spPr>
            <a:xfrm>
              <a:off x="5625025" y="3239425"/>
              <a:ext cx="32550" cy="32550"/>
            </a:xfrm>
            <a:custGeom>
              <a:avLst/>
              <a:gdLst/>
              <a:ahLst/>
              <a:cxnLst/>
              <a:rect l="l" t="t" r="r" b="b"/>
              <a:pathLst>
                <a:path w="1302" h="1302" extrusionOk="0">
                  <a:moveTo>
                    <a:pt x="667" y="1"/>
                  </a:moveTo>
                  <a:cubicBezTo>
                    <a:pt x="301" y="1"/>
                    <a:pt x="0" y="301"/>
                    <a:pt x="0" y="668"/>
                  </a:cubicBezTo>
                  <a:cubicBezTo>
                    <a:pt x="0" y="1001"/>
                    <a:pt x="301" y="1302"/>
                    <a:pt x="667" y="1302"/>
                  </a:cubicBezTo>
                  <a:cubicBezTo>
                    <a:pt x="1001" y="1302"/>
                    <a:pt x="1301" y="1001"/>
                    <a:pt x="1301" y="668"/>
                  </a:cubicBezTo>
                  <a:cubicBezTo>
                    <a:pt x="1301" y="301"/>
                    <a:pt x="1001" y="1"/>
                    <a:pt x="6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31;p45">
              <a:extLst>
                <a:ext uri="{FF2B5EF4-FFF2-40B4-BE49-F238E27FC236}">
                  <a16:creationId xmlns:a16="http://schemas.microsoft.com/office/drawing/2014/main" id="{FB8E78F1-7D87-66E6-5ADC-2B61FD921564}"/>
                </a:ext>
              </a:extLst>
            </p:cNvPr>
            <p:cNvSpPr/>
            <p:nvPr/>
          </p:nvSpPr>
          <p:spPr>
            <a:xfrm>
              <a:off x="5625025" y="3318650"/>
              <a:ext cx="32550" cy="32550"/>
            </a:xfrm>
            <a:custGeom>
              <a:avLst/>
              <a:gdLst/>
              <a:ahLst/>
              <a:cxnLst/>
              <a:rect l="l" t="t" r="r" b="b"/>
              <a:pathLst>
                <a:path w="1302" h="1302" extrusionOk="0">
                  <a:moveTo>
                    <a:pt x="667" y="1"/>
                  </a:moveTo>
                  <a:cubicBezTo>
                    <a:pt x="301" y="1"/>
                    <a:pt x="0" y="267"/>
                    <a:pt x="0" y="634"/>
                  </a:cubicBezTo>
                  <a:cubicBezTo>
                    <a:pt x="0" y="1001"/>
                    <a:pt x="301" y="1301"/>
                    <a:pt x="667" y="1301"/>
                  </a:cubicBezTo>
                  <a:cubicBezTo>
                    <a:pt x="1001" y="1301"/>
                    <a:pt x="1301" y="1001"/>
                    <a:pt x="1301" y="634"/>
                  </a:cubicBezTo>
                  <a:cubicBezTo>
                    <a:pt x="1301" y="267"/>
                    <a:pt x="1001" y="1"/>
                    <a:pt x="6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32;p45">
              <a:extLst>
                <a:ext uri="{FF2B5EF4-FFF2-40B4-BE49-F238E27FC236}">
                  <a16:creationId xmlns:a16="http://schemas.microsoft.com/office/drawing/2014/main" id="{E1B5A9A3-087C-5F90-F692-2CF41949EAA6}"/>
                </a:ext>
              </a:extLst>
            </p:cNvPr>
            <p:cNvSpPr/>
            <p:nvPr/>
          </p:nvSpPr>
          <p:spPr>
            <a:xfrm>
              <a:off x="5386525" y="2084000"/>
              <a:ext cx="486200" cy="452675"/>
            </a:xfrm>
            <a:custGeom>
              <a:avLst/>
              <a:gdLst/>
              <a:ahLst/>
              <a:cxnLst/>
              <a:rect l="l" t="t" r="r" b="b"/>
              <a:pathLst>
                <a:path w="19448" h="18107" extrusionOk="0">
                  <a:moveTo>
                    <a:pt x="9794" y="0"/>
                  </a:moveTo>
                  <a:cubicBezTo>
                    <a:pt x="9315" y="0"/>
                    <a:pt x="8829" y="39"/>
                    <a:pt x="8339" y="118"/>
                  </a:cubicBezTo>
                  <a:cubicBezTo>
                    <a:pt x="3403" y="885"/>
                    <a:pt x="0" y="5522"/>
                    <a:pt x="801" y="10459"/>
                  </a:cubicBezTo>
                  <a:cubicBezTo>
                    <a:pt x="1495" y="14924"/>
                    <a:pt x="5354" y="18106"/>
                    <a:pt x="9737" y="18106"/>
                  </a:cubicBezTo>
                  <a:cubicBezTo>
                    <a:pt x="10201" y="18106"/>
                    <a:pt x="10670" y="18071"/>
                    <a:pt x="11141" y="17997"/>
                  </a:cubicBezTo>
                  <a:cubicBezTo>
                    <a:pt x="16078" y="17197"/>
                    <a:pt x="19447" y="12594"/>
                    <a:pt x="18680" y="7623"/>
                  </a:cubicBezTo>
                  <a:cubicBezTo>
                    <a:pt x="17989" y="3176"/>
                    <a:pt x="14157" y="0"/>
                    <a:pt x="9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33;p45">
              <a:extLst>
                <a:ext uri="{FF2B5EF4-FFF2-40B4-BE49-F238E27FC236}">
                  <a16:creationId xmlns:a16="http://schemas.microsoft.com/office/drawing/2014/main" id="{92034958-4007-AAD6-C5DF-226174896F2E}"/>
                </a:ext>
              </a:extLst>
            </p:cNvPr>
            <p:cNvSpPr/>
            <p:nvPr/>
          </p:nvSpPr>
          <p:spPr>
            <a:xfrm>
              <a:off x="5301450" y="2063550"/>
              <a:ext cx="574600" cy="492075"/>
            </a:xfrm>
            <a:custGeom>
              <a:avLst/>
              <a:gdLst/>
              <a:ahLst/>
              <a:cxnLst/>
              <a:rect l="l" t="t" r="r" b="b"/>
              <a:pathLst>
                <a:path w="22984" h="19683" extrusionOk="0">
                  <a:moveTo>
                    <a:pt x="13143" y="1570"/>
                  </a:moveTo>
                  <a:cubicBezTo>
                    <a:pt x="17713" y="1603"/>
                    <a:pt x="21416" y="5272"/>
                    <a:pt x="21416" y="9842"/>
                  </a:cubicBezTo>
                  <a:cubicBezTo>
                    <a:pt x="21416" y="14852"/>
                    <a:pt x="17340" y="18152"/>
                    <a:pt x="13082" y="18152"/>
                  </a:cubicBezTo>
                  <a:cubicBezTo>
                    <a:pt x="11045" y="18152"/>
                    <a:pt x="8967" y="17397"/>
                    <a:pt x="7273" y="15713"/>
                  </a:cubicBezTo>
                  <a:cubicBezTo>
                    <a:pt x="2069" y="10509"/>
                    <a:pt x="5772" y="1570"/>
                    <a:pt x="13143" y="1570"/>
                  </a:cubicBezTo>
                  <a:close/>
                  <a:moveTo>
                    <a:pt x="13075" y="1"/>
                  </a:moveTo>
                  <a:cubicBezTo>
                    <a:pt x="10660" y="1"/>
                    <a:pt x="8201" y="898"/>
                    <a:pt x="6205" y="2904"/>
                  </a:cubicBezTo>
                  <a:cubicBezTo>
                    <a:pt x="1" y="9108"/>
                    <a:pt x="4371" y="19683"/>
                    <a:pt x="13143" y="19683"/>
                  </a:cubicBezTo>
                  <a:cubicBezTo>
                    <a:pt x="18581" y="19683"/>
                    <a:pt x="22984" y="15280"/>
                    <a:pt x="22984" y="9842"/>
                  </a:cubicBezTo>
                  <a:cubicBezTo>
                    <a:pt x="22984" y="3929"/>
                    <a:pt x="18127" y="1"/>
                    <a:pt x="13075" y="1"/>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34;p45">
              <a:extLst>
                <a:ext uri="{FF2B5EF4-FFF2-40B4-BE49-F238E27FC236}">
                  <a16:creationId xmlns:a16="http://schemas.microsoft.com/office/drawing/2014/main" id="{622C7459-1815-F089-F24A-463B5E55171E}"/>
                </a:ext>
              </a:extLst>
            </p:cNvPr>
            <p:cNvSpPr/>
            <p:nvPr/>
          </p:nvSpPr>
          <p:spPr>
            <a:xfrm>
              <a:off x="5523275" y="2155325"/>
              <a:ext cx="231875" cy="293350"/>
            </a:xfrm>
            <a:custGeom>
              <a:avLst/>
              <a:gdLst/>
              <a:ahLst/>
              <a:cxnLst/>
              <a:rect l="l" t="t" r="r" b="b"/>
              <a:pathLst>
                <a:path w="9275" h="11734" extrusionOk="0">
                  <a:moveTo>
                    <a:pt x="4537" y="0"/>
                  </a:moveTo>
                  <a:cubicBezTo>
                    <a:pt x="3937" y="0"/>
                    <a:pt x="3437" y="467"/>
                    <a:pt x="3437" y="1068"/>
                  </a:cubicBezTo>
                  <a:cubicBezTo>
                    <a:pt x="3437" y="1134"/>
                    <a:pt x="3437" y="1201"/>
                    <a:pt x="3470" y="1268"/>
                  </a:cubicBezTo>
                  <a:cubicBezTo>
                    <a:pt x="2102" y="1768"/>
                    <a:pt x="1202" y="3069"/>
                    <a:pt x="1202" y="4503"/>
                  </a:cubicBezTo>
                  <a:lnTo>
                    <a:pt x="1202" y="8807"/>
                  </a:lnTo>
                  <a:cubicBezTo>
                    <a:pt x="1068" y="9107"/>
                    <a:pt x="701" y="9340"/>
                    <a:pt x="1" y="9340"/>
                  </a:cubicBezTo>
                  <a:lnTo>
                    <a:pt x="1" y="10541"/>
                  </a:lnTo>
                  <a:lnTo>
                    <a:pt x="3503" y="10541"/>
                  </a:lnTo>
                  <a:lnTo>
                    <a:pt x="3503" y="10608"/>
                  </a:lnTo>
                  <a:cubicBezTo>
                    <a:pt x="3503" y="11358"/>
                    <a:pt x="4070" y="11734"/>
                    <a:pt x="4637" y="11734"/>
                  </a:cubicBezTo>
                  <a:cubicBezTo>
                    <a:pt x="5204" y="11734"/>
                    <a:pt x="5772" y="11358"/>
                    <a:pt x="5772" y="10608"/>
                  </a:cubicBezTo>
                  <a:lnTo>
                    <a:pt x="5772" y="10541"/>
                  </a:lnTo>
                  <a:lnTo>
                    <a:pt x="9274" y="10541"/>
                  </a:lnTo>
                  <a:lnTo>
                    <a:pt x="9274" y="9340"/>
                  </a:lnTo>
                  <a:cubicBezTo>
                    <a:pt x="8540" y="9340"/>
                    <a:pt x="8207" y="9073"/>
                    <a:pt x="8073" y="8773"/>
                  </a:cubicBezTo>
                  <a:lnTo>
                    <a:pt x="8073" y="4503"/>
                  </a:lnTo>
                  <a:cubicBezTo>
                    <a:pt x="8073" y="3069"/>
                    <a:pt x="7206" y="1802"/>
                    <a:pt x="5872" y="1301"/>
                  </a:cubicBezTo>
                  <a:cubicBezTo>
                    <a:pt x="5905" y="1234"/>
                    <a:pt x="5905" y="1134"/>
                    <a:pt x="5905" y="1068"/>
                  </a:cubicBezTo>
                  <a:cubicBezTo>
                    <a:pt x="5905" y="467"/>
                    <a:pt x="5405" y="0"/>
                    <a:pt x="48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35;p45">
              <a:extLst>
                <a:ext uri="{FF2B5EF4-FFF2-40B4-BE49-F238E27FC236}">
                  <a16:creationId xmlns:a16="http://schemas.microsoft.com/office/drawing/2014/main" id="{F27B23AE-1807-3D07-8ABD-1DC8FCFBB671}"/>
                </a:ext>
              </a:extLst>
            </p:cNvPr>
            <p:cNvSpPr/>
            <p:nvPr/>
          </p:nvSpPr>
          <p:spPr>
            <a:xfrm>
              <a:off x="5402350" y="1378100"/>
              <a:ext cx="287750" cy="358600"/>
            </a:xfrm>
            <a:custGeom>
              <a:avLst/>
              <a:gdLst/>
              <a:ahLst/>
              <a:cxnLst/>
              <a:rect l="l" t="t" r="r" b="b"/>
              <a:pathLst>
                <a:path w="11510" h="14344" extrusionOk="0">
                  <a:moveTo>
                    <a:pt x="5733" y="3711"/>
                  </a:moveTo>
                  <a:cubicBezTo>
                    <a:pt x="6779" y="3711"/>
                    <a:pt x="7773" y="4518"/>
                    <a:pt x="7773" y="5738"/>
                  </a:cubicBezTo>
                  <a:cubicBezTo>
                    <a:pt x="7773" y="6872"/>
                    <a:pt x="6873" y="7773"/>
                    <a:pt x="5738" y="7773"/>
                  </a:cubicBezTo>
                  <a:cubicBezTo>
                    <a:pt x="3937" y="7773"/>
                    <a:pt x="3036" y="5571"/>
                    <a:pt x="4304" y="4303"/>
                  </a:cubicBezTo>
                  <a:cubicBezTo>
                    <a:pt x="4724" y="3894"/>
                    <a:pt x="5234" y="3711"/>
                    <a:pt x="5733" y="3711"/>
                  </a:cubicBezTo>
                  <a:close/>
                  <a:moveTo>
                    <a:pt x="5738" y="0"/>
                  </a:moveTo>
                  <a:cubicBezTo>
                    <a:pt x="2569" y="0"/>
                    <a:pt x="1" y="2569"/>
                    <a:pt x="1" y="5738"/>
                  </a:cubicBezTo>
                  <a:cubicBezTo>
                    <a:pt x="1" y="8940"/>
                    <a:pt x="5738" y="14344"/>
                    <a:pt x="5738" y="14344"/>
                  </a:cubicBezTo>
                  <a:cubicBezTo>
                    <a:pt x="5738" y="14344"/>
                    <a:pt x="11509" y="8907"/>
                    <a:pt x="11509" y="5738"/>
                  </a:cubicBezTo>
                  <a:cubicBezTo>
                    <a:pt x="11509" y="2569"/>
                    <a:pt x="8941" y="0"/>
                    <a:pt x="5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36;p45">
              <a:extLst>
                <a:ext uri="{FF2B5EF4-FFF2-40B4-BE49-F238E27FC236}">
                  <a16:creationId xmlns:a16="http://schemas.microsoft.com/office/drawing/2014/main" id="{6E1552E0-A6B1-1BEF-7F4B-88CB0BBE19A6}"/>
                </a:ext>
              </a:extLst>
            </p:cNvPr>
            <p:cNvSpPr/>
            <p:nvPr/>
          </p:nvSpPr>
          <p:spPr>
            <a:xfrm>
              <a:off x="4741900" y="799350"/>
              <a:ext cx="421975" cy="278550"/>
            </a:xfrm>
            <a:custGeom>
              <a:avLst/>
              <a:gdLst/>
              <a:ahLst/>
              <a:cxnLst/>
              <a:rect l="l" t="t" r="r" b="b"/>
              <a:pathLst>
                <a:path w="16879" h="11142" extrusionOk="0">
                  <a:moveTo>
                    <a:pt x="1401" y="0"/>
                  </a:moveTo>
                  <a:cubicBezTo>
                    <a:pt x="634" y="0"/>
                    <a:pt x="0" y="634"/>
                    <a:pt x="0" y="1401"/>
                  </a:cubicBezTo>
                  <a:lnTo>
                    <a:pt x="0" y="9741"/>
                  </a:lnTo>
                  <a:cubicBezTo>
                    <a:pt x="0" y="10508"/>
                    <a:pt x="634" y="11142"/>
                    <a:pt x="1401" y="11142"/>
                  </a:cubicBezTo>
                  <a:lnTo>
                    <a:pt x="15478" y="11142"/>
                  </a:lnTo>
                  <a:cubicBezTo>
                    <a:pt x="16278" y="11142"/>
                    <a:pt x="16879" y="10508"/>
                    <a:pt x="16879" y="9741"/>
                  </a:cubicBezTo>
                  <a:lnTo>
                    <a:pt x="16879" y="1401"/>
                  </a:lnTo>
                  <a:cubicBezTo>
                    <a:pt x="16879" y="634"/>
                    <a:pt x="16278" y="0"/>
                    <a:pt x="15478"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37;p45">
              <a:extLst>
                <a:ext uri="{FF2B5EF4-FFF2-40B4-BE49-F238E27FC236}">
                  <a16:creationId xmlns:a16="http://schemas.microsoft.com/office/drawing/2014/main" id="{1C765C7B-F1BA-6A72-B038-5A24A6C316B1}"/>
                </a:ext>
              </a:extLst>
            </p:cNvPr>
            <p:cNvSpPr/>
            <p:nvPr/>
          </p:nvSpPr>
          <p:spPr>
            <a:xfrm>
              <a:off x="4861975" y="855850"/>
              <a:ext cx="181825" cy="166400"/>
            </a:xfrm>
            <a:custGeom>
              <a:avLst/>
              <a:gdLst/>
              <a:ahLst/>
              <a:cxnLst/>
              <a:rect l="l" t="t" r="r" b="b"/>
              <a:pathLst>
                <a:path w="7273" h="6656" extrusionOk="0">
                  <a:moveTo>
                    <a:pt x="3624" y="0"/>
                  </a:moveTo>
                  <a:cubicBezTo>
                    <a:pt x="2778" y="0"/>
                    <a:pt x="1935" y="326"/>
                    <a:pt x="1301" y="976"/>
                  </a:cubicBezTo>
                  <a:cubicBezTo>
                    <a:pt x="1" y="2277"/>
                    <a:pt x="1" y="4378"/>
                    <a:pt x="1301" y="5679"/>
                  </a:cubicBezTo>
                  <a:cubicBezTo>
                    <a:pt x="1935" y="6330"/>
                    <a:pt x="2778" y="6655"/>
                    <a:pt x="3624" y="6655"/>
                  </a:cubicBezTo>
                  <a:cubicBezTo>
                    <a:pt x="4470" y="6655"/>
                    <a:pt x="5321" y="6330"/>
                    <a:pt x="5971" y="5679"/>
                  </a:cubicBezTo>
                  <a:cubicBezTo>
                    <a:pt x="7272" y="4378"/>
                    <a:pt x="7272" y="2277"/>
                    <a:pt x="5971" y="976"/>
                  </a:cubicBezTo>
                  <a:cubicBezTo>
                    <a:pt x="5321" y="326"/>
                    <a:pt x="4470" y="0"/>
                    <a:pt x="36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38;p45">
              <a:extLst>
                <a:ext uri="{FF2B5EF4-FFF2-40B4-BE49-F238E27FC236}">
                  <a16:creationId xmlns:a16="http://schemas.microsoft.com/office/drawing/2014/main" id="{FB139EBF-5303-2726-F5BF-4961A087637A}"/>
                </a:ext>
              </a:extLst>
            </p:cNvPr>
            <p:cNvSpPr/>
            <p:nvPr/>
          </p:nvSpPr>
          <p:spPr>
            <a:xfrm>
              <a:off x="5064625" y="832700"/>
              <a:ext cx="56725" cy="56725"/>
            </a:xfrm>
            <a:custGeom>
              <a:avLst/>
              <a:gdLst/>
              <a:ahLst/>
              <a:cxnLst/>
              <a:rect l="l" t="t" r="r" b="b"/>
              <a:pathLst>
                <a:path w="2269" h="2269" extrusionOk="0">
                  <a:moveTo>
                    <a:pt x="1134" y="1"/>
                  </a:moveTo>
                  <a:cubicBezTo>
                    <a:pt x="501" y="1"/>
                    <a:pt x="0" y="501"/>
                    <a:pt x="0" y="1135"/>
                  </a:cubicBezTo>
                  <a:cubicBezTo>
                    <a:pt x="0" y="1769"/>
                    <a:pt x="501" y="2269"/>
                    <a:pt x="1134" y="2269"/>
                  </a:cubicBezTo>
                  <a:cubicBezTo>
                    <a:pt x="1735" y="2269"/>
                    <a:pt x="2269" y="1769"/>
                    <a:pt x="2269" y="1135"/>
                  </a:cubicBezTo>
                  <a:cubicBezTo>
                    <a:pt x="2269" y="501"/>
                    <a:pt x="1735" y="1"/>
                    <a:pt x="1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39;p45">
              <a:extLst>
                <a:ext uri="{FF2B5EF4-FFF2-40B4-BE49-F238E27FC236}">
                  <a16:creationId xmlns:a16="http://schemas.microsoft.com/office/drawing/2014/main" id="{E59F3358-9C5C-0B3F-6802-2CAB2384878B}"/>
                </a:ext>
              </a:extLst>
            </p:cNvPr>
            <p:cNvSpPr/>
            <p:nvPr/>
          </p:nvSpPr>
          <p:spPr>
            <a:xfrm>
              <a:off x="3462650" y="714275"/>
              <a:ext cx="395300" cy="391150"/>
            </a:xfrm>
            <a:custGeom>
              <a:avLst/>
              <a:gdLst/>
              <a:ahLst/>
              <a:cxnLst/>
              <a:rect l="l" t="t" r="r" b="b"/>
              <a:pathLst>
                <a:path w="15812" h="15646" extrusionOk="0">
                  <a:moveTo>
                    <a:pt x="2168" y="1"/>
                  </a:moveTo>
                  <a:cubicBezTo>
                    <a:pt x="968" y="1"/>
                    <a:pt x="0" y="968"/>
                    <a:pt x="0" y="2169"/>
                  </a:cubicBezTo>
                  <a:lnTo>
                    <a:pt x="0" y="8841"/>
                  </a:lnTo>
                  <a:cubicBezTo>
                    <a:pt x="0" y="10041"/>
                    <a:pt x="968" y="11009"/>
                    <a:pt x="2168" y="11009"/>
                  </a:cubicBezTo>
                  <a:lnTo>
                    <a:pt x="4737" y="11009"/>
                  </a:lnTo>
                  <a:lnTo>
                    <a:pt x="6972" y="15646"/>
                  </a:lnTo>
                  <a:lnTo>
                    <a:pt x="8239" y="11009"/>
                  </a:lnTo>
                  <a:lnTo>
                    <a:pt x="11609" y="11009"/>
                  </a:lnTo>
                  <a:lnTo>
                    <a:pt x="11609" y="10242"/>
                  </a:lnTo>
                  <a:cubicBezTo>
                    <a:pt x="11609" y="9074"/>
                    <a:pt x="12543" y="8140"/>
                    <a:pt x="13710" y="8140"/>
                  </a:cubicBezTo>
                  <a:lnTo>
                    <a:pt x="15812" y="8140"/>
                  </a:lnTo>
                  <a:lnTo>
                    <a:pt x="15812" y="2169"/>
                  </a:lnTo>
                  <a:cubicBezTo>
                    <a:pt x="15812" y="968"/>
                    <a:pt x="14844" y="1"/>
                    <a:pt x="136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40;p45">
              <a:extLst>
                <a:ext uri="{FF2B5EF4-FFF2-40B4-BE49-F238E27FC236}">
                  <a16:creationId xmlns:a16="http://schemas.microsoft.com/office/drawing/2014/main" id="{DA7E399B-7A17-322C-D756-7CAE309DF4E7}"/>
                </a:ext>
              </a:extLst>
            </p:cNvPr>
            <p:cNvSpPr/>
            <p:nvPr/>
          </p:nvSpPr>
          <p:spPr>
            <a:xfrm>
              <a:off x="3768700" y="932775"/>
              <a:ext cx="269375" cy="266875"/>
            </a:xfrm>
            <a:custGeom>
              <a:avLst/>
              <a:gdLst/>
              <a:ahLst/>
              <a:cxnLst/>
              <a:rect l="l" t="t" r="r" b="b"/>
              <a:pathLst>
                <a:path w="10775" h="10675" extrusionOk="0">
                  <a:moveTo>
                    <a:pt x="1468" y="1"/>
                  </a:moveTo>
                  <a:cubicBezTo>
                    <a:pt x="667" y="34"/>
                    <a:pt x="0" y="668"/>
                    <a:pt x="0" y="1502"/>
                  </a:cubicBezTo>
                  <a:lnTo>
                    <a:pt x="0" y="6038"/>
                  </a:lnTo>
                  <a:cubicBezTo>
                    <a:pt x="0" y="6839"/>
                    <a:pt x="667" y="7506"/>
                    <a:pt x="1468" y="7506"/>
                  </a:cubicBezTo>
                  <a:lnTo>
                    <a:pt x="5171" y="7506"/>
                  </a:lnTo>
                  <a:lnTo>
                    <a:pt x="6005" y="10675"/>
                  </a:lnTo>
                  <a:lnTo>
                    <a:pt x="7539" y="7506"/>
                  </a:lnTo>
                  <a:lnTo>
                    <a:pt x="9307" y="7506"/>
                  </a:lnTo>
                  <a:cubicBezTo>
                    <a:pt x="10108" y="7506"/>
                    <a:pt x="10775" y="6839"/>
                    <a:pt x="10775" y="6038"/>
                  </a:cubicBezTo>
                  <a:lnTo>
                    <a:pt x="10775" y="1502"/>
                  </a:lnTo>
                  <a:cubicBezTo>
                    <a:pt x="10775" y="668"/>
                    <a:pt x="10108" y="1"/>
                    <a:pt x="9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41;p45">
              <a:extLst>
                <a:ext uri="{FF2B5EF4-FFF2-40B4-BE49-F238E27FC236}">
                  <a16:creationId xmlns:a16="http://schemas.microsoft.com/office/drawing/2014/main" id="{529591D7-557C-4DA3-4934-73BBA70A75B4}"/>
                </a:ext>
              </a:extLst>
            </p:cNvPr>
            <p:cNvSpPr/>
            <p:nvPr/>
          </p:nvSpPr>
          <p:spPr>
            <a:xfrm>
              <a:off x="3541025" y="790175"/>
              <a:ext cx="237700" cy="25"/>
            </a:xfrm>
            <a:custGeom>
              <a:avLst/>
              <a:gdLst/>
              <a:ahLst/>
              <a:cxnLst/>
              <a:rect l="l" t="t" r="r" b="b"/>
              <a:pathLst>
                <a:path w="9508" h="1" fill="none" extrusionOk="0">
                  <a:moveTo>
                    <a:pt x="1" y="0"/>
                  </a:moveTo>
                  <a:lnTo>
                    <a:pt x="9508" y="0"/>
                  </a:lnTo>
                </a:path>
              </a:pathLst>
            </a:custGeom>
            <a:noFill/>
            <a:ln w="10850" cap="rnd" cmpd="sng">
              <a:solidFill>
                <a:srgbClr val="6453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42;p45">
              <a:extLst>
                <a:ext uri="{FF2B5EF4-FFF2-40B4-BE49-F238E27FC236}">
                  <a16:creationId xmlns:a16="http://schemas.microsoft.com/office/drawing/2014/main" id="{354DC20A-9235-BE49-E6F3-4CB10F30F20D}"/>
                </a:ext>
              </a:extLst>
            </p:cNvPr>
            <p:cNvSpPr/>
            <p:nvPr/>
          </p:nvSpPr>
          <p:spPr>
            <a:xfrm>
              <a:off x="3541025" y="848550"/>
              <a:ext cx="237700" cy="25"/>
            </a:xfrm>
            <a:custGeom>
              <a:avLst/>
              <a:gdLst/>
              <a:ahLst/>
              <a:cxnLst/>
              <a:rect l="l" t="t" r="r" b="b"/>
              <a:pathLst>
                <a:path w="9508" h="1" fill="none" extrusionOk="0">
                  <a:moveTo>
                    <a:pt x="1" y="0"/>
                  </a:moveTo>
                  <a:lnTo>
                    <a:pt x="9508" y="0"/>
                  </a:lnTo>
                </a:path>
              </a:pathLst>
            </a:custGeom>
            <a:noFill/>
            <a:ln w="10850" cap="rnd" cmpd="sng">
              <a:solidFill>
                <a:srgbClr val="6453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43;p45">
              <a:extLst>
                <a:ext uri="{FF2B5EF4-FFF2-40B4-BE49-F238E27FC236}">
                  <a16:creationId xmlns:a16="http://schemas.microsoft.com/office/drawing/2014/main" id="{4D0F05C8-2F9D-E90B-AA68-442580187B7C}"/>
                </a:ext>
              </a:extLst>
            </p:cNvPr>
            <p:cNvSpPr/>
            <p:nvPr/>
          </p:nvSpPr>
          <p:spPr>
            <a:xfrm>
              <a:off x="3541025" y="906925"/>
              <a:ext cx="237700" cy="25"/>
            </a:xfrm>
            <a:custGeom>
              <a:avLst/>
              <a:gdLst/>
              <a:ahLst/>
              <a:cxnLst/>
              <a:rect l="l" t="t" r="r" b="b"/>
              <a:pathLst>
                <a:path w="9508" h="1" fill="none" extrusionOk="0">
                  <a:moveTo>
                    <a:pt x="1" y="0"/>
                  </a:moveTo>
                  <a:lnTo>
                    <a:pt x="9508" y="0"/>
                  </a:lnTo>
                </a:path>
              </a:pathLst>
            </a:custGeom>
            <a:noFill/>
            <a:ln w="10850" cap="rnd" cmpd="sng">
              <a:solidFill>
                <a:srgbClr val="6453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44;p45">
              <a:extLst>
                <a:ext uri="{FF2B5EF4-FFF2-40B4-BE49-F238E27FC236}">
                  <a16:creationId xmlns:a16="http://schemas.microsoft.com/office/drawing/2014/main" id="{DFA8B01A-CF44-CE03-A322-EEF2D9DBE17F}"/>
                </a:ext>
              </a:extLst>
            </p:cNvPr>
            <p:cNvSpPr/>
            <p:nvPr/>
          </p:nvSpPr>
          <p:spPr>
            <a:xfrm>
              <a:off x="2321000" y="834375"/>
              <a:ext cx="385300" cy="375300"/>
            </a:xfrm>
            <a:custGeom>
              <a:avLst/>
              <a:gdLst/>
              <a:ahLst/>
              <a:cxnLst/>
              <a:rect l="l" t="t" r="r" b="b"/>
              <a:pathLst>
                <a:path w="15412" h="15012" extrusionOk="0">
                  <a:moveTo>
                    <a:pt x="7736" y="4923"/>
                  </a:moveTo>
                  <a:cubicBezTo>
                    <a:pt x="8368" y="4923"/>
                    <a:pt x="9013" y="5155"/>
                    <a:pt x="9540" y="5671"/>
                  </a:cubicBezTo>
                  <a:cubicBezTo>
                    <a:pt x="11142" y="7306"/>
                    <a:pt x="10007" y="10074"/>
                    <a:pt x="7739" y="10074"/>
                  </a:cubicBezTo>
                  <a:cubicBezTo>
                    <a:pt x="6305" y="10074"/>
                    <a:pt x="5137" y="8940"/>
                    <a:pt x="5137" y="7506"/>
                  </a:cubicBezTo>
                  <a:cubicBezTo>
                    <a:pt x="5137" y="5946"/>
                    <a:pt x="6408" y="4923"/>
                    <a:pt x="7736" y="4923"/>
                  </a:cubicBezTo>
                  <a:close/>
                  <a:moveTo>
                    <a:pt x="6372" y="0"/>
                  </a:moveTo>
                  <a:lnTo>
                    <a:pt x="6205" y="2135"/>
                  </a:lnTo>
                  <a:cubicBezTo>
                    <a:pt x="5538" y="2302"/>
                    <a:pt x="4971" y="2602"/>
                    <a:pt x="4437" y="3003"/>
                  </a:cubicBezTo>
                  <a:lnTo>
                    <a:pt x="2636" y="1802"/>
                  </a:lnTo>
                  <a:lnTo>
                    <a:pt x="934" y="3903"/>
                  </a:lnTo>
                  <a:lnTo>
                    <a:pt x="2535" y="5404"/>
                  </a:lnTo>
                  <a:cubicBezTo>
                    <a:pt x="2269" y="6005"/>
                    <a:pt x="2135" y="6638"/>
                    <a:pt x="2102" y="7272"/>
                  </a:cubicBezTo>
                  <a:lnTo>
                    <a:pt x="0" y="7939"/>
                  </a:lnTo>
                  <a:lnTo>
                    <a:pt x="634" y="10575"/>
                  </a:lnTo>
                  <a:lnTo>
                    <a:pt x="2869" y="10274"/>
                  </a:lnTo>
                  <a:cubicBezTo>
                    <a:pt x="3169" y="10808"/>
                    <a:pt x="3570" y="11275"/>
                    <a:pt x="4037" y="11709"/>
                  </a:cubicBezTo>
                  <a:lnTo>
                    <a:pt x="3203" y="13810"/>
                  </a:lnTo>
                  <a:lnTo>
                    <a:pt x="5638" y="15011"/>
                  </a:lnTo>
                  <a:lnTo>
                    <a:pt x="6805" y="13010"/>
                  </a:lnTo>
                  <a:cubicBezTo>
                    <a:pt x="7105" y="13076"/>
                    <a:pt x="7406" y="13110"/>
                    <a:pt x="7706" y="13110"/>
                  </a:cubicBezTo>
                  <a:cubicBezTo>
                    <a:pt x="8006" y="13110"/>
                    <a:pt x="8306" y="13076"/>
                    <a:pt x="8606" y="13010"/>
                  </a:cubicBezTo>
                  <a:lnTo>
                    <a:pt x="9774" y="15011"/>
                  </a:lnTo>
                  <a:lnTo>
                    <a:pt x="12209" y="13844"/>
                  </a:lnTo>
                  <a:lnTo>
                    <a:pt x="11375" y="11709"/>
                  </a:lnTo>
                  <a:cubicBezTo>
                    <a:pt x="11842" y="11309"/>
                    <a:pt x="12242" y="10808"/>
                    <a:pt x="12576" y="10274"/>
                  </a:cubicBezTo>
                  <a:lnTo>
                    <a:pt x="14811" y="10608"/>
                  </a:lnTo>
                  <a:lnTo>
                    <a:pt x="15411" y="7973"/>
                  </a:lnTo>
                  <a:lnTo>
                    <a:pt x="13310" y="7306"/>
                  </a:lnTo>
                  <a:cubicBezTo>
                    <a:pt x="13276" y="6638"/>
                    <a:pt x="13143" y="6005"/>
                    <a:pt x="12910" y="5438"/>
                  </a:cubicBezTo>
                  <a:lnTo>
                    <a:pt x="14511" y="3937"/>
                  </a:lnTo>
                  <a:lnTo>
                    <a:pt x="12809" y="1802"/>
                  </a:lnTo>
                  <a:lnTo>
                    <a:pt x="11008" y="3003"/>
                  </a:lnTo>
                  <a:cubicBezTo>
                    <a:pt x="10474" y="2602"/>
                    <a:pt x="9874" y="2302"/>
                    <a:pt x="9274" y="2135"/>
                  </a:cubicBezTo>
                  <a:lnTo>
                    <a:pt x="9073" y="0"/>
                  </a:ln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45;p45">
              <a:extLst>
                <a:ext uri="{FF2B5EF4-FFF2-40B4-BE49-F238E27FC236}">
                  <a16:creationId xmlns:a16="http://schemas.microsoft.com/office/drawing/2014/main" id="{15D98BE7-F066-0BF4-3176-A36F9973BD1D}"/>
                </a:ext>
              </a:extLst>
            </p:cNvPr>
            <p:cNvSpPr/>
            <p:nvPr/>
          </p:nvSpPr>
          <p:spPr>
            <a:xfrm>
              <a:off x="2647900" y="684275"/>
              <a:ext cx="261050" cy="254375"/>
            </a:xfrm>
            <a:custGeom>
              <a:avLst/>
              <a:gdLst/>
              <a:ahLst/>
              <a:cxnLst/>
              <a:rect l="l" t="t" r="r" b="b"/>
              <a:pathLst>
                <a:path w="10442" h="10175" extrusionOk="0">
                  <a:moveTo>
                    <a:pt x="5213" y="3318"/>
                  </a:moveTo>
                  <a:cubicBezTo>
                    <a:pt x="5642" y="3318"/>
                    <a:pt x="6081" y="3479"/>
                    <a:pt x="6438" y="3836"/>
                  </a:cubicBezTo>
                  <a:cubicBezTo>
                    <a:pt x="7539" y="4937"/>
                    <a:pt x="6772" y="6805"/>
                    <a:pt x="5204" y="6805"/>
                  </a:cubicBezTo>
                  <a:cubicBezTo>
                    <a:pt x="4270" y="6805"/>
                    <a:pt x="3469" y="6038"/>
                    <a:pt x="3469" y="5070"/>
                  </a:cubicBezTo>
                  <a:cubicBezTo>
                    <a:pt x="3469" y="4012"/>
                    <a:pt x="4321" y="3318"/>
                    <a:pt x="5213" y="3318"/>
                  </a:cubicBezTo>
                  <a:close/>
                  <a:moveTo>
                    <a:pt x="4303" y="0"/>
                  </a:moveTo>
                  <a:lnTo>
                    <a:pt x="4203" y="1434"/>
                  </a:lnTo>
                  <a:cubicBezTo>
                    <a:pt x="3770" y="1568"/>
                    <a:pt x="3336" y="1768"/>
                    <a:pt x="3002" y="2035"/>
                  </a:cubicBezTo>
                  <a:lnTo>
                    <a:pt x="1768" y="1201"/>
                  </a:lnTo>
                  <a:lnTo>
                    <a:pt x="634" y="2635"/>
                  </a:lnTo>
                  <a:lnTo>
                    <a:pt x="1702" y="3636"/>
                  </a:lnTo>
                  <a:cubicBezTo>
                    <a:pt x="1535" y="4036"/>
                    <a:pt x="1435" y="4470"/>
                    <a:pt x="1435" y="4904"/>
                  </a:cubicBezTo>
                  <a:lnTo>
                    <a:pt x="0" y="5337"/>
                  </a:lnTo>
                  <a:lnTo>
                    <a:pt x="401" y="7139"/>
                  </a:lnTo>
                  <a:lnTo>
                    <a:pt x="1935" y="6938"/>
                  </a:lnTo>
                  <a:cubicBezTo>
                    <a:pt x="2135" y="7305"/>
                    <a:pt x="2402" y="7639"/>
                    <a:pt x="2702" y="7906"/>
                  </a:cubicBezTo>
                  <a:lnTo>
                    <a:pt x="2169" y="9340"/>
                  </a:lnTo>
                  <a:lnTo>
                    <a:pt x="3836" y="10141"/>
                  </a:lnTo>
                  <a:lnTo>
                    <a:pt x="4604" y="8806"/>
                  </a:lnTo>
                  <a:cubicBezTo>
                    <a:pt x="4804" y="8840"/>
                    <a:pt x="5037" y="8873"/>
                    <a:pt x="5237" y="8873"/>
                  </a:cubicBezTo>
                  <a:cubicBezTo>
                    <a:pt x="5438" y="8873"/>
                    <a:pt x="5638" y="8840"/>
                    <a:pt x="5838" y="8806"/>
                  </a:cubicBezTo>
                  <a:lnTo>
                    <a:pt x="6638" y="10174"/>
                  </a:lnTo>
                  <a:lnTo>
                    <a:pt x="8306" y="9373"/>
                  </a:lnTo>
                  <a:lnTo>
                    <a:pt x="7739" y="7906"/>
                  </a:lnTo>
                  <a:cubicBezTo>
                    <a:pt x="8039" y="7639"/>
                    <a:pt x="8306" y="7305"/>
                    <a:pt x="8506" y="6938"/>
                  </a:cubicBezTo>
                  <a:lnTo>
                    <a:pt x="10041" y="7172"/>
                  </a:lnTo>
                  <a:lnTo>
                    <a:pt x="10441" y="5371"/>
                  </a:lnTo>
                  <a:lnTo>
                    <a:pt x="9007" y="4904"/>
                  </a:lnTo>
                  <a:cubicBezTo>
                    <a:pt x="9007" y="4470"/>
                    <a:pt x="8907" y="4070"/>
                    <a:pt x="8740" y="3669"/>
                  </a:cubicBezTo>
                  <a:lnTo>
                    <a:pt x="9841" y="2635"/>
                  </a:lnTo>
                  <a:lnTo>
                    <a:pt x="8673" y="1201"/>
                  </a:lnTo>
                  <a:lnTo>
                    <a:pt x="7472" y="2035"/>
                  </a:lnTo>
                  <a:cubicBezTo>
                    <a:pt x="7105" y="1768"/>
                    <a:pt x="6705" y="1568"/>
                    <a:pt x="6271" y="1434"/>
                  </a:cubicBezTo>
                  <a:lnTo>
                    <a:pt x="6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46;p45">
              <a:extLst>
                <a:ext uri="{FF2B5EF4-FFF2-40B4-BE49-F238E27FC236}">
                  <a16:creationId xmlns:a16="http://schemas.microsoft.com/office/drawing/2014/main" id="{672FFE81-5565-AE16-C2B0-5309B61CDB2E}"/>
                </a:ext>
              </a:extLst>
            </p:cNvPr>
            <p:cNvSpPr/>
            <p:nvPr/>
          </p:nvSpPr>
          <p:spPr>
            <a:xfrm>
              <a:off x="2721275" y="1332225"/>
              <a:ext cx="442025" cy="303575"/>
            </a:xfrm>
            <a:custGeom>
              <a:avLst/>
              <a:gdLst/>
              <a:ahLst/>
              <a:cxnLst/>
              <a:rect l="l" t="t" r="r" b="b"/>
              <a:pathLst>
                <a:path w="17681" h="12143" extrusionOk="0">
                  <a:moveTo>
                    <a:pt x="1" y="1"/>
                  </a:moveTo>
                  <a:lnTo>
                    <a:pt x="1" y="12143"/>
                  </a:lnTo>
                  <a:lnTo>
                    <a:pt x="17680" y="12143"/>
                  </a:lnTo>
                  <a:lnTo>
                    <a:pt x="17680" y="1"/>
                  </a:ln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47;p45">
              <a:extLst>
                <a:ext uri="{FF2B5EF4-FFF2-40B4-BE49-F238E27FC236}">
                  <a16:creationId xmlns:a16="http://schemas.microsoft.com/office/drawing/2014/main" id="{BA3062A9-6168-363A-5E4B-5BCFB67EFF2B}"/>
                </a:ext>
              </a:extLst>
            </p:cNvPr>
            <p:cNvSpPr/>
            <p:nvPr/>
          </p:nvSpPr>
          <p:spPr>
            <a:xfrm>
              <a:off x="2721275" y="1332225"/>
              <a:ext cx="442025" cy="151800"/>
            </a:xfrm>
            <a:custGeom>
              <a:avLst/>
              <a:gdLst/>
              <a:ahLst/>
              <a:cxnLst/>
              <a:rect l="l" t="t" r="r" b="b"/>
              <a:pathLst>
                <a:path w="17681" h="6072" extrusionOk="0">
                  <a:moveTo>
                    <a:pt x="1" y="1"/>
                  </a:moveTo>
                  <a:lnTo>
                    <a:pt x="8840" y="6072"/>
                  </a:lnTo>
                  <a:lnTo>
                    <a:pt x="17680" y="1"/>
                  </a:ln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48;p45">
              <a:extLst>
                <a:ext uri="{FF2B5EF4-FFF2-40B4-BE49-F238E27FC236}">
                  <a16:creationId xmlns:a16="http://schemas.microsoft.com/office/drawing/2014/main" id="{35CD7735-30F6-61D3-F38E-BD5E2D22D9F9}"/>
                </a:ext>
              </a:extLst>
            </p:cNvPr>
            <p:cNvSpPr/>
            <p:nvPr/>
          </p:nvSpPr>
          <p:spPr>
            <a:xfrm>
              <a:off x="1872350" y="1418125"/>
              <a:ext cx="423650" cy="424500"/>
            </a:xfrm>
            <a:custGeom>
              <a:avLst/>
              <a:gdLst/>
              <a:ahLst/>
              <a:cxnLst/>
              <a:rect l="l" t="t" r="r" b="b"/>
              <a:pathLst>
                <a:path w="16946" h="16980" extrusionOk="0">
                  <a:moveTo>
                    <a:pt x="8473" y="0"/>
                  </a:moveTo>
                  <a:cubicBezTo>
                    <a:pt x="3803" y="0"/>
                    <a:pt x="0" y="3803"/>
                    <a:pt x="0" y="8473"/>
                  </a:cubicBezTo>
                  <a:cubicBezTo>
                    <a:pt x="0" y="13177"/>
                    <a:pt x="3803" y="16979"/>
                    <a:pt x="8473" y="16979"/>
                  </a:cubicBezTo>
                  <a:cubicBezTo>
                    <a:pt x="13143" y="16979"/>
                    <a:pt x="16946" y="13177"/>
                    <a:pt x="16946" y="8473"/>
                  </a:cubicBezTo>
                  <a:cubicBezTo>
                    <a:pt x="16946" y="3803"/>
                    <a:pt x="13143" y="0"/>
                    <a:pt x="8473" y="0"/>
                  </a:cubicBezTo>
                  <a:close/>
                </a:path>
              </a:pathLst>
            </a:custGeom>
            <a:solidFill>
              <a:srgbClr val="FFFFFF"/>
            </a:solidFill>
            <a:ln w="2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49;p45">
              <a:extLst>
                <a:ext uri="{FF2B5EF4-FFF2-40B4-BE49-F238E27FC236}">
                  <a16:creationId xmlns:a16="http://schemas.microsoft.com/office/drawing/2014/main" id="{903A3BBE-602B-5671-59B1-1591EA4DC9B7}"/>
                </a:ext>
              </a:extLst>
            </p:cNvPr>
            <p:cNvSpPr/>
            <p:nvPr/>
          </p:nvSpPr>
          <p:spPr>
            <a:xfrm>
              <a:off x="1990750" y="1630775"/>
              <a:ext cx="93425" cy="116775"/>
            </a:xfrm>
            <a:custGeom>
              <a:avLst/>
              <a:gdLst/>
              <a:ahLst/>
              <a:cxnLst/>
              <a:rect l="l" t="t" r="r" b="b"/>
              <a:pathLst>
                <a:path w="3737" h="4671" fill="none" extrusionOk="0">
                  <a:moveTo>
                    <a:pt x="3737" y="4671"/>
                  </a:moveTo>
                  <a:lnTo>
                    <a:pt x="3737" y="1"/>
                  </a:lnTo>
                  <a:lnTo>
                    <a:pt x="1"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50;p45">
              <a:extLst>
                <a:ext uri="{FF2B5EF4-FFF2-40B4-BE49-F238E27FC236}">
                  <a16:creationId xmlns:a16="http://schemas.microsoft.com/office/drawing/2014/main" id="{F23FC3CB-FD23-A7E7-8480-3837AB6ADE75}"/>
                </a:ext>
              </a:extLst>
            </p:cNvPr>
            <p:cNvSpPr/>
            <p:nvPr/>
          </p:nvSpPr>
          <p:spPr>
            <a:xfrm>
              <a:off x="1648850" y="2094450"/>
              <a:ext cx="366950" cy="396125"/>
            </a:xfrm>
            <a:custGeom>
              <a:avLst/>
              <a:gdLst/>
              <a:ahLst/>
              <a:cxnLst/>
              <a:rect l="l" t="t" r="r" b="b"/>
              <a:pathLst>
                <a:path w="14678" h="15845" extrusionOk="0">
                  <a:moveTo>
                    <a:pt x="0" y="0"/>
                  </a:moveTo>
                  <a:lnTo>
                    <a:pt x="0" y="15845"/>
                  </a:lnTo>
                  <a:lnTo>
                    <a:pt x="14678" y="15845"/>
                  </a:lnTo>
                  <a:lnTo>
                    <a:pt x="14678" y="0"/>
                  </a:lnTo>
                  <a:lnTo>
                    <a:pt x="12243" y="0"/>
                  </a:lnTo>
                  <a:lnTo>
                    <a:pt x="12243" y="534"/>
                  </a:lnTo>
                  <a:cubicBezTo>
                    <a:pt x="12243" y="1668"/>
                    <a:pt x="11400" y="2235"/>
                    <a:pt x="10558" y="2235"/>
                  </a:cubicBezTo>
                  <a:cubicBezTo>
                    <a:pt x="9716" y="2235"/>
                    <a:pt x="8873" y="1668"/>
                    <a:pt x="8873" y="534"/>
                  </a:cubicBezTo>
                  <a:lnTo>
                    <a:pt x="8873" y="0"/>
                  </a:lnTo>
                  <a:lnTo>
                    <a:pt x="5604" y="0"/>
                  </a:lnTo>
                  <a:lnTo>
                    <a:pt x="5604" y="534"/>
                  </a:lnTo>
                  <a:cubicBezTo>
                    <a:pt x="5604" y="1468"/>
                    <a:pt x="4837" y="2235"/>
                    <a:pt x="3903" y="2235"/>
                  </a:cubicBezTo>
                  <a:cubicBezTo>
                    <a:pt x="2969" y="2235"/>
                    <a:pt x="2202" y="1468"/>
                    <a:pt x="2202" y="534"/>
                  </a:cubicBezTo>
                  <a:lnTo>
                    <a:pt x="2202" y="0"/>
                  </a:ln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51;p45">
              <a:extLst>
                <a:ext uri="{FF2B5EF4-FFF2-40B4-BE49-F238E27FC236}">
                  <a16:creationId xmlns:a16="http://schemas.microsoft.com/office/drawing/2014/main" id="{A2601A1A-B5F7-B0B8-BD8F-8DA9C44CA707}"/>
                </a:ext>
              </a:extLst>
            </p:cNvPr>
            <p:cNvSpPr/>
            <p:nvPr/>
          </p:nvSpPr>
          <p:spPr>
            <a:xfrm>
              <a:off x="1708900" y="2192725"/>
              <a:ext cx="111775" cy="226150"/>
            </a:xfrm>
            <a:custGeom>
              <a:avLst/>
              <a:gdLst/>
              <a:ahLst/>
              <a:cxnLst/>
              <a:rect l="l" t="t" r="r" b="b"/>
              <a:pathLst>
                <a:path w="4471" h="9046" extrusionOk="0">
                  <a:moveTo>
                    <a:pt x="2160" y="0"/>
                  </a:moveTo>
                  <a:cubicBezTo>
                    <a:pt x="1747" y="0"/>
                    <a:pt x="1360" y="129"/>
                    <a:pt x="1001" y="339"/>
                  </a:cubicBezTo>
                  <a:cubicBezTo>
                    <a:pt x="701" y="539"/>
                    <a:pt x="434" y="873"/>
                    <a:pt x="334" y="1240"/>
                  </a:cubicBezTo>
                  <a:cubicBezTo>
                    <a:pt x="167" y="1673"/>
                    <a:pt x="100" y="2140"/>
                    <a:pt x="100" y="2607"/>
                  </a:cubicBezTo>
                  <a:lnTo>
                    <a:pt x="100" y="2941"/>
                  </a:lnTo>
                  <a:lnTo>
                    <a:pt x="1301" y="2941"/>
                  </a:lnTo>
                  <a:lnTo>
                    <a:pt x="1301" y="2641"/>
                  </a:lnTo>
                  <a:cubicBezTo>
                    <a:pt x="1301" y="2340"/>
                    <a:pt x="1334" y="2073"/>
                    <a:pt x="1368" y="1807"/>
                  </a:cubicBezTo>
                  <a:cubicBezTo>
                    <a:pt x="1435" y="1606"/>
                    <a:pt x="1535" y="1373"/>
                    <a:pt x="1701" y="1206"/>
                  </a:cubicBezTo>
                  <a:cubicBezTo>
                    <a:pt x="1868" y="1039"/>
                    <a:pt x="2102" y="973"/>
                    <a:pt x="2369" y="973"/>
                  </a:cubicBezTo>
                  <a:cubicBezTo>
                    <a:pt x="2391" y="970"/>
                    <a:pt x="2414" y="968"/>
                    <a:pt x="2437" y="968"/>
                  </a:cubicBezTo>
                  <a:cubicBezTo>
                    <a:pt x="2680" y="968"/>
                    <a:pt x="2914" y="1126"/>
                    <a:pt x="3036" y="1340"/>
                  </a:cubicBezTo>
                  <a:cubicBezTo>
                    <a:pt x="3202" y="1640"/>
                    <a:pt x="3269" y="1973"/>
                    <a:pt x="3236" y="2307"/>
                  </a:cubicBezTo>
                  <a:cubicBezTo>
                    <a:pt x="3269" y="2607"/>
                    <a:pt x="3202" y="2907"/>
                    <a:pt x="3102" y="3174"/>
                  </a:cubicBezTo>
                  <a:cubicBezTo>
                    <a:pt x="3002" y="3441"/>
                    <a:pt x="2902" y="3675"/>
                    <a:pt x="2769" y="3908"/>
                  </a:cubicBezTo>
                  <a:cubicBezTo>
                    <a:pt x="2602" y="4142"/>
                    <a:pt x="2469" y="4375"/>
                    <a:pt x="2302" y="4642"/>
                  </a:cubicBezTo>
                  <a:lnTo>
                    <a:pt x="0" y="8211"/>
                  </a:lnTo>
                  <a:lnTo>
                    <a:pt x="0" y="9045"/>
                  </a:lnTo>
                  <a:lnTo>
                    <a:pt x="4237" y="9045"/>
                  </a:lnTo>
                  <a:lnTo>
                    <a:pt x="4237" y="8044"/>
                  </a:lnTo>
                  <a:lnTo>
                    <a:pt x="1401" y="8044"/>
                  </a:lnTo>
                  <a:lnTo>
                    <a:pt x="3469" y="4909"/>
                  </a:lnTo>
                  <a:cubicBezTo>
                    <a:pt x="3636" y="4642"/>
                    <a:pt x="3803" y="4375"/>
                    <a:pt x="3936" y="4142"/>
                  </a:cubicBezTo>
                  <a:cubicBezTo>
                    <a:pt x="4103" y="3875"/>
                    <a:pt x="4203" y="3608"/>
                    <a:pt x="4303" y="3341"/>
                  </a:cubicBezTo>
                  <a:cubicBezTo>
                    <a:pt x="4403" y="3007"/>
                    <a:pt x="4437" y="2674"/>
                    <a:pt x="4437" y="2307"/>
                  </a:cubicBezTo>
                  <a:cubicBezTo>
                    <a:pt x="4470" y="1707"/>
                    <a:pt x="4303" y="1106"/>
                    <a:pt x="3903" y="639"/>
                  </a:cubicBezTo>
                  <a:cubicBezTo>
                    <a:pt x="3531" y="205"/>
                    <a:pt x="2987" y="2"/>
                    <a:pt x="2430" y="2"/>
                  </a:cubicBezTo>
                  <a:cubicBezTo>
                    <a:pt x="2387" y="2"/>
                    <a:pt x="2344" y="3"/>
                    <a:pt x="2302" y="5"/>
                  </a:cubicBezTo>
                  <a:cubicBezTo>
                    <a:pt x="2254" y="2"/>
                    <a:pt x="2207" y="0"/>
                    <a:pt x="2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52;p45">
              <a:extLst>
                <a:ext uri="{FF2B5EF4-FFF2-40B4-BE49-F238E27FC236}">
                  <a16:creationId xmlns:a16="http://schemas.microsoft.com/office/drawing/2014/main" id="{ECD72115-1089-18D0-E270-60979FC02318}"/>
                </a:ext>
              </a:extLst>
            </p:cNvPr>
            <p:cNvSpPr/>
            <p:nvPr/>
          </p:nvSpPr>
          <p:spPr>
            <a:xfrm>
              <a:off x="1842325" y="2194525"/>
              <a:ext cx="110100" cy="226175"/>
            </a:xfrm>
            <a:custGeom>
              <a:avLst/>
              <a:gdLst/>
              <a:ahLst/>
              <a:cxnLst/>
              <a:rect l="l" t="t" r="r" b="b"/>
              <a:pathLst>
                <a:path w="4404" h="9047" extrusionOk="0">
                  <a:moveTo>
                    <a:pt x="234" y="0"/>
                  </a:moveTo>
                  <a:lnTo>
                    <a:pt x="234" y="4803"/>
                  </a:lnTo>
                  <a:lnTo>
                    <a:pt x="1235" y="4803"/>
                  </a:lnTo>
                  <a:cubicBezTo>
                    <a:pt x="1301" y="4603"/>
                    <a:pt x="1435" y="4437"/>
                    <a:pt x="1601" y="4303"/>
                  </a:cubicBezTo>
                  <a:cubicBezTo>
                    <a:pt x="1747" y="4158"/>
                    <a:pt x="1943" y="4063"/>
                    <a:pt x="2145" y="4063"/>
                  </a:cubicBezTo>
                  <a:cubicBezTo>
                    <a:pt x="2175" y="4063"/>
                    <a:pt x="2205" y="4065"/>
                    <a:pt x="2235" y="4070"/>
                  </a:cubicBezTo>
                  <a:cubicBezTo>
                    <a:pt x="2273" y="4064"/>
                    <a:pt x="2311" y="4061"/>
                    <a:pt x="2349" y="4061"/>
                  </a:cubicBezTo>
                  <a:cubicBezTo>
                    <a:pt x="2543" y="4061"/>
                    <a:pt x="2729" y="4135"/>
                    <a:pt x="2869" y="4303"/>
                  </a:cubicBezTo>
                  <a:cubicBezTo>
                    <a:pt x="3036" y="4470"/>
                    <a:pt x="3136" y="4703"/>
                    <a:pt x="3169" y="4937"/>
                  </a:cubicBezTo>
                  <a:cubicBezTo>
                    <a:pt x="3203" y="5270"/>
                    <a:pt x="3236" y="5637"/>
                    <a:pt x="3236" y="5971"/>
                  </a:cubicBezTo>
                  <a:cubicBezTo>
                    <a:pt x="3236" y="6338"/>
                    <a:pt x="3203" y="6705"/>
                    <a:pt x="3169" y="7072"/>
                  </a:cubicBezTo>
                  <a:cubicBezTo>
                    <a:pt x="3136" y="7339"/>
                    <a:pt x="3069" y="7605"/>
                    <a:pt x="2902" y="7839"/>
                  </a:cubicBezTo>
                  <a:cubicBezTo>
                    <a:pt x="2757" y="8014"/>
                    <a:pt x="2535" y="8112"/>
                    <a:pt x="2303" y="8112"/>
                  </a:cubicBezTo>
                  <a:cubicBezTo>
                    <a:pt x="2270" y="8112"/>
                    <a:pt x="2236" y="8110"/>
                    <a:pt x="2202" y="8106"/>
                  </a:cubicBezTo>
                  <a:cubicBezTo>
                    <a:pt x="1968" y="8106"/>
                    <a:pt x="1735" y="8039"/>
                    <a:pt x="1568" y="7872"/>
                  </a:cubicBezTo>
                  <a:cubicBezTo>
                    <a:pt x="1401" y="7672"/>
                    <a:pt x="1301" y="7439"/>
                    <a:pt x="1268" y="7239"/>
                  </a:cubicBezTo>
                  <a:cubicBezTo>
                    <a:pt x="1235" y="6972"/>
                    <a:pt x="1201" y="6705"/>
                    <a:pt x="1201" y="6438"/>
                  </a:cubicBezTo>
                  <a:lnTo>
                    <a:pt x="34" y="6438"/>
                  </a:lnTo>
                  <a:cubicBezTo>
                    <a:pt x="0" y="6938"/>
                    <a:pt x="67" y="7405"/>
                    <a:pt x="234" y="7839"/>
                  </a:cubicBezTo>
                  <a:cubicBezTo>
                    <a:pt x="334" y="8206"/>
                    <a:pt x="567" y="8539"/>
                    <a:pt x="901" y="8740"/>
                  </a:cubicBezTo>
                  <a:cubicBezTo>
                    <a:pt x="1251" y="8944"/>
                    <a:pt x="1627" y="9046"/>
                    <a:pt x="2028" y="9046"/>
                  </a:cubicBezTo>
                  <a:cubicBezTo>
                    <a:pt x="2086" y="9046"/>
                    <a:pt x="2143" y="9044"/>
                    <a:pt x="2202" y="9040"/>
                  </a:cubicBezTo>
                  <a:cubicBezTo>
                    <a:pt x="2249" y="9044"/>
                    <a:pt x="2297" y="9046"/>
                    <a:pt x="2344" y="9046"/>
                  </a:cubicBezTo>
                  <a:cubicBezTo>
                    <a:pt x="2663" y="9046"/>
                    <a:pt x="2979" y="8952"/>
                    <a:pt x="3269" y="8806"/>
                  </a:cubicBezTo>
                  <a:cubicBezTo>
                    <a:pt x="3570" y="8640"/>
                    <a:pt x="3803" y="8406"/>
                    <a:pt x="3970" y="8139"/>
                  </a:cubicBezTo>
                  <a:cubicBezTo>
                    <a:pt x="4137" y="7806"/>
                    <a:pt x="4237" y="7472"/>
                    <a:pt x="4303" y="7105"/>
                  </a:cubicBezTo>
                  <a:cubicBezTo>
                    <a:pt x="4370" y="6671"/>
                    <a:pt x="4403" y="6238"/>
                    <a:pt x="4403" y="5838"/>
                  </a:cubicBezTo>
                  <a:cubicBezTo>
                    <a:pt x="4403" y="5371"/>
                    <a:pt x="4370" y="4904"/>
                    <a:pt x="4237" y="4437"/>
                  </a:cubicBezTo>
                  <a:cubicBezTo>
                    <a:pt x="4137" y="4070"/>
                    <a:pt x="3936" y="3769"/>
                    <a:pt x="3636" y="3503"/>
                  </a:cubicBezTo>
                  <a:cubicBezTo>
                    <a:pt x="3367" y="3293"/>
                    <a:pt x="2990" y="3164"/>
                    <a:pt x="2626" y="3164"/>
                  </a:cubicBezTo>
                  <a:cubicBezTo>
                    <a:pt x="2584" y="3164"/>
                    <a:pt x="2543" y="3166"/>
                    <a:pt x="2502" y="3169"/>
                  </a:cubicBezTo>
                  <a:cubicBezTo>
                    <a:pt x="2235" y="3169"/>
                    <a:pt x="2002" y="3202"/>
                    <a:pt x="1768" y="3302"/>
                  </a:cubicBezTo>
                  <a:cubicBezTo>
                    <a:pt x="1568" y="3369"/>
                    <a:pt x="1368" y="3503"/>
                    <a:pt x="1201" y="3669"/>
                  </a:cubicBezTo>
                  <a:lnTo>
                    <a:pt x="1301" y="1201"/>
                  </a:lnTo>
                  <a:lnTo>
                    <a:pt x="4070" y="1201"/>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53;p45">
              <a:extLst>
                <a:ext uri="{FF2B5EF4-FFF2-40B4-BE49-F238E27FC236}">
                  <a16:creationId xmlns:a16="http://schemas.microsoft.com/office/drawing/2014/main" id="{0D98B42B-E888-F250-C76E-8A2936CA5E6F}"/>
                </a:ext>
              </a:extLst>
            </p:cNvPr>
            <p:cNvSpPr/>
            <p:nvPr/>
          </p:nvSpPr>
          <p:spPr>
            <a:xfrm>
              <a:off x="1641350" y="2787425"/>
              <a:ext cx="307750" cy="515400"/>
            </a:xfrm>
            <a:custGeom>
              <a:avLst/>
              <a:gdLst/>
              <a:ahLst/>
              <a:cxnLst/>
              <a:rect l="l" t="t" r="r" b="b"/>
              <a:pathLst>
                <a:path w="12310" h="20616" extrusionOk="0">
                  <a:moveTo>
                    <a:pt x="6171" y="1035"/>
                  </a:moveTo>
                  <a:cubicBezTo>
                    <a:pt x="8540" y="1035"/>
                    <a:pt x="10441" y="2970"/>
                    <a:pt x="10441" y="5338"/>
                  </a:cubicBezTo>
                  <a:lnTo>
                    <a:pt x="10441" y="8841"/>
                  </a:lnTo>
                  <a:lnTo>
                    <a:pt x="1868" y="8841"/>
                  </a:lnTo>
                  <a:lnTo>
                    <a:pt x="1868" y="5338"/>
                  </a:lnTo>
                  <a:cubicBezTo>
                    <a:pt x="1868" y="2970"/>
                    <a:pt x="3803" y="1035"/>
                    <a:pt x="6171" y="1035"/>
                  </a:cubicBezTo>
                  <a:close/>
                  <a:moveTo>
                    <a:pt x="6171" y="1"/>
                  </a:moveTo>
                  <a:cubicBezTo>
                    <a:pt x="3136" y="1"/>
                    <a:pt x="601" y="2303"/>
                    <a:pt x="334" y="5338"/>
                  </a:cubicBezTo>
                  <a:lnTo>
                    <a:pt x="334" y="8841"/>
                  </a:lnTo>
                  <a:lnTo>
                    <a:pt x="0" y="8841"/>
                  </a:lnTo>
                  <a:lnTo>
                    <a:pt x="0" y="20616"/>
                  </a:lnTo>
                  <a:lnTo>
                    <a:pt x="12309" y="20616"/>
                  </a:lnTo>
                  <a:lnTo>
                    <a:pt x="12309" y="8841"/>
                  </a:lnTo>
                  <a:lnTo>
                    <a:pt x="11975" y="8841"/>
                  </a:lnTo>
                  <a:lnTo>
                    <a:pt x="11975" y="5338"/>
                  </a:lnTo>
                  <a:cubicBezTo>
                    <a:pt x="11709" y="2303"/>
                    <a:pt x="9207" y="1"/>
                    <a:pt x="61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54;p45">
              <a:extLst>
                <a:ext uri="{FF2B5EF4-FFF2-40B4-BE49-F238E27FC236}">
                  <a16:creationId xmlns:a16="http://schemas.microsoft.com/office/drawing/2014/main" id="{6A64E9EE-B0AC-59AB-298D-AAB61B2B386C}"/>
                </a:ext>
              </a:extLst>
            </p:cNvPr>
            <p:cNvSpPr/>
            <p:nvPr/>
          </p:nvSpPr>
          <p:spPr>
            <a:xfrm>
              <a:off x="1747250" y="3087175"/>
              <a:ext cx="89250" cy="140600"/>
            </a:xfrm>
            <a:custGeom>
              <a:avLst/>
              <a:gdLst/>
              <a:ahLst/>
              <a:cxnLst/>
              <a:rect l="l" t="t" r="r" b="b"/>
              <a:pathLst>
                <a:path w="3570" h="5624" extrusionOk="0">
                  <a:moveTo>
                    <a:pt x="1952" y="1"/>
                  </a:moveTo>
                  <a:cubicBezTo>
                    <a:pt x="1704" y="1"/>
                    <a:pt x="1449" y="59"/>
                    <a:pt x="1201" y="186"/>
                  </a:cubicBezTo>
                  <a:cubicBezTo>
                    <a:pt x="134" y="753"/>
                    <a:pt x="1" y="2255"/>
                    <a:pt x="1001" y="2955"/>
                  </a:cubicBezTo>
                  <a:lnTo>
                    <a:pt x="1001" y="5624"/>
                  </a:lnTo>
                  <a:lnTo>
                    <a:pt x="2903" y="5624"/>
                  </a:lnTo>
                  <a:lnTo>
                    <a:pt x="2903" y="2955"/>
                  </a:lnTo>
                  <a:cubicBezTo>
                    <a:pt x="3303" y="2655"/>
                    <a:pt x="3570" y="2154"/>
                    <a:pt x="3570" y="1654"/>
                  </a:cubicBezTo>
                  <a:cubicBezTo>
                    <a:pt x="3570" y="697"/>
                    <a:pt x="2808" y="1"/>
                    <a:pt x="1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55;p45">
              <a:extLst>
                <a:ext uri="{FF2B5EF4-FFF2-40B4-BE49-F238E27FC236}">
                  <a16:creationId xmlns:a16="http://schemas.microsoft.com/office/drawing/2014/main" id="{F286E7D1-BD4A-90EA-8758-113E2559FBD9}"/>
                </a:ext>
              </a:extLst>
            </p:cNvPr>
            <p:cNvSpPr/>
            <p:nvPr/>
          </p:nvSpPr>
          <p:spPr>
            <a:xfrm>
              <a:off x="3305875" y="3766475"/>
              <a:ext cx="1135825" cy="1081700"/>
            </a:xfrm>
            <a:custGeom>
              <a:avLst/>
              <a:gdLst/>
              <a:ahLst/>
              <a:cxnLst/>
              <a:rect l="l" t="t" r="r" b="b"/>
              <a:pathLst>
                <a:path w="45433" h="43268" extrusionOk="0">
                  <a:moveTo>
                    <a:pt x="16745" y="0"/>
                  </a:moveTo>
                  <a:lnTo>
                    <a:pt x="16745" y="13677"/>
                  </a:lnTo>
                  <a:lnTo>
                    <a:pt x="19848" y="13677"/>
                  </a:lnTo>
                  <a:lnTo>
                    <a:pt x="19848" y="26719"/>
                  </a:lnTo>
                  <a:cubicBezTo>
                    <a:pt x="14677" y="26820"/>
                    <a:pt x="2035" y="27120"/>
                    <a:pt x="1134" y="27687"/>
                  </a:cubicBezTo>
                  <a:cubicBezTo>
                    <a:pt x="33" y="28387"/>
                    <a:pt x="134" y="29888"/>
                    <a:pt x="534" y="30189"/>
                  </a:cubicBezTo>
                  <a:cubicBezTo>
                    <a:pt x="767" y="30355"/>
                    <a:pt x="1001" y="30422"/>
                    <a:pt x="1301" y="30422"/>
                  </a:cubicBezTo>
                  <a:cubicBezTo>
                    <a:pt x="1134" y="30689"/>
                    <a:pt x="1034" y="31023"/>
                    <a:pt x="1034" y="31323"/>
                  </a:cubicBezTo>
                  <a:cubicBezTo>
                    <a:pt x="1034" y="32445"/>
                    <a:pt x="1945" y="33229"/>
                    <a:pt x="2930" y="33229"/>
                  </a:cubicBezTo>
                  <a:cubicBezTo>
                    <a:pt x="3291" y="33229"/>
                    <a:pt x="3663" y="33123"/>
                    <a:pt x="4003" y="32891"/>
                  </a:cubicBezTo>
                  <a:cubicBezTo>
                    <a:pt x="5237" y="31990"/>
                    <a:pt x="4970" y="30089"/>
                    <a:pt x="3536" y="29555"/>
                  </a:cubicBezTo>
                  <a:lnTo>
                    <a:pt x="15878" y="29555"/>
                  </a:lnTo>
                  <a:cubicBezTo>
                    <a:pt x="11608" y="31690"/>
                    <a:pt x="400" y="37394"/>
                    <a:pt x="167" y="38128"/>
                  </a:cubicBezTo>
                  <a:cubicBezTo>
                    <a:pt x="0" y="38761"/>
                    <a:pt x="33" y="39429"/>
                    <a:pt x="234" y="40029"/>
                  </a:cubicBezTo>
                  <a:cubicBezTo>
                    <a:pt x="200" y="40263"/>
                    <a:pt x="167" y="40463"/>
                    <a:pt x="167" y="40696"/>
                  </a:cubicBezTo>
                  <a:cubicBezTo>
                    <a:pt x="167" y="42194"/>
                    <a:pt x="1385" y="43267"/>
                    <a:pt x="2717" y="43267"/>
                  </a:cubicBezTo>
                  <a:cubicBezTo>
                    <a:pt x="3135" y="43267"/>
                    <a:pt x="3564" y="43162"/>
                    <a:pt x="3970" y="42931"/>
                  </a:cubicBezTo>
                  <a:cubicBezTo>
                    <a:pt x="5704" y="41997"/>
                    <a:pt x="5738" y="39529"/>
                    <a:pt x="4070" y="38495"/>
                  </a:cubicBezTo>
                  <a:cubicBezTo>
                    <a:pt x="8473" y="36560"/>
                    <a:pt x="22016" y="31756"/>
                    <a:pt x="22716" y="31690"/>
                  </a:cubicBezTo>
                  <a:cubicBezTo>
                    <a:pt x="23383" y="31756"/>
                    <a:pt x="36493" y="36426"/>
                    <a:pt x="41129" y="38395"/>
                  </a:cubicBezTo>
                  <a:cubicBezTo>
                    <a:pt x="39328" y="39295"/>
                    <a:pt x="39228" y="41830"/>
                    <a:pt x="40929" y="42864"/>
                  </a:cubicBezTo>
                  <a:cubicBezTo>
                    <a:pt x="41366" y="43138"/>
                    <a:pt x="41835" y="43263"/>
                    <a:pt x="42293" y="43263"/>
                  </a:cubicBezTo>
                  <a:cubicBezTo>
                    <a:pt x="43618" y="43263"/>
                    <a:pt x="44841" y="42217"/>
                    <a:pt x="44865" y="40730"/>
                  </a:cubicBezTo>
                  <a:cubicBezTo>
                    <a:pt x="45299" y="39962"/>
                    <a:pt x="45433" y="39028"/>
                    <a:pt x="45232" y="38161"/>
                  </a:cubicBezTo>
                  <a:cubicBezTo>
                    <a:pt x="44999" y="37427"/>
                    <a:pt x="33791" y="31723"/>
                    <a:pt x="29521" y="29588"/>
                  </a:cubicBezTo>
                  <a:lnTo>
                    <a:pt x="41663" y="29588"/>
                  </a:lnTo>
                  <a:cubicBezTo>
                    <a:pt x="39995" y="30189"/>
                    <a:pt x="39962" y="32557"/>
                    <a:pt x="41630" y="33124"/>
                  </a:cubicBezTo>
                  <a:cubicBezTo>
                    <a:pt x="41855" y="33205"/>
                    <a:pt x="42078" y="33243"/>
                    <a:pt x="42291" y="33243"/>
                  </a:cubicBezTo>
                  <a:cubicBezTo>
                    <a:pt x="43659" y="33243"/>
                    <a:pt x="44673" y="31716"/>
                    <a:pt x="43865" y="30389"/>
                  </a:cubicBezTo>
                  <a:lnTo>
                    <a:pt x="43865" y="30389"/>
                  </a:lnTo>
                  <a:cubicBezTo>
                    <a:pt x="43969" y="30431"/>
                    <a:pt x="44077" y="30450"/>
                    <a:pt x="44185" y="30450"/>
                  </a:cubicBezTo>
                  <a:cubicBezTo>
                    <a:pt x="44419" y="30450"/>
                    <a:pt x="44649" y="30359"/>
                    <a:pt x="44832" y="30222"/>
                  </a:cubicBezTo>
                  <a:cubicBezTo>
                    <a:pt x="45266" y="29922"/>
                    <a:pt x="45332" y="28387"/>
                    <a:pt x="44232" y="27720"/>
                  </a:cubicBezTo>
                  <a:cubicBezTo>
                    <a:pt x="43264" y="27086"/>
                    <a:pt x="28287" y="26786"/>
                    <a:pt x="24351" y="26719"/>
                  </a:cubicBezTo>
                  <a:lnTo>
                    <a:pt x="24351" y="13677"/>
                  </a:lnTo>
                  <a:lnTo>
                    <a:pt x="27420" y="13677"/>
                  </a:lnTo>
                  <a:lnTo>
                    <a:pt x="27420" y="0"/>
                  </a:ln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56;p45">
              <a:extLst>
                <a:ext uri="{FF2B5EF4-FFF2-40B4-BE49-F238E27FC236}">
                  <a16:creationId xmlns:a16="http://schemas.microsoft.com/office/drawing/2014/main" id="{C1848353-06A1-61F3-3EAE-9E152FC3ACE9}"/>
                </a:ext>
              </a:extLst>
            </p:cNvPr>
            <p:cNvSpPr/>
            <p:nvPr/>
          </p:nvSpPr>
          <p:spPr>
            <a:xfrm>
              <a:off x="2973950" y="2508850"/>
              <a:ext cx="1710750" cy="1223450"/>
            </a:xfrm>
            <a:custGeom>
              <a:avLst/>
              <a:gdLst/>
              <a:ahLst/>
              <a:cxnLst/>
              <a:rect l="l" t="t" r="r" b="b"/>
              <a:pathLst>
                <a:path w="68430" h="48938" extrusionOk="0">
                  <a:moveTo>
                    <a:pt x="41908" y="0"/>
                  </a:moveTo>
                  <a:cubicBezTo>
                    <a:pt x="36299" y="0"/>
                    <a:pt x="31663" y="583"/>
                    <a:pt x="30456" y="1137"/>
                  </a:cubicBezTo>
                  <a:cubicBezTo>
                    <a:pt x="26853" y="2805"/>
                    <a:pt x="18914" y="9543"/>
                    <a:pt x="18914" y="9543"/>
                  </a:cubicBezTo>
                  <a:cubicBezTo>
                    <a:pt x="17847" y="10577"/>
                    <a:pt x="16513" y="11311"/>
                    <a:pt x="15078" y="11711"/>
                  </a:cubicBezTo>
                  <a:cubicBezTo>
                    <a:pt x="13740" y="12052"/>
                    <a:pt x="12496" y="12118"/>
                    <a:pt x="11340" y="12118"/>
                  </a:cubicBezTo>
                  <a:cubicBezTo>
                    <a:pt x="10607" y="12118"/>
                    <a:pt x="9909" y="12091"/>
                    <a:pt x="9246" y="12091"/>
                  </a:cubicBezTo>
                  <a:cubicBezTo>
                    <a:pt x="6547" y="12091"/>
                    <a:pt x="4411" y="12530"/>
                    <a:pt x="2736" y="16982"/>
                  </a:cubicBezTo>
                  <a:cubicBezTo>
                    <a:pt x="1" y="24253"/>
                    <a:pt x="5105" y="38797"/>
                    <a:pt x="11442" y="43500"/>
                  </a:cubicBezTo>
                  <a:cubicBezTo>
                    <a:pt x="15500" y="46517"/>
                    <a:pt x="21099" y="48938"/>
                    <a:pt x="28007" y="48938"/>
                  </a:cubicBezTo>
                  <a:cubicBezTo>
                    <a:pt x="31948" y="48938"/>
                    <a:pt x="36314" y="48150"/>
                    <a:pt x="41064" y="46236"/>
                  </a:cubicBezTo>
                  <a:cubicBezTo>
                    <a:pt x="54140" y="40965"/>
                    <a:pt x="66315" y="26622"/>
                    <a:pt x="67583" y="12078"/>
                  </a:cubicBezTo>
                  <a:cubicBezTo>
                    <a:pt x="68429" y="2362"/>
                    <a:pt x="53198" y="0"/>
                    <a:pt x="41908"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57;p45">
              <a:extLst>
                <a:ext uri="{FF2B5EF4-FFF2-40B4-BE49-F238E27FC236}">
                  <a16:creationId xmlns:a16="http://schemas.microsoft.com/office/drawing/2014/main" id="{16359A2C-E590-EE70-2D1B-E8076A448812}"/>
                </a:ext>
              </a:extLst>
            </p:cNvPr>
            <p:cNvSpPr/>
            <p:nvPr/>
          </p:nvSpPr>
          <p:spPr>
            <a:xfrm>
              <a:off x="3235325" y="1516425"/>
              <a:ext cx="612050" cy="1345825"/>
            </a:xfrm>
            <a:custGeom>
              <a:avLst/>
              <a:gdLst/>
              <a:ahLst/>
              <a:cxnLst/>
              <a:rect l="l" t="t" r="r" b="b"/>
              <a:pathLst>
                <a:path w="24482" h="53833" extrusionOk="0">
                  <a:moveTo>
                    <a:pt x="709" y="1"/>
                  </a:moveTo>
                  <a:cubicBezTo>
                    <a:pt x="1" y="1"/>
                    <a:pt x="132" y="726"/>
                    <a:pt x="1054" y="1306"/>
                  </a:cubicBezTo>
                  <a:cubicBezTo>
                    <a:pt x="2222" y="2073"/>
                    <a:pt x="4023" y="4608"/>
                    <a:pt x="4023" y="4608"/>
                  </a:cubicBezTo>
                  <a:lnTo>
                    <a:pt x="4957" y="6509"/>
                  </a:lnTo>
                  <a:cubicBezTo>
                    <a:pt x="4957" y="6509"/>
                    <a:pt x="1788" y="10412"/>
                    <a:pt x="1788" y="12447"/>
                  </a:cubicBezTo>
                  <a:cubicBezTo>
                    <a:pt x="1788" y="14448"/>
                    <a:pt x="5924" y="16783"/>
                    <a:pt x="5924" y="16783"/>
                  </a:cubicBezTo>
                  <a:cubicBezTo>
                    <a:pt x="5924" y="16783"/>
                    <a:pt x="2422" y="40400"/>
                    <a:pt x="3389" y="44703"/>
                  </a:cubicBezTo>
                  <a:cubicBezTo>
                    <a:pt x="4323" y="49040"/>
                    <a:pt x="6758" y="53376"/>
                    <a:pt x="8459" y="53810"/>
                  </a:cubicBezTo>
                  <a:cubicBezTo>
                    <a:pt x="8519" y="53825"/>
                    <a:pt x="8588" y="53832"/>
                    <a:pt x="8663" y="53832"/>
                  </a:cubicBezTo>
                  <a:cubicBezTo>
                    <a:pt x="10738" y="53832"/>
                    <a:pt x="18500" y="48306"/>
                    <a:pt x="18500" y="48306"/>
                  </a:cubicBezTo>
                  <a:cubicBezTo>
                    <a:pt x="18500" y="48306"/>
                    <a:pt x="23704" y="32128"/>
                    <a:pt x="24104" y="29059"/>
                  </a:cubicBezTo>
                  <a:cubicBezTo>
                    <a:pt x="24482" y="26384"/>
                    <a:pt x="24454" y="24495"/>
                    <a:pt x="23249" y="24495"/>
                  </a:cubicBezTo>
                  <a:cubicBezTo>
                    <a:pt x="23071" y="24495"/>
                    <a:pt x="22868" y="24536"/>
                    <a:pt x="22636" y="24622"/>
                  </a:cubicBezTo>
                  <a:cubicBezTo>
                    <a:pt x="22636" y="24622"/>
                    <a:pt x="20635" y="25656"/>
                    <a:pt x="20101" y="27157"/>
                  </a:cubicBezTo>
                  <a:cubicBezTo>
                    <a:pt x="19567" y="28625"/>
                    <a:pt x="13096" y="40200"/>
                    <a:pt x="13096" y="40200"/>
                  </a:cubicBezTo>
                  <a:cubicBezTo>
                    <a:pt x="13096" y="40200"/>
                    <a:pt x="12462" y="29292"/>
                    <a:pt x="11528" y="23021"/>
                  </a:cubicBezTo>
                  <a:cubicBezTo>
                    <a:pt x="10561" y="16783"/>
                    <a:pt x="9527" y="9578"/>
                    <a:pt x="8026" y="6409"/>
                  </a:cubicBezTo>
                  <a:cubicBezTo>
                    <a:pt x="6525" y="3240"/>
                    <a:pt x="2956" y="705"/>
                    <a:pt x="1454" y="171"/>
                  </a:cubicBezTo>
                  <a:cubicBezTo>
                    <a:pt x="1146" y="52"/>
                    <a:pt x="898" y="1"/>
                    <a:pt x="709"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58;p45">
              <a:extLst>
                <a:ext uri="{FF2B5EF4-FFF2-40B4-BE49-F238E27FC236}">
                  <a16:creationId xmlns:a16="http://schemas.microsoft.com/office/drawing/2014/main" id="{67C287EF-DA23-CD78-D2EB-0DEEAFAB19AA}"/>
                </a:ext>
              </a:extLst>
            </p:cNvPr>
            <p:cNvSpPr/>
            <p:nvPr/>
          </p:nvSpPr>
          <p:spPr>
            <a:xfrm>
              <a:off x="3311700" y="2128800"/>
              <a:ext cx="535675" cy="734275"/>
            </a:xfrm>
            <a:custGeom>
              <a:avLst/>
              <a:gdLst/>
              <a:ahLst/>
              <a:cxnLst/>
              <a:rect l="l" t="t" r="r" b="b"/>
              <a:pathLst>
                <a:path w="21427" h="29371" extrusionOk="0">
                  <a:moveTo>
                    <a:pt x="20194" y="0"/>
                  </a:moveTo>
                  <a:cubicBezTo>
                    <a:pt x="20016" y="0"/>
                    <a:pt x="19813" y="41"/>
                    <a:pt x="19581" y="127"/>
                  </a:cubicBezTo>
                  <a:cubicBezTo>
                    <a:pt x="19581" y="127"/>
                    <a:pt x="17580" y="1161"/>
                    <a:pt x="17046" y="2662"/>
                  </a:cubicBezTo>
                  <a:cubicBezTo>
                    <a:pt x="16512" y="4130"/>
                    <a:pt x="10041" y="15705"/>
                    <a:pt x="10041" y="15705"/>
                  </a:cubicBezTo>
                  <a:cubicBezTo>
                    <a:pt x="10041" y="15705"/>
                    <a:pt x="9908" y="13437"/>
                    <a:pt x="9674" y="10435"/>
                  </a:cubicBezTo>
                  <a:cubicBezTo>
                    <a:pt x="7913" y="11671"/>
                    <a:pt x="6117" y="12082"/>
                    <a:pt x="4500" y="12082"/>
                  </a:cubicBezTo>
                  <a:cubicBezTo>
                    <a:pt x="2933" y="12082"/>
                    <a:pt x="1535" y="11696"/>
                    <a:pt x="501" y="11302"/>
                  </a:cubicBezTo>
                  <a:cubicBezTo>
                    <a:pt x="167" y="15338"/>
                    <a:pt x="1" y="18807"/>
                    <a:pt x="301" y="20242"/>
                  </a:cubicBezTo>
                  <a:cubicBezTo>
                    <a:pt x="1268" y="24578"/>
                    <a:pt x="3703" y="28915"/>
                    <a:pt x="5371" y="29348"/>
                  </a:cubicBezTo>
                  <a:cubicBezTo>
                    <a:pt x="5431" y="29363"/>
                    <a:pt x="5499" y="29371"/>
                    <a:pt x="5575" y="29371"/>
                  </a:cubicBezTo>
                  <a:cubicBezTo>
                    <a:pt x="7652" y="29371"/>
                    <a:pt x="15445" y="23844"/>
                    <a:pt x="15445" y="23844"/>
                  </a:cubicBezTo>
                  <a:cubicBezTo>
                    <a:pt x="15445" y="23844"/>
                    <a:pt x="20649" y="7633"/>
                    <a:pt x="21049" y="4564"/>
                  </a:cubicBezTo>
                  <a:cubicBezTo>
                    <a:pt x="21427" y="1889"/>
                    <a:pt x="21399" y="0"/>
                    <a:pt x="20194" y="0"/>
                  </a:cubicBez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59;p45">
              <a:extLst>
                <a:ext uri="{FF2B5EF4-FFF2-40B4-BE49-F238E27FC236}">
                  <a16:creationId xmlns:a16="http://schemas.microsoft.com/office/drawing/2014/main" id="{66AC319C-E4D4-1E17-A960-2C4CABA97C7B}"/>
                </a:ext>
              </a:extLst>
            </p:cNvPr>
            <p:cNvSpPr/>
            <p:nvPr/>
          </p:nvSpPr>
          <p:spPr>
            <a:xfrm>
              <a:off x="3562725" y="2521425"/>
              <a:ext cx="8350" cy="134275"/>
            </a:xfrm>
            <a:custGeom>
              <a:avLst/>
              <a:gdLst/>
              <a:ahLst/>
              <a:cxnLst/>
              <a:rect l="l" t="t" r="r" b="b"/>
              <a:pathLst>
                <a:path w="334" h="5371" fill="none" extrusionOk="0">
                  <a:moveTo>
                    <a:pt x="0" y="0"/>
                  </a:moveTo>
                  <a:cubicBezTo>
                    <a:pt x="0" y="0"/>
                    <a:pt x="234" y="3169"/>
                    <a:pt x="334" y="5371"/>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60;p45">
              <a:extLst>
                <a:ext uri="{FF2B5EF4-FFF2-40B4-BE49-F238E27FC236}">
                  <a16:creationId xmlns:a16="http://schemas.microsoft.com/office/drawing/2014/main" id="{FA9013C0-9F73-085B-761B-CA7D7615FBEC}"/>
                </a:ext>
              </a:extLst>
            </p:cNvPr>
            <p:cNvSpPr/>
            <p:nvPr/>
          </p:nvSpPr>
          <p:spPr>
            <a:xfrm>
              <a:off x="3217475" y="1716675"/>
              <a:ext cx="139275" cy="151400"/>
            </a:xfrm>
            <a:custGeom>
              <a:avLst/>
              <a:gdLst/>
              <a:ahLst/>
              <a:cxnLst/>
              <a:rect l="l" t="t" r="r" b="b"/>
              <a:pathLst>
                <a:path w="5571" h="6056" extrusionOk="0">
                  <a:moveTo>
                    <a:pt x="1768" y="0"/>
                  </a:moveTo>
                  <a:cubicBezTo>
                    <a:pt x="1768" y="0"/>
                    <a:pt x="0" y="1468"/>
                    <a:pt x="167" y="2469"/>
                  </a:cubicBezTo>
                  <a:cubicBezTo>
                    <a:pt x="295" y="3425"/>
                    <a:pt x="3041" y="6056"/>
                    <a:pt x="4071" y="6056"/>
                  </a:cubicBezTo>
                  <a:cubicBezTo>
                    <a:pt x="4119" y="6056"/>
                    <a:pt x="4163" y="6050"/>
                    <a:pt x="4203" y="6038"/>
                  </a:cubicBezTo>
                  <a:cubicBezTo>
                    <a:pt x="5137" y="5738"/>
                    <a:pt x="5571" y="5671"/>
                    <a:pt x="4637" y="4437"/>
                  </a:cubicBezTo>
                  <a:cubicBezTo>
                    <a:pt x="3703" y="3169"/>
                    <a:pt x="2435" y="1635"/>
                    <a:pt x="2202" y="1101"/>
                  </a:cubicBezTo>
                  <a:cubicBezTo>
                    <a:pt x="2002" y="534"/>
                    <a:pt x="1768" y="0"/>
                    <a:pt x="1768"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61;p45">
              <a:extLst>
                <a:ext uri="{FF2B5EF4-FFF2-40B4-BE49-F238E27FC236}">
                  <a16:creationId xmlns:a16="http://schemas.microsoft.com/office/drawing/2014/main" id="{7D783810-6A07-B3EC-5B9B-81C3DD35E980}"/>
                </a:ext>
              </a:extLst>
            </p:cNvPr>
            <p:cNvSpPr/>
            <p:nvPr/>
          </p:nvSpPr>
          <p:spPr>
            <a:xfrm>
              <a:off x="3256675" y="1679150"/>
              <a:ext cx="102575" cy="158300"/>
            </a:xfrm>
            <a:custGeom>
              <a:avLst/>
              <a:gdLst/>
              <a:ahLst/>
              <a:cxnLst/>
              <a:rect l="l" t="t" r="r" b="b"/>
              <a:pathLst>
                <a:path w="4103" h="6332" extrusionOk="0">
                  <a:moveTo>
                    <a:pt x="4103" y="0"/>
                  </a:moveTo>
                  <a:cubicBezTo>
                    <a:pt x="4103" y="0"/>
                    <a:pt x="1268" y="134"/>
                    <a:pt x="701" y="667"/>
                  </a:cubicBezTo>
                  <a:cubicBezTo>
                    <a:pt x="100" y="1201"/>
                    <a:pt x="0" y="2469"/>
                    <a:pt x="1201" y="4070"/>
                  </a:cubicBezTo>
                  <a:cubicBezTo>
                    <a:pt x="2167" y="5395"/>
                    <a:pt x="2882" y="6332"/>
                    <a:pt x="3364" y="6332"/>
                  </a:cubicBezTo>
                  <a:cubicBezTo>
                    <a:pt x="3465" y="6332"/>
                    <a:pt x="3555" y="6291"/>
                    <a:pt x="3636" y="6205"/>
                  </a:cubicBezTo>
                  <a:cubicBezTo>
                    <a:pt x="4103" y="5704"/>
                    <a:pt x="4003" y="5037"/>
                    <a:pt x="3569" y="4337"/>
                  </a:cubicBezTo>
                  <a:cubicBezTo>
                    <a:pt x="3202" y="3703"/>
                    <a:pt x="2902" y="3036"/>
                    <a:pt x="2602" y="2369"/>
                  </a:cubicBezTo>
                  <a:lnTo>
                    <a:pt x="4070" y="667"/>
                  </a:lnTo>
                  <a:lnTo>
                    <a:pt x="4103" y="0"/>
                  </a:ln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62;p45">
              <a:extLst>
                <a:ext uri="{FF2B5EF4-FFF2-40B4-BE49-F238E27FC236}">
                  <a16:creationId xmlns:a16="http://schemas.microsoft.com/office/drawing/2014/main" id="{AD1737C9-1DCC-CCA7-A01B-83CBA13B4385}"/>
                </a:ext>
              </a:extLst>
            </p:cNvPr>
            <p:cNvSpPr/>
            <p:nvPr/>
          </p:nvSpPr>
          <p:spPr>
            <a:xfrm>
              <a:off x="3194950" y="1778375"/>
              <a:ext cx="138450" cy="122700"/>
            </a:xfrm>
            <a:custGeom>
              <a:avLst/>
              <a:gdLst/>
              <a:ahLst/>
              <a:cxnLst/>
              <a:rect l="l" t="t" r="r" b="b"/>
              <a:pathLst>
                <a:path w="5538" h="4908" extrusionOk="0">
                  <a:moveTo>
                    <a:pt x="1068" y="1"/>
                  </a:moveTo>
                  <a:cubicBezTo>
                    <a:pt x="1068" y="1"/>
                    <a:pt x="1" y="1769"/>
                    <a:pt x="734" y="2803"/>
                  </a:cubicBezTo>
                  <a:cubicBezTo>
                    <a:pt x="1410" y="3713"/>
                    <a:pt x="3352" y="4908"/>
                    <a:pt x="4376" y="4908"/>
                  </a:cubicBezTo>
                  <a:cubicBezTo>
                    <a:pt x="4515" y="4908"/>
                    <a:pt x="4637" y="4885"/>
                    <a:pt x="4737" y="4838"/>
                  </a:cubicBezTo>
                  <a:cubicBezTo>
                    <a:pt x="5538" y="4437"/>
                    <a:pt x="5104" y="3570"/>
                    <a:pt x="5104" y="3570"/>
                  </a:cubicBezTo>
                  <a:cubicBezTo>
                    <a:pt x="4404" y="3203"/>
                    <a:pt x="3703" y="2769"/>
                    <a:pt x="3069" y="2269"/>
                  </a:cubicBezTo>
                  <a:cubicBezTo>
                    <a:pt x="2336" y="1602"/>
                    <a:pt x="1635" y="835"/>
                    <a:pt x="1068"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63;p45">
              <a:extLst>
                <a:ext uri="{FF2B5EF4-FFF2-40B4-BE49-F238E27FC236}">
                  <a16:creationId xmlns:a16="http://schemas.microsoft.com/office/drawing/2014/main" id="{DFD9C5C4-DF5F-22ED-A14B-EB9869269555}"/>
                </a:ext>
              </a:extLst>
            </p:cNvPr>
            <p:cNvSpPr/>
            <p:nvPr/>
          </p:nvSpPr>
          <p:spPr>
            <a:xfrm>
              <a:off x="3268800" y="1677900"/>
              <a:ext cx="198875" cy="202250"/>
            </a:xfrm>
            <a:custGeom>
              <a:avLst/>
              <a:gdLst/>
              <a:ahLst/>
              <a:cxnLst/>
              <a:rect l="l" t="t" r="r" b="b"/>
              <a:pathLst>
                <a:path w="7955" h="8090" extrusionOk="0">
                  <a:moveTo>
                    <a:pt x="3826" y="0"/>
                  </a:moveTo>
                  <a:cubicBezTo>
                    <a:pt x="3754" y="0"/>
                    <a:pt x="3685" y="5"/>
                    <a:pt x="3618" y="17"/>
                  </a:cubicBezTo>
                  <a:cubicBezTo>
                    <a:pt x="3018" y="150"/>
                    <a:pt x="749" y="2052"/>
                    <a:pt x="349" y="2886"/>
                  </a:cubicBezTo>
                  <a:cubicBezTo>
                    <a:pt x="1" y="3582"/>
                    <a:pt x="340" y="3913"/>
                    <a:pt x="816" y="3913"/>
                  </a:cubicBezTo>
                  <a:cubicBezTo>
                    <a:pt x="933" y="3913"/>
                    <a:pt x="1058" y="3892"/>
                    <a:pt x="1183" y="3853"/>
                  </a:cubicBezTo>
                  <a:cubicBezTo>
                    <a:pt x="1783" y="3619"/>
                    <a:pt x="4452" y="2686"/>
                    <a:pt x="4452" y="2685"/>
                  </a:cubicBezTo>
                  <a:lnTo>
                    <a:pt x="4452" y="2685"/>
                  </a:lnTo>
                  <a:cubicBezTo>
                    <a:pt x="4452" y="2686"/>
                    <a:pt x="3618" y="6155"/>
                    <a:pt x="4452" y="7122"/>
                  </a:cubicBezTo>
                  <a:cubicBezTo>
                    <a:pt x="5286" y="8056"/>
                    <a:pt x="7954" y="8089"/>
                    <a:pt x="7954" y="8089"/>
                  </a:cubicBezTo>
                  <a:lnTo>
                    <a:pt x="7421" y="2052"/>
                  </a:lnTo>
                  <a:cubicBezTo>
                    <a:pt x="7421" y="2052"/>
                    <a:pt x="5218" y="0"/>
                    <a:pt x="3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64;p45">
              <a:extLst>
                <a:ext uri="{FF2B5EF4-FFF2-40B4-BE49-F238E27FC236}">
                  <a16:creationId xmlns:a16="http://schemas.microsoft.com/office/drawing/2014/main" id="{7982D6C9-66F9-9829-289C-3FFC0697D076}"/>
                </a:ext>
              </a:extLst>
            </p:cNvPr>
            <p:cNvSpPr/>
            <p:nvPr/>
          </p:nvSpPr>
          <p:spPr>
            <a:xfrm>
              <a:off x="3266675" y="1672475"/>
              <a:ext cx="201000" cy="207675"/>
            </a:xfrm>
            <a:custGeom>
              <a:avLst/>
              <a:gdLst/>
              <a:ahLst/>
              <a:cxnLst/>
              <a:rect l="l" t="t" r="r" b="b"/>
              <a:pathLst>
                <a:path w="8040" h="8307" fill="none" extrusionOk="0">
                  <a:moveTo>
                    <a:pt x="7506" y="2269"/>
                  </a:moveTo>
                  <a:cubicBezTo>
                    <a:pt x="7506" y="2269"/>
                    <a:pt x="5071" y="0"/>
                    <a:pt x="3703" y="234"/>
                  </a:cubicBezTo>
                  <a:cubicBezTo>
                    <a:pt x="3103" y="367"/>
                    <a:pt x="834" y="2269"/>
                    <a:pt x="434" y="3103"/>
                  </a:cubicBezTo>
                  <a:cubicBezTo>
                    <a:pt x="0" y="3970"/>
                    <a:pt x="634" y="4270"/>
                    <a:pt x="1268" y="4070"/>
                  </a:cubicBezTo>
                  <a:cubicBezTo>
                    <a:pt x="1868" y="3836"/>
                    <a:pt x="4537" y="2902"/>
                    <a:pt x="4537" y="2902"/>
                  </a:cubicBezTo>
                  <a:cubicBezTo>
                    <a:pt x="4537" y="2902"/>
                    <a:pt x="3703" y="6372"/>
                    <a:pt x="4537" y="7339"/>
                  </a:cubicBezTo>
                  <a:cubicBezTo>
                    <a:pt x="5371" y="8273"/>
                    <a:pt x="8039" y="8306"/>
                    <a:pt x="8039" y="8306"/>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65;p45">
              <a:extLst>
                <a:ext uri="{FF2B5EF4-FFF2-40B4-BE49-F238E27FC236}">
                  <a16:creationId xmlns:a16="http://schemas.microsoft.com/office/drawing/2014/main" id="{1D98C262-5A6D-5D1F-1389-A4233A3416B6}"/>
                </a:ext>
              </a:extLst>
            </p:cNvPr>
            <p:cNvSpPr/>
            <p:nvPr/>
          </p:nvSpPr>
          <p:spPr>
            <a:xfrm>
              <a:off x="3444300" y="2091950"/>
              <a:ext cx="1278425" cy="1330125"/>
            </a:xfrm>
            <a:custGeom>
              <a:avLst/>
              <a:gdLst/>
              <a:ahLst/>
              <a:cxnLst/>
              <a:rect l="l" t="t" r="r" b="b"/>
              <a:pathLst>
                <a:path w="51137" h="53205" extrusionOk="0">
                  <a:moveTo>
                    <a:pt x="28888" y="0"/>
                  </a:moveTo>
                  <a:cubicBezTo>
                    <a:pt x="28888" y="0"/>
                    <a:pt x="15345" y="734"/>
                    <a:pt x="14277" y="1601"/>
                  </a:cubicBezTo>
                  <a:cubicBezTo>
                    <a:pt x="13243" y="2435"/>
                    <a:pt x="12476" y="4770"/>
                    <a:pt x="12376" y="5404"/>
                  </a:cubicBezTo>
                  <a:cubicBezTo>
                    <a:pt x="12276" y="6038"/>
                    <a:pt x="8373" y="24885"/>
                    <a:pt x="7606" y="28154"/>
                  </a:cubicBezTo>
                  <a:cubicBezTo>
                    <a:pt x="6872" y="31456"/>
                    <a:pt x="0" y="39595"/>
                    <a:pt x="0" y="39595"/>
                  </a:cubicBezTo>
                  <a:cubicBezTo>
                    <a:pt x="0" y="39595"/>
                    <a:pt x="12376" y="46300"/>
                    <a:pt x="18213" y="49302"/>
                  </a:cubicBezTo>
                  <a:cubicBezTo>
                    <a:pt x="22049" y="51203"/>
                    <a:pt x="26152" y="52538"/>
                    <a:pt x="30389" y="53205"/>
                  </a:cubicBezTo>
                  <a:lnTo>
                    <a:pt x="44132" y="24117"/>
                  </a:lnTo>
                  <a:cubicBezTo>
                    <a:pt x="44132" y="24117"/>
                    <a:pt x="50703" y="7939"/>
                    <a:pt x="50903" y="6338"/>
                  </a:cubicBezTo>
                  <a:cubicBezTo>
                    <a:pt x="51137" y="4770"/>
                    <a:pt x="50703" y="5404"/>
                    <a:pt x="46467" y="3369"/>
                  </a:cubicBezTo>
                  <a:cubicBezTo>
                    <a:pt x="43732" y="2068"/>
                    <a:pt x="40863" y="1168"/>
                    <a:pt x="37894" y="634"/>
                  </a:cubicBezTo>
                  <a:cubicBezTo>
                    <a:pt x="36827" y="434"/>
                    <a:pt x="28888" y="0"/>
                    <a:pt x="28888" y="0"/>
                  </a:cubicBez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66;p45">
              <a:extLst>
                <a:ext uri="{FF2B5EF4-FFF2-40B4-BE49-F238E27FC236}">
                  <a16:creationId xmlns:a16="http://schemas.microsoft.com/office/drawing/2014/main" id="{8A497DAE-3703-BBA2-3BA5-1ADA197AF162}"/>
                </a:ext>
              </a:extLst>
            </p:cNvPr>
            <p:cNvSpPr/>
            <p:nvPr/>
          </p:nvSpPr>
          <p:spPr>
            <a:xfrm>
              <a:off x="1778100" y="3638275"/>
              <a:ext cx="635475" cy="522525"/>
            </a:xfrm>
            <a:custGeom>
              <a:avLst/>
              <a:gdLst/>
              <a:ahLst/>
              <a:cxnLst/>
              <a:rect l="l" t="t" r="r" b="b"/>
              <a:pathLst>
                <a:path w="25419" h="20901" extrusionOk="0">
                  <a:moveTo>
                    <a:pt x="1118" y="1"/>
                  </a:moveTo>
                  <a:cubicBezTo>
                    <a:pt x="1055" y="1"/>
                    <a:pt x="1005" y="8"/>
                    <a:pt x="968" y="25"/>
                  </a:cubicBezTo>
                  <a:cubicBezTo>
                    <a:pt x="1" y="425"/>
                    <a:pt x="2169" y="6896"/>
                    <a:pt x="5004" y="10532"/>
                  </a:cubicBezTo>
                  <a:cubicBezTo>
                    <a:pt x="7840" y="14202"/>
                    <a:pt x="15679" y="19205"/>
                    <a:pt x="17180" y="20006"/>
                  </a:cubicBezTo>
                  <a:cubicBezTo>
                    <a:pt x="18116" y="20505"/>
                    <a:pt x="18780" y="20901"/>
                    <a:pt x="19471" y="20901"/>
                  </a:cubicBezTo>
                  <a:cubicBezTo>
                    <a:pt x="19888" y="20901"/>
                    <a:pt x="20314" y="20757"/>
                    <a:pt x="20816" y="20406"/>
                  </a:cubicBezTo>
                  <a:cubicBezTo>
                    <a:pt x="22150" y="19472"/>
                    <a:pt x="25419" y="13134"/>
                    <a:pt x="25419" y="13134"/>
                  </a:cubicBezTo>
                  <a:lnTo>
                    <a:pt x="21216" y="5429"/>
                  </a:lnTo>
                  <a:lnTo>
                    <a:pt x="12576" y="5128"/>
                  </a:lnTo>
                  <a:cubicBezTo>
                    <a:pt x="12576" y="5128"/>
                    <a:pt x="2722" y="1"/>
                    <a:pt x="1118" y="1"/>
                  </a:cubicBez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67;p45">
              <a:extLst>
                <a:ext uri="{FF2B5EF4-FFF2-40B4-BE49-F238E27FC236}">
                  <a16:creationId xmlns:a16="http://schemas.microsoft.com/office/drawing/2014/main" id="{B3A14A81-DFAD-15C4-8E10-CAA295E4CEBE}"/>
                </a:ext>
              </a:extLst>
            </p:cNvPr>
            <p:cNvSpPr/>
            <p:nvPr/>
          </p:nvSpPr>
          <p:spPr>
            <a:xfrm>
              <a:off x="1778950" y="3638550"/>
              <a:ext cx="543750" cy="522250"/>
            </a:xfrm>
            <a:custGeom>
              <a:avLst/>
              <a:gdLst/>
              <a:ahLst/>
              <a:cxnLst/>
              <a:rect l="l" t="t" r="r" b="b"/>
              <a:pathLst>
                <a:path w="21750" h="20890" extrusionOk="0">
                  <a:moveTo>
                    <a:pt x="1142" y="1"/>
                  </a:moveTo>
                  <a:cubicBezTo>
                    <a:pt x="1075" y="1"/>
                    <a:pt x="1006" y="5"/>
                    <a:pt x="934" y="14"/>
                  </a:cubicBezTo>
                  <a:cubicBezTo>
                    <a:pt x="0" y="414"/>
                    <a:pt x="2168" y="6885"/>
                    <a:pt x="5004" y="10521"/>
                  </a:cubicBezTo>
                  <a:cubicBezTo>
                    <a:pt x="7839" y="14191"/>
                    <a:pt x="15645" y="19194"/>
                    <a:pt x="17146" y="19995"/>
                  </a:cubicBezTo>
                  <a:cubicBezTo>
                    <a:pt x="18082" y="20494"/>
                    <a:pt x="18746" y="20890"/>
                    <a:pt x="19437" y="20890"/>
                  </a:cubicBezTo>
                  <a:cubicBezTo>
                    <a:pt x="19854" y="20890"/>
                    <a:pt x="20280" y="20746"/>
                    <a:pt x="20782" y="20395"/>
                  </a:cubicBezTo>
                  <a:cubicBezTo>
                    <a:pt x="21149" y="20095"/>
                    <a:pt x="21482" y="19728"/>
                    <a:pt x="21749" y="19328"/>
                  </a:cubicBezTo>
                  <a:cubicBezTo>
                    <a:pt x="18714" y="17760"/>
                    <a:pt x="9974" y="13090"/>
                    <a:pt x="6905" y="9320"/>
                  </a:cubicBezTo>
                  <a:cubicBezTo>
                    <a:pt x="4270" y="6151"/>
                    <a:pt x="2502" y="2249"/>
                    <a:pt x="1668" y="80"/>
                  </a:cubicBezTo>
                  <a:cubicBezTo>
                    <a:pt x="1497" y="32"/>
                    <a:pt x="1326" y="1"/>
                    <a:pt x="1142"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68;p45">
              <a:extLst>
                <a:ext uri="{FF2B5EF4-FFF2-40B4-BE49-F238E27FC236}">
                  <a16:creationId xmlns:a16="http://schemas.microsoft.com/office/drawing/2014/main" id="{7F43ADE5-1DB6-1248-B309-46E5F3A8E5CF}"/>
                </a:ext>
              </a:extLst>
            </p:cNvPr>
            <p:cNvSpPr/>
            <p:nvPr/>
          </p:nvSpPr>
          <p:spPr>
            <a:xfrm>
              <a:off x="2713775" y="4502825"/>
              <a:ext cx="567100" cy="390625"/>
            </a:xfrm>
            <a:custGeom>
              <a:avLst/>
              <a:gdLst/>
              <a:ahLst/>
              <a:cxnLst/>
              <a:rect l="l" t="t" r="r" b="b"/>
              <a:pathLst>
                <a:path w="22684" h="15625" extrusionOk="0">
                  <a:moveTo>
                    <a:pt x="11609" y="1"/>
                  </a:moveTo>
                  <a:cubicBezTo>
                    <a:pt x="11609" y="1"/>
                    <a:pt x="8507" y="5805"/>
                    <a:pt x="7039" y="7973"/>
                  </a:cubicBezTo>
                  <a:cubicBezTo>
                    <a:pt x="5538" y="10141"/>
                    <a:pt x="1" y="12977"/>
                    <a:pt x="134" y="14211"/>
                  </a:cubicBezTo>
                  <a:cubicBezTo>
                    <a:pt x="241" y="15176"/>
                    <a:pt x="4638" y="15624"/>
                    <a:pt x="8247" y="15624"/>
                  </a:cubicBezTo>
                  <a:cubicBezTo>
                    <a:pt x="9128" y="15624"/>
                    <a:pt x="9962" y="15598"/>
                    <a:pt x="10675" y="15545"/>
                  </a:cubicBezTo>
                  <a:cubicBezTo>
                    <a:pt x="14344" y="15278"/>
                    <a:pt x="17580" y="10809"/>
                    <a:pt x="19448" y="9741"/>
                  </a:cubicBezTo>
                  <a:cubicBezTo>
                    <a:pt x="21316" y="8640"/>
                    <a:pt x="22683" y="8240"/>
                    <a:pt x="21616" y="5672"/>
                  </a:cubicBezTo>
                  <a:cubicBezTo>
                    <a:pt x="20515" y="3103"/>
                    <a:pt x="19181" y="535"/>
                    <a:pt x="19181" y="535"/>
                  </a:cubicBezTo>
                  <a:lnTo>
                    <a:pt x="11609" y="1"/>
                  </a:lnTo>
                  <a:close/>
                </a:path>
              </a:pathLst>
            </a:custGeom>
            <a:solidFill>
              <a:srgbClr val="6453C2"/>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69;p45">
              <a:extLst>
                <a:ext uri="{FF2B5EF4-FFF2-40B4-BE49-F238E27FC236}">
                  <a16:creationId xmlns:a16="http://schemas.microsoft.com/office/drawing/2014/main" id="{47E33B93-F425-E285-FD99-B7B0701131D1}"/>
                </a:ext>
              </a:extLst>
            </p:cNvPr>
            <p:cNvSpPr/>
            <p:nvPr/>
          </p:nvSpPr>
          <p:spPr>
            <a:xfrm>
              <a:off x="2716275" y="4644600"/>
              <a:ext cx="564600" cy="248850"/>
            </a:xfrm>
            <a:custGeom>
              <a:avLst/>
              <a:gdLst/>
              <a:ahLst/>
              <a:cxnLst/>
              <a:rect l="l" t="t" r="r" b="b"/>
              <a:pathLst>
                <a:path w="22584" h="9954" extrusionOk="0">
                  <a:moveTo>
                    <a:pt x="21516" y="1"/>
                  </a:moveTo>
                  <a:lnTo>
                    <a:pt x="21516" y="1"/>
                  </a:lnTo>
                  <a:cubicBezTo>
                    <a:pt x="14644" y="2436"/>
                    <a:pt x="14778" y="7039"/>
                    <a:pt x="10975" y="8240"/>
                  </a:cubicBezTo>
                  <a:cubicBezTo>
                    <a:pt x="10215" y="8480"/>
                    <a:pt x="9264" y="8576"/>
                    <a:pt x="8229" y="8576"/>
                  </a:cubicBezTo>
                  <a:cubicBezTo>
                    <a:pt x="5673" y="8576"/>
                    <a:pt x="2605" y="7990"/>
                    <a:pt x="634" y="7539"/>
                  </a:cubicBezTo>
                  <a:cubicBezTo>
                    <a:pt x="234" y="7940"/>
                    <a:pt x="1" y="8273"/>
                    <a:pt x="34" y="8540"/>
                  </a:cubicBezTo>
                  <a:cubicBezTo>
                    <a:pt x="141" y="9505"/>
                    <a:pt x="4538" y="9953"/>
                    <a:pt x="8147" y="9953"/>
                  </a:cubicBezTo>
                  <a:cubicBezTo>
                    <a:pt x="9028" y="9953"/>
                    <a:pt x="9862" y="9927"/>
                    <a:pt x="10575" y="9874"/>
                  </a:cubicBezTo>
                  <a:cubicBezTo>
                    <a:pt x="14244" y="9607"/>
                    <a:pt x="17480" y="5138"/>
                    <a:pt x="19348" y="4070"/>
                  </a:cubicBezTo>
                  <a:cubicBezTo>
                    <a:pt x="21216" y="2969"/>
                    <a:pt x="22583" y="2569"/>
                    <a:pt x="21516"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70;p45">
              <a:extLst>
                <a:ext uri="{FF2B5EF4-FFF2-40B4-BE49-F238E27FC236}">
                  <a16:creationId xmlns:a16="http://schemas.microsoft.com/office/drawing/2014/main" id="{EA304990-EC47-632B-9A1C-45EBBBA71C75}"/>
                </a:ext>
              </a:extLst>
            </p:cNvPr>
            <p:cNvSpPr/>
            <p:nvPr/>
          </p:nvSpPr>
          <p:spPr>
            <a:xfrm>
              <a:off x="2703775" y="3037275"/>
              <a:ext cx="1209225" cy="1546950"/>
            </a:xfrm>
            <a:custGeom>
              <a:avLst/>
              <a:gdLst/>
              <a:ahLst/>
              <a:cxnLst/>
              <a:rect l="l" t="t" r="r" b="b"/>
              <a:pathLst>
                <a:path w="48369" h="61878" extrusionOk="0">
                  <a:moveTo>
                    <a:pt x="9734" y="0"/>
                  </a:moveTo>
                  <a:cubicBezTo>
                    <a:pt x="5875" y="0"/>
                    <a:pt x="2786" y="1081"/>
                    <a:pt x="1768" y="3650"/>
                  </a:cubicBezTo>
                  <a:cubicBezTo>
                    <a:pt x="134" y="7620"/>
                    <a:pt x="0" y="12023"/>
                    <a:pt x="1368" y="16092"/>
                  </a:cubicBezTo>
                  <a:lnTo>
                    <a:pt x="11609" y="53619"/>
                  </a:lnTo>
                  <a:lnTo>
                    <a:pt x="10141" y="54853"/>
                  </a:lnTo>
                  <a:lnTo>
                    <a:pt x="11742" y="60257"/>
                  </a:lnTo>
                  <a:cubicBezTo>
                    <a:pt x="13143" y="60791"/>
                    <a:pt x="14611" y="61191"/>
                    <a:pt x="16078" y="61492"/>
                  </a:cubicBezTo>
                  <a:cubicBezTo>
                    <a:pt x="17488" y="61795"/>
                    <a:pt x="18623" y="61877"/>
                    <a:pt x="19441" y="61877"/>
                  </a:cubicBezTo>
                  <a:cubicBezTo>
                    <a:pt x="20423" y="61877"/>
                    <a:pt x="20949" y="61758"/>
                    <a:pt x="20949" y="61758"/>
                  </a:cubicBezTo>
                  <a:cubicBezTo>
                    <a:pt x="20949" y="61758"/>
                    <a:pt x="21082" y="57989"/>
                    <a:pt x="20682" y="56755"/>
                  </a:cubicBezTo>
                  <a:cubicBezTo>
                    <a:pt x="20281" y="55521"/>
                    <a:pt x="19581" y="53386"/>
                    <a:pt x="19581" y="53386"/>
                  </a:cubicBezTo>
                  <a:lnTo>
                    <a:pt x="17713" y="20562"/>
                  </a:lnTo>
                  <a:lnTo>
                    <a:pt x="17713" y="20562"/>
                  </a:lnTo>
                  <a:cubicBezTo>
                    <a:pt x="17713" y="20562"/>
                    <a:pt x="33845" y="26651"/>
                    <a:pt x="40963" y="26651"/>
                  </a:cubicBezTo>
                  <a:cubicBezTo>
                    <a:pt x="41183" y="26651"/>
                    <a:pt x="41394" y="26645"/>
                    <a:pt x="41597" y="26633"/>
                  </a:cubicBezTo>
                  <a:cubicBezTo>
                    <a:pt x="48368" y="26233"/>
                    <a:pt x="36760" y="13124"/>
                    <a:pt x="29054" y="6786"/>
                  </a:cubicBezTo>
                  <a:cubicBezTo>
                    <a:pt x="24287" y="2844"/>
                    <a:pt x="15996" y="0"/>
                    <a:pt x="9734" y="0"/>
                  </a:cubicBezTo>
                  <a:close/>
                </a:path>
              </a:pathLst>
            </a:custGeom>
            <a:solidFill>
              <a:srgbClr val="858585"/>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71;p45">
              <a:extLst>
                <a:ext uri="{FF2B5EF4-FFF2-40B4-BE49-F238E27FC236}">
                  <a16:creationId xmlns:a16="http://schemas.microsoft.com/office/drawing/2014/main" id="{7BC5D15C-BA0F-50C3-1654-F5076198213E}"/>
                </a:ext>
              </a:extLst>
            </p:cNvPr>
            <p:cNvSpPr/>
            <p:nvPr/>
          </p:nvSpPr>
          <p:spPr>
            <a:xfrm>
              <a:off x="2878050" y="3037400"/>
              <a:ext cx="1034100" cy="666150"/>
            </a:xfrm>
            <a:custGeom>
              <a:avLst/>
              <a:gdLst/>
              <a:ahLst/>
              <a:cxnLst/>
              <a:rect l="l" t="t" r="r" b="b"/>
              <a:pathLst>
                <a:path w="41364" h="26646" extrusionOk="0">
                  <a:moveTo>
                    <a:pt x="2781" y="0"/>
                  </a:moveTo>
                  <a:cubicBezTo>
                    <a:pt x="1799" y="0"/>
                    <a:pt x="865" y="67"/>
                    <a:pt x="1" y="209"/>
                  </a:cubicBezTo>
                  <a:lnTo>
                    <a:pt x="5838" y="5947"/>
                  </a:lnTo>
                  <a:lnTo>
                    <a:pt x="10709" y="20524"/>
                  </a:lnTo>
                  <a:cubicBezTo>
                    <a:pt x="10709" y="20524"/>
                    <a:pt x="26846" y="26646"/>
                    <a:pt x="33992" y="26646"/>
                  </a:cubicBezTo>
                  <a:cubicBezTo>
                    <a:pt x="34212" y="26646"/>
                    <a:pt x="34423" y="26640"/>
                    <a:pt x="34626" y="26628"/>
                  </a:cubicBezTo>
                  <a:cubicBezTo>
                    <a:pt x="41364" y="26228"/>
                    <a:pt x="29789" y="13119"/>
                    <a:pt x="22083" y="6747"/>
                  </a:cubicBezTo>
                  <a:cubicBezTo>
                    <a:pt x="20415" y="5446"/>
                    <a:pt x="18648" y="4312"/>
                    <a:pt x="16746" y="3445"/>
                  </a:cubicBezTo>
                  <a:lnTo>
                    <a:pt x="7740" y="476"/>
                  </a:lnTo>
                  <a:cubicBezTo>
                    <a:pt x="6021" y="169"/>
                    <a:pt x="4340" y="0"/>
                    <a:pt x="2781" y="0"/>
                  </a:cubicBez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72;p45">
              <a:extLst>
                <a:ext uri="{FF2B5EF4-FFF2-40B4-BE49-F238E27FC236}">
                  <a16:creationId xmlns:a16="http://schemas.microsoft.com/office/drawing/2014/main" id="{83EA75AD-7AEB-56C8-514B-58E9F3A63280}"/>
                </a:ext>
              </a:extLst>
            </p:cNvPr>
            <p:cNvSpPr/>
            <p:nvPr/>
          </p:nvSpPr>
          <p:spPr>
            <a:xfrm>
              <a:off x="2250950" y="2738750"/>
              <a:ext cx="1965600" cy="1294600"/>
            </a:xfrm>
            <a:custGeom>
              <a:avLst/>
              <a:gdLst/>
              <a:ahLst/>
              <a:cxnLst/>
              <a:rect l="l" t="t" r="r" b="b"/>
              <a:pathLst>
                <a:path w="78624" h="51784" extrusionOk="0">
                  <a:moveTo>
                    <a:pt x="26782" y="0"/>
                  </a:moveTo>
                  <a:cubicBezTo>
                    <a:pt x="25500" y="0"/>
                    <a:pt x="24352" y="968"/>
                    <a:pt x="22550" y="3716"/>
                  </a:cubicBezTo>
                  <a:cubicBezTo>
                    <a:pt x="20515" y="6818"/>
                    <a:pt x="3369" y="38441"/>
                    <a:pt x="3369" y="38441"/>
                  </a:cubicBezTo>
                  <a:cubicBezTo>
                    <a:pt x="3369" y="38441"/>
                    <a:pt x="1068" y="39108"/>
                    <a:pt x="534" y="40576"/>
                  </a:cubicBezTo>
                  <a:cubicBezTo>
                    <a:pt x="0" y="42077"/>
                    <a:pt x="534" y="42877"/>
                    <a:pt x="267" y="43978"/>
                  </a:cubicBezTo>
                  <a:cubicBezTo>
                    <a:pt x="0" y="45046"/>
                    <a:pt x="801" y="46413"/>
                    <a:pt x="1601" y="48014"/>
                  </a:cubicBezTo>
                  <a:cubicBezTo>
                    <a:pt x="2435" y="49649"/>
                    <a:pt x="5004" y="51784"/>
                    <a:pt x="5004" y="51784"/>
                  </a:cubicBezTo>
                  <a:cubicBezTo>
                    <a:pt x="5004" y="51784"/>
                    <a:pt x="10541" y="48415"/>
                    <a:pt x="10408" y="47347"/>
                  </a:cubicBezTo>
                  <a:cubicBezTo>
                    <a:pt x="10274" y="46246"/>
                    <a:pt x="11375" y="45179"/>
                    <a:pt x="11375" y="45179"/>
                  </a:cubicBezTo>
                  <a:lnTo>
                    <a:pt x="30956" y="17893"/>
                  </a:lnTo>
                  <a:cubicBezTo>
                    <a:pt x="30956" y="17893"/>
                    <a:pt x="32824" y="19227"/>
                    <a:pt x="38528" y="24097"/>
                  </a:cubicBezTo>
                  <a:cubicBezTo>
                    <a:pt x="44199" y="28967"/>
                    <a:pt x="54172" y="37207"/>
                    <a:pt x="57842" y="38541"/>
                  </a:cubicBezTo>
                  <a:cubicBezTo>
                    <a:pt x="58838" y="38916"/>
                    <a:pt x="60220" y="39105"/>
                    <a:pt x="61765" y="39105"/>
                  </a:cubicBezTo>
                  <a:cubicBezTo>
                    <a:pt x="65859" y="39105"/>
                    <a:pt x="71100" y="37775"/>
                    <a:pt x="73353" y="35038"/>
                  </a:cubicBezTo>
                  <a:cubicBezTo>
                    <a:pt x="76455" y="31269"/>
                    <a:pt x="78623" y="25865"/>
                    <a:pt x="78623" y="25865"/>
                  </a:cubicBezTo>
                  <a:cubicBezTo>
                    <a:pt x="78623" y="25865"/>
                    <a:pt x="55140" y="14123"/>
                    <a:pt x="51871" y="12222"/>
                  </a:cubicBezTo>
                  <a:cubicBezTo>
                    <a:pt x="48635" y="10321"/>
                    <a:pt x="28754" y="313"/>
                    <a:pt x="27286" y="47"/>
                  </a:cubicBezTo>
                  <a:cubicBezTo>
                    <a:pt x="27115" y="16"/>
                    <a:pt x="26947" y="0"/>
                    <a:pt x="26782" y="0"/>
                  </a:cubicBezTo>
                  <a:close/>
                </a:path>
              </a:pathLst>
            </a:custGeom>
            <a:solidFill>
              <a:srgbClr val="858585"/>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73;p45">
              <a:extLst>
                <a:ext uri="{FF2B5EF4-FFF2-40B4-BE49-F238E27FC236}">
                  <a16:creationId xmlns:a16="http://schemas.microsoft.com/office/drawing/2014/main" id="{950BA48F-2672-EF26-A253-35BC43164B6A}"/>
                </a:ext>
              </a:extLst>
            </p:cNvPr>
            <p:cNvSpPr/>
            <p:nvPr/>
          </p:nvSpPr>
          <p:spPr>
            <a:xfrm>
              <a:off x="3666950" y="3497950"/>
              <a:ext cx="69250" cy="47550"/>
            </a:xfrm>
            <a:custGeom>
              <a:avLst/>
              <a:gdLst/>
              <a:ahLst/>
              <a:cxnLst/>
              <a:rect l="l" t="t" r="r" b="b"/>
              <a:pathLst>
                <a:path w="2770" h="1902" fill="none" extrusionOk="0">
                  <a:moveTo>
                    <a:pt x="1" y="0"/>
                  </a:moveTo>
                  <a:cubicBezTo>
                    <a:pt x="901" y="667"/>
                    <a:pt x="1835" y="1335"/>
                    <a:pt x="2769" y="1902"/>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74;p45">
              <a:extLst>
                <a:ext uri="{FF2B5EF4-FFF2-40B4-BE49-F238E27FC236}">
                  <a16:creationId xmlns:a16="http://schemas.microsoft.com/office/drawing/2014/main" id="{9ED89CF9-C4BE-0047-AEBC-EB3658F98AD3}"/>
                </a:ext>
              </a:extLst>
            </p:cNvPr>
            <p:cNvSpPr/>
            <p:nvPr/>
          </p:nvSpPr>
          <p:spPr>
            <a:xfrm>
              <a:off x="3122400" y="3082650"/>
              <a:ext cx="507900" cy="387800"/>
            </a:xfrm>
            <a:custGeom>
              <a:avLst/>
              <a:gdLst/>
              <a:ahLst/>
              <a:cxnLst/>
              <a:rect l="l" t="t" r="r" b="b"/>
              <a:pathLst>
                <a:path w="20316" h="15512" fill="none" extrusionOk="0">
                  <a:moveTo>
                    <a:pt x="1" y="0"/>
                  </a:moveTo>
                  <a:cubicBezTo>
                    <a:pt x="5404" y="4070"/>
                    <a:pt x="14778" y="11375"/>
                    <a:pt x="20315" y="15512"/>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675;p45">
              <a:extLst>
                <a:ext uri="{FF2B5EF4-FFF2-40B4-BE49-F238E27FC236}">
                  <a16:creationId xmlns:a16="http://schemas.microsoft.com/office/drawing/2014/main" id="{704F6A6A-72C4-29C3-00B2-ABAD865C498A}"/>
                </a:ext>
              </a:extLst>
            </p:cNvPr>
            <p:cNvSpPr/>
            <p:nvPr/>
          </p:nvSpPr>
          <p:spPr>
            <a:xfrm>
              <a:off x="2918100" y="3007600"/>
              <a:ext cx="175975" cy="171800"/>
            </a:xfrm>
            <a:custGeom>
              <a:avLst/>
              <a:gdLst/>
              <a:ahLst/>
              <a:cxnLst/>
              <a:rect l="l" t="t" r="r" b="b"/>
              <a:pathLst>
                <a:path w="7039" h="6872" fill="none" extrusionOk="0">
                  <a:moveTo>
                    <a:pt x="0" y="6872"/>
                  </a:moveTo>
                  <a:cubicBezTo>
                    <a:pt x="0" y="6872"/>
                    <a:pt x="567" y="2169"/>
                    <a:pt x="1268" y="2369"/>
                  </a:cubicBezTo>
                  <a:cubicBezTo>
                    <a:pt x="1968" y="2535"/>
                    <a:pt x="3603" y="4704"/>
                    <a:pt x="3603" y="3603"/>
                  </a:cubicBezTo>
                  <a:cubicBezTo>
                    <a:pt x="3603" y="2535"/>
                    <a:pt x="3236" y="0"/>
                    <a:pt x="3970" y="0"/>
                  </a:cubicBezTo>
                  <a:cubicBezTo>
                    <a:pt x="4136" y="0"/>
                    <a:pt x="5270" y="834"/>
                    <a:pt x="7038" y="2169"/>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676;p45">
              <a:extLst>
                <a:ext uri="{FF2B5EF4-FFF2-40B4-BE49-F238E27FC236}">
                  <a16:creationId xmlns:a16="http://schemas.microsoft.com/office/drawing/2014/main" id="{899B949E-22B0-6C25-BB6F-9864E87580BE}"/>
                </a:ext>
              </a:extLst>
            </p:cNvPr>
            <p:cNvSpPr/>
            <p:nvPr/>
          </p:nvSpPr>
          <p:spPr>
            <a:xfrm>
              <a:off x="3999700" y="1961025"/>
              <a:ext cx="470350" cy="454000"/>
            </a:xfrm>
            <a:custGeom>
              <a:avLst/>
              <a:gdLst/>
              <a:ahLst/>
              <a:cxnLst/>
              <a:rect l="l" t="t" r="r" b="b"/>
              <a:pathLst>
                <a:path w="18814" h="18160" extrusionOk="0">
                  <a:moveTo>
                    <a:pt x="18814" y="0"/>
                  </a:moveTo>
                  <a:cubicBezTo>
                    <a:pt x="18813" y="0"/>
                    <a:pt x="14003" y="1732"/>
                    <a:pt x="9746" y="1732"/>
                  </a:cubicBezTo>
                  <a:cubicBezTo>
                    <a:pt x="8398" y="1732"/>
                    <a:pt x="7105" y="1558"/>
                    <a:pt x="6038" y="1101"/>
                  </a:cubicBezTo>
                  <a:cubicBezTo>
                    <a:pt x="6038" y="1101"/>
                    <a:pt x="4036" y="9907"/>
                    <a:pt x="3169" y="12109"/>
                  </a:cubicBezTo>
                  <a:cubicBezTo>
                    <a:pt x="2335" y="14344"/>
                    <a:pt x="0" y="17713"/>
                    <a:pt x="1701" y="18146"/>
                  </a:cubicBezTo>
                  <a:cubicBezTo>
                    <a:pt x="1735" y="18155"/>
                    <a:pt x="1773" y="18159"/>
                    <a:pt x="1815" y="18159"/>
                  </a:cubicBezTo>
                  <a:cubicBezTo>
                    <a:pt x="3892" y="18159"/>
                    <a:pt x="15895" y="7835"/>
                    <a:pt x="16746" y="5971"/>
                  </a:cubicBezTo>
                  <a:cubicBezTo>
                    <a:pt x="17579" y="4070"/>
                    <a:pt x="18814" y="0"/>
                    <a:pt x="18814"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677;p45">
              <a:extLst>
                <a:ext uri="{FF2B5EF4-FFF2-40B4-BE49-F238E27FC236}">
                  <a16:creationId xmlns:a16="http://schemas.microsoft.com/office/drawing/2014/main" id="{A10DC969-1DED-5187-D094-52835CEBE43F}"/>
                </a:ext>
              </a:extLst>
            </p:cNvPr>
            <p:cNvSpPr/>
            <p:nvPr/>
          </p:nvSpPr>
          <p:spPr>
            <a:xfrm>
              <a:off x="4083925" y="1192050"/>
              <a:ext cx="697175" cy="613875"/>
            </a:xfrm>
            <a:custGeom>
              <a:avLst/>
              <a:gdLst/>
              <a:ahLst/>
              <a:cxnLst/>
              <a:rect l="l" t="t" r="r" b="b"/>
              <a:pathLst>
                <a:path w="27887" h="24555" extrusionOk="0">
                  <a:moveTo>
                    <a:pt x="6795" y="1"/>
                  </a:moveTo>
                  <a:cubicBezTo>
                    <a:pt x="4081" y="1"/>
                    <a:pt x="2140" y="619"/>
                    <a:pt x="1802" y="1805"/>
                  </a:cubicBezTo>
                  <a:cubicBezTo>
                    <a:pt x="1301" y="3406"/>
                    <a:pt x="1935" y="5107"/>
                    <a:pt x="3336" y="6008"/>
                  </a:cubicBezTo>
                  <a:cubicBezTo>
                    <a:pt x="3336" y="6008"/>
                    <a:pt x="0" y="6975"/>
                    <a:pt x="1435" y="8810"/>
                  </a:cubicBezTo>
                  <a:cubicBezTo>
                    <a:pt x="2658" y="10412"/>
                    <a:pt x="4669" y="10513"/>
                    <a:pt x="5160" y="10513"/>
                  </a:cubicBezTo>
                  <a:cubicBezTo>
                    <a:pt x="5231" y="10513"/>
                    <a:pt x="5271" y="10511"/>
                    <a:pt x="5271" y="10511"/>
                  </a:cubicBezTo>
                  <a:cubicBezTo>
                    <a:pt x="5271" y="10511"/>
                    <a:pt x="3570" y="8943"/>
                    <a:pt x="8206" y="8943"/>
                  </a:cubicBezTo>
                  <a:cubicBezTo>
                    <a:pt x="12876" y="8943"/>
                    <a:pt x="15611" y="9677"/>
                    <a:pt x="15545" y="12212"/>
                  </a:cubicBezTo>
                  <a:cubicBezTo>
                    <a:pt x="15478" y="14714"/>
                    <a:pt x="14411" y="15948"/>
                    <a:pt x="15611" y="17683"/>
                  </a:cubicBezTo>
                  <a:cubicBezTo>
                    <a:pt x="16779" y="19384"/>
                    <a:pt x="18347" y="23721"/>
                    <a:pt x="18347" y="23721"/>
                  </a:cubicBezTo>
                  <a:lnTo>
                    <a:pt x="21949" y="24555"/>
                  </a:lnTo>
                  <a:cubicBezTo>
                    <a:pt x="21949" y="24555"/>
                    <a:pt x="25719" y="20285"/>
                    <a:pt x="26453" y="15315"/>
                  </a:cubicBezTo>
                  <a:cubicBezTo>
                    <a:pt x="27220" y="10378"/>
                    <a:pt x="27887" y="7776"/>
                    <a:pt x="20115" y="3573"/>
                  </a:cubicBezTo>
                  <a:cubicBezTo>
                    <a:pt x="15632" y="1149"/>
                    <a:pt x="10495" y="1"/>
                    <a:pt x="6795" y="1"/>
                  </a:cubicBez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678;p45">
              <a:extLst>
                <a:ext uri="{FF2B5EF4-FFF2-40B4-BE49-F238E27FC236}">
                  <a16:creationId xmlns:a16="http://schemas.microsoft.com/office/drawing/2014/main" id="{1AE09320-E9D5-9137-20E6-1E01BC0FF954}"/>
                </a:ext>
              </a:extLst>
            </p:cNvPr>
            <p:cNvSpPr/>
            <p:nvPr/>
          </p:nvSpPr>
          <p:spPr>
            <a:xfrm>
              <a:off x="4056400" y="1343900"/>
              <a:ext cx="502875" cy="720225"/>
            </a:xfrm>
            <a:custGeom>
              <a:avLst/>
              <a:gdLst/>
              <a:ahLst/>
              <a:cxnLst/>
              <a:rect l="l" t="t" r="r" b="b"/>
              <a:pathLst>
                <a:path w="20115" h="28809" extrusionOk="0">
                  <a:moveTo>
                    <a:pt x="7539" y="1"/>
                  </a:moveTo>
                  <a:cubicBezTo>
                    <a:pt x="7539" y="1"/>
                    <a:pt x="4504" y="2436"/>
                    <a:pt x="4437" y="3537"/>
                  </a:cubicBezTo>
                  <a:cubicBezTo>
                    <a:pt x="4370" y="4671"/>
                    <a:pt x="901" y="14845"/>
                    <a:pt x="468" y="17713"/>
                  </a:cubicBezTo>
                  <a:cubicBezTo>
                    <a:pt x="1" y="20582"/>
                    <a:pt x="834" y="25652"/>
                    <a:pt x="2235" y="27254"/>
                  </a:cubicBezTo>
                  <a:cubicBezTo>
                    <a:pt x="3130" y="28276"/>
                    <a:pt x="4745" y="28808"/>
                    <a:pt x="6759" y="28808"/>
                  </a:cubicBezTo>
                  <a:cubicBezTo>
                    <a:pt x="7900" y="28808"/>
                    <a:pt x="9169" y="28637"/>
                    <a:pt x="10508" y="28288"/>
                  </a:cubicBezTo>
                  <a:cubicBezTo>
                    <a:pt x="14177" y="27320"/>
                    <a:pt x="16112" y="25853"/>
                    <a:pt x="16546" y="24652"/>
                  </a:cubicBezTo>
                  <a:cubicBezTo>
                    <a:pt x="17013" y="23484"/>
                    <a:pt x="20115" y="16312"/>
                    <a:pt x="20115" y="16312"/>
                  </a:cubicBezTo>
                  <a:cubicBezTo>
                    <a:pt x="20115" y="16312"/>
                    <a:pt x="17947" y="11309"/>
                    <a:pt x="17380" y="9908"/>
                  </a:cubicBezTo>
                  <a:cubicBezTo>
                    <a:pt x="16779" y="8473"/>
                    <a:pt x="18781" y="6138"/>
                    <a:pt x="18847" y="5538"/>
                  </a:cubicBezTo>
                  <a:cubicBezTo>
                    <a:pt x="18914" y="4938"/>
                    <a:pt x="15311" y="2502"/>
                    <a:pt x="14244" y="1935"/>
                  </a:cubicBezTo>
                  <a:cubicBezTo>
                    <a:pt x="13801" y="1678"/>
                    <a:pt x="13290" y="1623"/>
                    <a:pt x="12770" y="1623"/>
                  </a:cubicBezTo>
                  <a:cubicBezTo>
                    <a:pt x="12380" y="1623"/>
                    <a:pt x="11984" y="1654"/>
                    <a:pt x="11608" y="1654"/>
                  </a:cubicBezTo>
                  <a:cubicBezTo>
                    <a:pt x="11315" y="1654"/>
                    <a:pt x="11033" y="1635"/>
                    <a:pt x="10775" y="1568"/>
                  </a:cubicBezTo>
                  <a:cubicBezTo>
                    <a:pt x="9674" y="1135"/>
                    <a:pt x="8573" y="601"/>
                    <a:pt x="7539"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679;p45">
              <a:extLst>
                <a:ext uri="{FF2B5EF4-FFF2-40B4-BE49-F238E27FC236}">
                  <a16:creationId xmlns:a16="http://schemas.microsoft.com/office/drawing/2014/main" id="{7DD04857-AF79-92CD-F1A1-5106E6747E44}"/>
                </a:ext>
              </a:extLst>
            </p:cNvPr>
            <p:cNvSpPr/>
            <p:nvPr/>
          </p:nvSpPr>
          <p:spPr>
            <a:xfrm>
              <a:off x="4064750" y="1674975"/>
              <a:ext cx="494525" cy="389350"/>
            </a:xfrm>
            <a:custGeom>
              <a:avLst/>
              <a:gdLst/>
              <a:ahLst/>
              <a:cxnLst/>
              <a:rect l="l" t="t" r="r" b="b"/>
              <a:pathLst>
                <a:path w="19781" h="15574" extrusionOk="0">
                  <a:moveTo>
                    <a:pt x="18447" y="0"/>
                  </a:moveTo>
                  <a:cubicBezTo>
                    <a:pt x="17513" y="2202"/>
                    <a:pt x="14577" y="9174"/>
                    <a:pt x="14510" y="9374"/>
                  </a:cubicBezTo>
                  <a:cubicBezTo>
                    <a:pt x="14505" y="9389"/>
                    <a:pt x="14500" y="9396"/>
                    <a:pt x="14492" y="9396"/>
                  </a:cubicBezTo>
                  <a:cubicBezTo>
                    <a:pt x="14394" y="9396"/>
                    <a:pt x="13971" y="8284"/>
                    <a:pt x="10608" y="6772"/>
                  </a:cubicBezTo>
                  <a:cubicBezTo>
                    <a:pt x="7767" y="5521"/>
                    <a:pt x="6800" y="4657"/>
                    <a:pt x="5351" y="4657"/>
                  </a:cubicBezTo>
                  <a:cubicBezTo>
                    <a:pt x="4945" y="4657"/>
                    <a:pt x="4502" y="4725"/>
                    <a:pt x="3970" y="4871"/>
                  </a:cubicBezTo>
                  <a:cubicBezTo>
                    <a:pt x="2602" y="5204"/>
                    <a:pt x="1301" y="5705"/>
                    <a:pt x="33" y="6338"/>
                  </a:cubicBezTo>
                  <a:lnTo>
                    <a:pt x="0" y="6472"/>
                  </a:lnTo>
                  <a:cubicBezTo>
                    <a:pt x="33" y="9274"/>
                    <a:pt x="767" y="12743"/>
                    <a:pt x="1901" y="14011"/>
                  </a:cubicBezTo>
                  <a:cubicBezTo>
                    <a:pt x="2790" y="15047"/>
                    <a:pt x="4389" y="15574"/>
                    <a:pt x="6385" y="15574"/>
                  </a:cubicBezTo>
                  <a:cubicBezTo>
                    <a:pt x="7536" y="15574"/>
                    <a:pt x="8819" y="15398"/>
                    <a:pt x="10174" y="15045"/>
                  </a:cubicBezTo>
                  <a:cubicBezTo>
                    <a:pt x="13843" y="14111"/>
                    <a:pt x="15778" y="12610"/>
                    <a:pt x="16212" y="11442"/>
                  </a:cubicBezTo>
                  <a:cubicBezTo>
                    <a:pt x="16679" y="10241"/>
                    <a:pt x="19781" y="3103"/>
                    <a:pt x="19781" y="3103"/>
                  </a:cubicBezTo>
                  <a:cubicBezTo>
                    <a:pt x="19781" y="3103"/>
                    <a:pt x="19147" y="1568"/>
                    <a:pt x="18447" y="0"/>
                  </a:cubicBez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680;p45">
              <a:extLst>
                <a:ext uri="{FF2B5EF4-FFF2-40B4-BE49-F238E27FC236}">
                  <a16:creationId xmlns:a16="http://schemas.microsoft.com/office/drawing/2014/main" id="{E69DF716-CC8C-7C2C-CB2D-3606DA4A0DA8}"/>
                </a:ext>
              </a:extLst>
            </p:cNvPr>
            <p:cNvSpPr/>
            <p:nvPr/>
          </p:nvSpPr>
          <p:spPr>
            <a:xfrm>
              <a:off x="4498375" y="1759175"/>
              <a:ext cx="167650" cy="126150"/>
            </a:xfrm>
            <a:custGeom>
              <a:avLst/>
              <a:gdLst/>
              <a:ahLst/>
              <a:cxnLst/>
              <a:rect l="l" t="t" r="r" b="b"/>
              <a:pathLst>
                <a:path w="6706" h="5046" extrusionOk="0">
                  <a:moveTo>
                    <a:pt x="4117" y="0"/>
                  </a:moveTo>
                  <a:cubicBezTo>
                    <a:pt x="2804" y="0"/>
                    <a:pt x="1769" y="1036"/>
                    <a:pt x="1769" y="1036"/>
                  </a:cubicBezTo>
                  <a:lnTo>
                    <a:pt x="1" y="5038"/>
                  </a:lnTo>
                  <a:cubicBezTo>
                    <a:pt x="1" y="5038"/>
                    <a:pt x="164" y="5045"/>
                    <a:pt x="428" y="5045"/>
                  </a:cubicBezTo>
                  <a:cubicBezTo>
                    <a:pt x="1353" y="5045"/>
                    <a:pt x="3518" y="4964"/>
                    <a:pt x="4271" y="4238"/>
                  </a:cubicBezTo>
                  <a:cubicBezTo>
                    <a:pt x="5238" y="3271"/>
                    <a:pt x="6706" y="835"/>
                    <a:pt x="5004" y="168"/>
                  </a:cubicBezTo>
                  <a:cubicBezTo>
                    <a:pt x="4701" y="49"/>
                    <a:pt x="4402" y="0"/>
                    <a:pt x="4117" y="0"/>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681;p45">
              <a:extLst>
                <a:ext uri="{FF2B5EF4-FFF2-40B4-BE49-F238E27FC236}">
                  <a16:creationId xmlns:a16="http://schemas.microsoft.com/office/drawing/2014/main" id="{C7B13F1E-122B-A2FC-EFBF-58AD38C0567D}"/>
                </a:ext>
              </a:extLst>
            </p:cNvPr>
            <p:cNvSpPr/>
            <p:nvPr/>
          </p:nvSpPr>
          <p:spPr>
            <a:xfrm>
              <a:off x="4158150" y="1479000"/>
              <a:ext cx="83400" cy="42550"/>
            </a:xfrm>
            <a:custGeom>
              <a:avLst/>
              <a:gdLst/>
              <a:ahLst/>
              <a:cxnLst/>
              <a:rect l="l" t="t" r="r" b="b"/>
              <a:pathLst>
                <a:path w="3336" h="1702" fill="none" extrusionOk="0">
                  <a:moveTo>
                    <a:pt x="0" y="1702"/>
                  </a:moveTo>
                  <a:cubicBezTo>
                    <a:pt x="0" y="1702"/>
                    <a:pt x="967" y="1"/>
                    <a:pt x="3336" y="1702"/>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682;p45">
              <a:extLst>
                <a:ext uri="{FF2B5EF4-FFF2-40B4-BE49-F238E27FC236}">
                  <a16:creationId xmlns:a16="http://schemas.microsoft.com/office/drawing/2014/main" id="{A0AAD345-804F-0A6D-4D0B-BE994D764FB0}"/>
                </a:ext>
              </a:extLst>
            </p:cNvPr>
            <p:cNvSpPr/>
            <p:nvPr/>
          </p:nvSpPr>
          <p:spPr>
            <a:xfrm>
              <a:off x="4322425" y="1504850"/>
              <a:ext cx="101775" cy="64250"/>
            </a:xfrm>
            <a:custGeom>
              <a:avLst/>
              <a:gdLst/>
              <a:ahLst/>
              <a:cxnLst/>
              <a:rect l="l" t="t" r="r" b="b"/>
              <a:pathLst>
                <a:path w="4071" h="2570" fill="none" extrusionOk="0">
                  <a:moveTo>
                    <a:pt x="0" y="1235"/>
                  </a:moveTo>
                  <a:cubicBezTo>
                    <a:pt x="0" y="1235"/>
                    <a:pt x="2102" y="1"/>
                    <a:pt x="4070" y="2569"/>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683;p45">
              <a:extLst>
                <a:ext uri="{FF2B5EF4-FFF2-40B4-BE49-F238E27FC236}">
                  <a16:creationId xmlns:a16="http://schemas.microsoft.com/office/drawing/2014/main" id="{5811902B-FD73-525B-1344-31453D53BBD1}"/>
                </a:ext>
              </a:extLst>
            </p:cNvPr>
            <p:cNvSpPr/>
            <p:nvPr/>
          </p:nvSpPr>
          <p:spPr>
            <a:xfrm>
              <a:off x="4167250" y="1535700"/>
              <a:ext cx="90975" cy="268300"/>
            </a:xfrm>
            <a:custGeom>
              <a:avLst/>
              <a:gdLst/>
              <a:ahLst/>
              <a:cxnLst/>
              <a:rect l="l" t="t" r="r" b="b"/>
              <a:pathLst>
                <a:path w="3639" h="10732" extrusionOk="0">
                  <a:moveTo>
                    <a:pt x="3272" y="1"/>
                  </a:moveTo>
                  <a:lnTo>
                    <a:pt x="3339" y="3115"/>
                  </a:lnTo>
                  <a:lnTo>
                    <a:pt x="3339" y="3115"/>
                  </a:lnTo>
                  <a:cubicBezTo>
                    <a:pt x="3525" y="2634"/>
                    <a:pt x="3639" y="2282"/>
                    <a:pt x="3639" y="2136"/>
                  </a:cubicBezTo>
                  <a:cubicBezTo>
                    <a:pt x="3572" y="1435"/>
                    <a:pt x="3439" y="701"/>
                    <a:pt x="3272" y="1"/>
                  </a:cubicBezTo>
                  <a:close/>
                  <a:moveTo>
                    <a:pt x="3339" y="3115"/>
                  </a:moveTo>
                  <a:lnTo>
                    <a:pt x="3339" y="3115"/>
                  </a:lnTo>
                  <a:cubicBezTo>
                    <a:pt x="2465" y="5379"/>
                    <a:pt x="1" y="10516"/>
                    <a:pt x="303" y="10708"/>
                  </a:cubicBezTo>
                  <a:cubicBezTo>
                    <a:pt x="326" y="10724"/>
                    <a:pt x="358" y="10731"/>
                    <a:pt x="399" y="10731"/>
                  </a:cubicBezTo>
                  <a:cubicBezTo>
                    <a:pt x="973" y="10731"/>
                    <a:pt x="3254" y="9307"/>
                    <a:pt x="3472" y="9307"/>
                  </a:cubicBezTo>
                  <a:lnTo>
                    <a:pt x="3339" y="31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684;p45">
              <a:extLst>
                <a:ext uri="{FF2B5EF4-FFF2-40B4-BE49-F238E27FC236}">
                  <a16:creationId xmlns:a16="http://schemas.microsoft.com/office/drawing/2014/main" id="{B82E6553-8A61-072A-7A01-B9718167BBDC}"/>
                </a:ext>
              </a:extLst>
            </p:cNvPr>
            <p:cNvSpPr/>
            <p:nvPr/>
          </p:nvSpPr>
          <p:spPr>
            <a:xfrm>
              <a:off x="4165650" y="1535700"/>
              <a:ext cx="92575" cy="273550"/>
            </a:xfrm>
            <a:custGeom>
              <a:avLst/>
              <a:gdLst/>
              <a:ahLst/>
              <a:cxnLst/>
              <a:rect l="l" t="t" r="r" b="b"/>
              <a:pathLst>
                <a:path w="3703" h="10942" fill="none" extrusionOk="0">
                  <a:moveTo>
                    <a:pt x="3336" y="1"/>
                  </a:moveTo>
                  <a:cubicBezTo>
                    <a:pt x="3503" y="701"/>
                    <a:pt x="3636" y="1435"/>
                    <a:pt x="3703" y="2136"/>
                  </a:cubicBezTo>
                  <a:cubicBezTo>
                    <a:pt x="3703" y="2970"/>
                    <a:pt x="0" y="10475"/>
                    <a:pt x="367" y="10708"/>
                  </a:cubicBezTo>
                  <a:cubicBezTo>
                    <a:pt x="701" y="10942"/>
                    <a:pt x="3303" y="9307"/>
                    <a:pt x="3536" y="9307"/>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685;p45">
              <a:extLst>
                <a:ext uri="{FF2B5EF4-FFF2-40B4-BE49-F238E27FC236}">
                  <a16:creationId xmlns:a16="http://schemas.microsoft.com/office/drawing/2014/main" id="{72D099BA-B75D-42C8-D883-6E566A5C76A3}"/>
                </a:ext>
              </a:extLst>
            </p:cNvPr>
            <p:cNvSpPr/>
            <p:nvPr/>
          </p:nvSpPr>
          <p:spPr>
            <a:xfrm>
              <a:off x="4334100" y="1583625"/>
              <a:ext cx="36725" cy="48450"/>
            </a:xfrm>
            <a:custGeom>
              <a:avLst/>
              <a:gdLst/>
              <a:ahLst/>
              <a:cxnLst/>
              <a:rect l="l" t="t" r="r" b="b"/>
              <a:pathLst>
                <a:path w="1469" h="1938" extrusionOk="0">
                  <a:moveTo>
                    <a:pt x="913" y="1"/>
                  </a:moveTo>
                  <a:cubicBezTo>
                    <a:pt x="609" y="1"/>
                    <a:pt x="285" y="316"/>
                    <a:pt x="167" y="786"/>
                  </a:cubicBezTo>
                  <a:cubicBezTo>
                    <a:pt x="0" y="1319"/>
                    <a:pt x="101" y="1820"/>
                    <a:pt x="434" y="1920"/>
                  </a:cubicBezTo>
                  <a:cubicBezTo>
                    <a:pt x="470" y="1932"/>
                    <a:pt x="507" y="1938"/>
                    <a:pt x="545" y="1938"/>
                  </a:cubicBezTo>
                  <a:cubicBezTo>
                    <a:pt x="826" y="1938"/>
                    <a:pt x="1155" y="1623"/>
                    <a:pt x="1301" y="1153"/>
                  </a:cubicBezTo>
                  <a:cubicBezTo>
                    <a:pt x="1468" y="619"/>
                    <a:pt x="1335" y="119"/>
                    <a:pt x="1035" y="19"/>
                  </a:cubicBezTo>
                  <a:cubicBezTo>
                    <a:pt x="995" y="7"/>
                    <a:pt x="954"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686;p45">
              <a:extLst>
                <a:ext uri="{FF2B5EF4-FFF2-40B4-BE49-F238E27FC236}">
                  <a16:creationId xmlns:a16="http://schemas.microsoft.com/office/drawing/2014/main" id="{8B5CBED1-E137-C5F6-ECC4-06ACDEC306A3}"/>
                </a:ext>
              </a:extLst>
            </p:cNvPr>
            <p:cNvSpPr/>
            <p:nvPr/>
          </p:nvSpPr>
          <p:spPr>
            <a:xfrm>
              <a:off x="4168150" y="1546950"/>
              <a:ext cx="35875" cy="48400"/>
            </a:xfrm>
            <a:custGeom>
              <a:avLst/>
              <a:gdLst/>
              <a:ahLst/>
              <a:cxnLst/>
              <a:rect l="l" t="t" r="r" b="b"/>
              <a:pathLst>
                <a:path w="1435" h="1936" extrusionOk="0">
                  <a:moveTo>
                    <a:pt x="890" y="0"/>
                  </a:moveTo>
                  <a:cubicBezTo>
                    <a:pt x="609" y="0"/>
                    <a:pt x="281" y="315"/>
                    <a:pt x="134" y="785"/>
                  </a:cubicBezTo>
                  <a:cubicBezTo>
                    <a:pt x="0" y="1319"/>
                    <a:pt x="100" y="1819"/>
                    <a:pt x="401" y="1919"/>
                  </a:cubicBezTo>
                  <a:cubicBezTo>
                    <a:pt x="438" y="1930"/>
                    <a:pt x="476" y="1936"/>
                    <a:pt x="513" y="1936"/>
                  </a:cubicBezTo>
                  <a:cubicBezTo>
                    <a:pt x="814" y="1936"/>
                    <a:pt x="1120" y="1596"/>
                    <a:pt x="1268" y="1152"/>
                  </a:cubicBezTo>
                  <a:cubicBezTo>
                    <a:pt x="1435" y="618"/>
                    <a:pt x="1335" y="118"/>
                    <a:pt x="1001" y="18"/>
                  </a:cubicBezTo>
                  <a:cubicBezTo>
                    <a:pt x="965" y="6"/>
                    <a:pt x="928" y="0"/>
                    <a:pt x="8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687;p45">
              <a:extLst>
                <a:ext uri="{FF2B5EF4-FFF2-40B4-BE49-F238E27FC236}">
                  <a16:creationId xmlns:a16="http://schemas.microsoft.com/office/drawing/2014/main" id="{248E5B07-C8C1-E12D-7411-6287ED73BE66}"/>
                </a:ext>
              </a:extLst>
            </p:cNvPr>
            <p:cNvSpPr/>
            <p:nvPr/>
          </p:nvSpPr>
          <p:spPr>
            <a:xfrm>
              <a:off x="4324100" y="1648300"/>
              <a:ext cx="50050" cy="40875"/>
            </a:xfrm>
            <a:custGeom>
              <a:avLst/>
              <a:gdLst/>
              <a:ahLst/>
              <a:cxnLst/>
              <a:rect l="l" t="t" r="r" b="b"/>
              <a:pathLst>
                <a:path w="2002" h="1635" fill="none" extrusionOk="0">
                  <a:moveTo>
                    <a:pt x="100" y="0"/>
                  </a:moveTo>
                  <a:cubicBezTo>
                    <a:pt x="100" y="0"/>
                    <a:pt x="0" y="1034"/>
                    <a:pt x="2002" y="1635"/>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688;p45">
              <a:extLst>
                <a:ext uri="{FF2B5EF4-FFF2-40B4-BE49-F238E27FC236}">
                  <a16:creationId xmlns:a16="http://schemas.microsoft.com/office/drawing/2014/main" id="{96B00920-F4DC-86A3-C489-200C810FA8A8}"/>
                </a:ext>
              </a:extLst>
            </p:cNvPr>
            <p:cNvSpPr/>
            <p:nvPr/>
          </p:nvSpPr>
          <p:spPr>
            <a:xfrm>
              <a:off x="4156475" y="1604100"/>
              <a:ext cx="64225" cy="22525"/>
            </a:xfrm>
            <a:custGeom>
              <a:avLst/>
              <a:gdLst/>
              <a:ahLst/>
              <a:cxnLst/>
              <a:rect l="l" t="t" r="r" b="b"/>
              <a:pathLst>
                <a:path w="2569" h="901" fill="none" extrusionOk="0">
                  <a:moveTo>
                    <a:pt x="2569" y="0"/>
                  </a:moveTo>
                  <a:cubicBezTo>
                    <a:pt x="1768" y="434"/>
                    <a:pt x="901" y="734"/>
                    <a:pt x="0" y="901"/>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689;p45">
              <a:extLst>
                <a:ext uri="{FF2B5EF4-FFF2-40B4-BE49-F238E27FC236}">
                  <a16:creationId xmlns:a16="http://schemas.microsoft.com/office/drawing/2014/main" id="{A9A46AB5-A7C2-35F0-227F-0CE4A941D771}"/>
                </a:ext>
              </a:extLst>
            </p:cNvPr>
            <p:cNvSpPr/>
            <p:nvPr/>
          </p:nvSpPr>
          <p:spPr>
            <a:xfrm>
              <a:off x="4147300" y="1835100"/>
              <a:ext cx="147625" cy="44200"/>
            </a:xfrm>
            <a:custGeom>
              <a:avLst/>
              <a:gdLst/>
              <a:ahLst/>
              <a:cxnLst/>
              <a:rect l="l" t="t" r="r" b="b"/>
              <a:pathLst>
                <a:path w="5905" h="1768" fill="none" extrusionOk="0">
                  <a:moveTo>
                    <a:pt x="0" y="0"/>
                  </a:moveTo>
                  <a:cubicBezTo>
                    <a:pt x="0" y="0"/>
                    <a:pt x="2302" y="1768"/>
                    <a:pt x="5905" y="734"/>
                  </a:cubicBezTo>
                </a:path>
              </a:pathLst>
            </a:custGeom>
            <a:noFill/>
            <a:ln w="108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690;p45">
              <a:extLst>
                <a:ext uri="{FF2B5EF4-FFF2-40B4-BE49-F238E27FC236}">
                  <a16:creationId xmlns:a16="http://schemas.microsoft.com/office/drawing/2014/main" id="{4A251580-92A8-2ECC-B834-753B76338592}"/>
                </a:ext>
              </a:extLst>
            </p:cNvPr>
            <p:cNvSpPr/>
            <p:nvPr/>
          </p:nvSpPr>
          <p:spPr>
            <a:xfrm>
              <a:off x="3213300" y="2216950"/>
              <a:ext cx="1769625" cy="1604275"/>
            </a:xfrm>
            <a:custGeom>
              <a:avLst/>
              <a:gdLst/>
              <a:ahLst/>
              <a:cxnLst/>
              <a:rect l="l" t="t" r="r" b="b"/>
              <a:pathLst>
                <a:path w="70785" h="64171" extrusionOk="0">
                  <a:moveTo>
                    <a:pt x="58541" y="1"/>
                  </a:moveTo>
                  <a:cubicBezTo>
                    <a:pt x="58519" y="1"/>
                    <a:pt x="58497" y="2"/>
                    <a:pt x="58476" y="4"/>
                  </a:cubicBezTo>
                  <a:cubicBezTo>
                    <a:pt x="57141" y="137"/>
                    <a:pt x="57275" y="15515"/>
                    <a:pt x="58075" y="21352"/>
                  </a:cubicBezTo>
                  <a:cubicBezTo>
                    <a:pt x="58876" y="27156"/>
                    <a:pt x="54339" y="31593"/>
                    <a:pt x="54339" y="31593"/>
                  </a:cubicBezTo>
                  <a:cubicBezTo>
                    <a:pt x="54339" y="31593"/>
                    <a:pt x="41497" y="32694"/>
                    <a:pt x="37827" y="38765"/>
                  </a:cubicBezTo>
                  <a:cubicBezTo>
                    <a:pt x="34192" y="44836"/>
                    <a:pt x="30422" y="54976"/>
                    <a:pt x="26486" y="58212"/>
                  </a:cubicBezTo>
                  <a:cubicBezTo>
                    <a:pt x="25390" y="59121"/>
                    <a:pt x="23439" y="59466"/>
                    <a:pt x="21147" y="59466"/>
                  </a:cubicBezTo>
                  <a:cubicBezTo>
                    <a:pt x="15276" y="59466"/>
                    <a:pt x="7165" y="57198"/>
                    <a:pt x="5438" y="56311"/>
                  </a:cubicBezTo>
                  <a:cubicBezTo>
                    <a:pt x="3670" y="55477"/>
                    <a:pt x="1868" y="54743"/>
                    <a:pt x="0" y="54176"/>
                  </a:cubicBezTo>
                  <a:lnTo>
                    <a:pt x="0" y="54176"/>
                  </a:lnTo>
                  <a:cubicBezTo>
                    <a:pt x="1" y="54176"/>
                    <a:pt x="2836" y="58612"/>
                    <a:pt x="11876" y="61581"/>
                  </a:cubicBezTo>
                  <a:cubicBezTo>
                    <a:pt x="16457" y="63080"/>
                    <a:pt x="22202" y="64171"/>
                    <a:pt x="28611" y="64171"/>
                  </a:cubicBezTo>
                  <a:cubicBezTo>
                    <a:pt x="34895" y="64171"/>
                    <a:pt x="41817" y="63122"/>
                    <a:pt x="48902" y="60380"/>
                  </a:cubicBezTo>
                  <a:cubicBezTo>
                    <a:pt x="63212" y="54843"/>
                    <a:pt x="67282" y="44302"/>
                    <a:pt x="69016" y="36330"/>
                  </a:cubicBezTo>
                  <a:cubicBezTo>
                    <a:pt x="70784" y="28357"/>
                    <a:pt x="69016" y="17550"/>
                    <a:pt x="66448" y="10811"/>
                  </a:cubicBezTo>
                  <a:cubicBezTo>
                    <a:pt x="63919" y="4145"/>
                    <a:pt x="59968" y="1"/>
                    <a:pt x="58541"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691;p45">
              <a:extLst>
                <a:ext uri="{FF2B5EF4-FFF2-40B4-BE49-F238E27FC236}">
                  <a16:creationId xmlns:a16="http://schemas.microsoft.com/office/drawing/2014/main" id="{DFB8987F-EB50-5343-AD33-2B501D44AC32}"/>
                </a:ext>
              </a:extLst>
            </p:cNvPr>
            <p:cNvSpPr/>
            <p:nvPr/>
          </p:nvSpPr>
          <p:spPr>
            <a:xfrm>
              <a:off x="3934650" y="2654000"/>
              <a:ext cx="108425" cy="186000"/>
            </a:xfrm>
            <a:custGeom>
              <a:avLst/>
              <a:gdLst/>
              <a:ahLst/>
              <a:cxnLst/>
              <a:rect l="l" t="t" r="r" b="b"/>
              <a:pathLst>
                <a:path w="4337" h="7440" extrusionOk="0">
                  <a:moveTo>
                    <a:pt x="0" y="1"/>
                  </a:moveTo>
                  <a:cubicBezTo>
                    <a:pt x="0" y="1"/>
                    <a:pt x="101" y="3804"/>
                    <a:pt x="801" y="4637"/>
                  </a:cubicBezTo>
                  <a:cubicBezTo>
                    <a:pt x="1535" y="5438"/>
                    <a:pt x="4337" y="7440"/>
                    <a:pt x="4337" y="7440"/>
                  </a:cubicBezTo>
                  <a:cubicBezTo>
                    <a:pt x="4337" y="7440"/>
                    <a:pt x="3937" y="5805"/>
                    <a:pt x="3636" y="5438"/>
                  </a:cubicBezTo>
                  <a:cubicBezTo>
                    <a:pt x="3303" y="5038"/>
                    <a:pt x="2902" y="2403"/>
                    <a:pt x="1868" y="1669"/>
                  </a:cubicBezTo>
                  <a:cubicBezTo>
                    <a:pt x="1168" y="1202"/>
                    <a:pt x="567" y="635"/>
                    <a:pt x="0"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692;p45">
              <a:extLst>
                <a:ext uri="{FF2B5EF4-FFF2-40B4-BE49-F238E27FC236}">
                  <a16:creationId xmlns:a16="http://schemas.microsoft.com/office/drawing/2014/main" id="{87BF0428-ACC1-DF22-894F-E06EAE3DBB27}"/>
                </a:ext>
              </a:extLst>
            </p:cNvPr>
            <p:cNvSpPr/>
            <p:nvPr/>
          </p:nvSpPr>
          <p:spPr>
            <a:xfrm>
              <a:off x="3740850" y="2543450"/>
              <a:ext cx="281800" cy="422975"/>
            </a:xfrm>
            <a:custGeom>
              <a:avLst/>
              <a:gdLst/>
              <a:ahLst/>
              <a:cxnLst/>
              <a:rect l="l" t="t" r="r" b="b"/>
              <a:pathLst>
                <a:path w="11272" h="16919" extrusionOk="0">
                  <a:moveTo>
                    <a:pt x="969" y="0"/>
                  </a:moveTo>
                  <a:cubicBezTo>
                    <a:pt x="442" y="0"/>
                    <a:pt x="0" y="513"/>
                    <a:pt x="180" y="1054"/>
                  </a:cubicBezTo>
                  <a:lnTo>
                    <a:pt x="4083" y="15164"/>
                  </a:lnTo>
                  <a:cubicBezTo>
                    <a:pt x="4183" y="15464"/>
                    <a:pt x="4417" y="15698"/>
                    <a:pt x="4750" y="15764"/>
                  </a:cubicBezTo>
                  <a:lnTo>
                    <a:pt x="10087" y="16898"/>
                  </a:lnTo>
                  <a:cubicBezTo>
                    <a:pt x="10151" y="16912"/>
                    <a:pt x="10213" y="16918"/>
                    <a:pt x="10274" y="16918"/>
                  </a:cubicBezTo>
                  <a:cubicBezTo>
                    <a:pt x="10827" y="16918"/>
                    <a:pt x="11272" y="16402"/>
                    <a:pt x="11121" y="15831"/>
                  </a:cubicBezTo>
                  <a:lnTo>
                    <a:pt x="7419" y="1654"/>
                  </a:lnTo>
                  <a:cubicBezTo>
                    <a:pt x="7352" y="1321"/>
                    <a:pt x="7085" y="1087"/>
                    <a:pt x="6752" y="1020"/>
                  </a:cubicBezTo>
                  <a:lnTo>
                    <a:pt x="1148" y="20"/>
                  </a:lnTo>
                  <a:cubicBezTo>
                    <a:pt x="1088" y="6"/>
                    <a:pt x="1028" y="0"/>
                    <a:pt x="969" y="0"/>
                  </a:cubicBezTo>
                  <a:close/>
                </a:path>
              </a:pathLst>
            </a:custGeom>
            <a:solidFill>
              <a:srgbClr val="263238"/>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693;p45">
              <a:extLst>
                <a:ext uri="{FF2B5EF4-FFF2-40B4-BE49-F238E27FC236}">
                  <a16:creationId xmlns:a16="http://schemas.microsoft.com/office/drawing/2014/main" id="{7E3BBDAE-28E4-85FF-C7A1-F1E2B61B0C81}"/>
                </a:ext>
              </a:extLst>
            </p:cNvPr>
            <p:cNvSpPr/>
            <p:nvPr/>
          </p:nvSpPr>
          <p:spPr>
            <a:xfrm>
              <a:off x="3742000" y="2177000"/>
              <a:ext cx="1120000" cy="881300"/>
            </a:xfrm>
            <a:custGeom>
              <a:avLst/>
              <a:gdLst/>
              <a:ahLst/>
              <a:cxnLst/>
              <a:rect l="l" t="t" r="r" b="b"/>
              <a:pathLst>
                <a:path w="44800" h="35252" extrusionOk="0">
                  <a:moveTo>
                    <a:pt x="34559" y="1"/>
                  </a:moveTo>
                  <a:lnTo>
                    <a:pt x="30189" y="13477"/>
                  </a:lnTo>
                  <a:lnTo>
                    <a:pt x="32691" y="25752"/>
                  </a:lnTo>
                  <a:cubicBezTo>
                    <a:pt x="32691" y="25752"/>
                    <a:pt x="30456" y="26486"/>
                    <a:pt x="24418" y="28421"/>
                  </a:cubicBezTo>
                  <a:cubicBezTo>
                    <a:pt x="21400" y="29388"/>
                    <a:pt x="18689" y="29630"/>
                    <a:pt x="16734" y="29630"/>
                  </a:cubicBezTo>
                  <a:cubicBezTo>
                    <a:pt x="14778" y="29630"/>
                    <a:pt x="13577" y="29388"/>
                    <a:pt x="13577" y="29388"/>
                  </a:cubicBezTo>
                  <a:cubicBezTo>
                    <a:pt x="13577" y="29388"/>
                    <a:pt x="11009" y="24151"/>
                    <a:pt x="10208" y="23284"/>
                  </a:cubicBezTo>
                  <a:cubicBezTo>
                    <a:pt x="9408" y="22383"/>
                    <a:pt x="4571" y="20715"/>
                    <a:pt x="3770" y="20549"/>
                  </a:cubicBezTo>
                  <a:cubicBezTo>
                    <a:pt x="3487" y="20490"/>
                    <a:pt x="2995" y="20443"/>
                    <a:pt x="2466" y="20443"/>
                  </a:cubicBezTo>
                  <a:cubicBezTo>
                    <a:pt x="1499" y="20443"/>
                    <a:pt x="407" y="20598"/>
                    <a:pt x="234" y="21116"/>
                  </a:cubicBezTo>
                  <a:cubicBezTo>
                    <a:pt x="1" y="21916"/>
                    <a:pt x="968" y="22216"/>
                    <a:pt x="1469" y="22216"/>
                  </a:cubicBezTo>
                  <a:cubicBezTo>
                    <a:pt x="1936" y="22216"/>
                    <a:pt x="3470" y="22316"/>
                    <a:pt x="3470" y="22316"/>
                  </a:cubicBezTo>
                  <a:lnTo>
                    <a:pt x="7306" y="24385"/>
                  </a:lnTo>
                  <a:lnTo>
                    <a:pt x="7806" y="25352"/>
                  </a:lnTo>
                  <a:cubicBezTo>
                    <a:pt x="7806" y="25352"/>
                    <a:pt x="4504" y="24551"/>
                    <a:pt x="4037" y="24385"/>
                  </a:cubicBezTo>
                  <a:cubicBezTo>
                    <a:pt x="3983" y="24370"/>
                    <a:pt x="3906" y="24364"/>
                    <a:pt x="3811" y="24364"/>
                  </a:cubicBezTo>
                  <a:cubicBezTo>
                    <a:pt x="3028" y="24364"/>
                    <a:pt x="1032" y="24814"/>
                    <a:pt x="735" y="25052"/>
                  </a:cubicBezTo>
                  <a:cubicBezTo>
                    <a:pt x="401" y="25285"/>
                    <a:pt x="268" y="26086"/>
                    <a:pt x="735" y="26253"/>
                  </a:cubicBezTo>
                  <a:cubicBezTo>
                    <a:pt x="815" y="26281"/>
                    <a:pt x="946" y="26293"/>
                    <a:pt x="1108" y="26293"/>
                  </a:cubicBezTo>
                  <a:cubicBezTo>
                    <a:pt x="1885" y="26293"/>
                    <a:pt x="3370" y="26019"/>
                    <a:pt x="3370" y="26019"/>
                  </a:cubicBezTo>
                  <a:lnTo>
                    <a:pt x="7540" y="27854"/>
                  </a:lnTo>
                  <a:cubicBezTo>
                    <a:pt x="7540" y="27854"/>
                    <a:pt x="2803" y="27954"/>
                    <a:pt x="2503" y="28087"/>
                  </a:cubicBezTo>
                  <a:cubicBezTo>
                    <a:pt x="2169" y="28221"/>
                    <a:pt x="1535" y="29755"/>
                    <a:pt x="1535" y="29755"/>
                  </a:cubicBezTo>
                  <a:cubicBezTo>
                    <a:pt x="1535" y="29755"/>
                    <a:pt x="1535" y="30489"/>
                    <a:pt x="2102" y="30489"/>
                  </a:cubicBezTo>
                  <a:cubicBezTo>
                    <a:pt x="2503" y="30456"/>
                    <a:pt x="2903" y="30389"/>
                    <a:pt x="3303" y="30256"/>
                  </a:cubicBezTo>
                  <a:lnTo>
                    <a:pt x="3303" y="30256"/>
                  </a:lnTo>
                  <a:cubicBezTo>
                    <a:pt x="3303" y="30256"/>
                    <a:pt x="2803" y="31356"/>
                    <a:pt x="3537" y="31523"/>
                  </a:cubicBezTo>
                  <a:cubicBezTo>
                    <a:pt x="4271" y="31690"/>
                    <a:pt x="7706" y="33358"/>
                    <a:pt x="10041" y="33625"/>
                  </a:cubicBezTo>
                  <a:cubicBezTo>
                    <a:pt x="12376" y="33858"/>
                    <a:pt x="15579" y="34325"/>
                    <a:pt x="15579" y="34325"/>
                  </a:cubicBezTo>
                  <a:cubicBezTo>
                    <a:pt x="15579" y="34325"/>
                    <a:pt x="25685" y="35252"/>
                    <a:pt x="31834" y="35252"/>
                  </a:cubicBezTo>
                  <a:cubicBezTo>
                    <a:pt x="33336" y="35252"/>
                    <a:pt x="34601" y="35196"/>
                    <a:pt x="35426" y="35059"/>
                  </a:cubicBezTo>
                  <a:cubicBezTo>
                    <a:pt x="39596" y="34358"/>
                    <a:pt x="44800" y="33058"/>
                    <a:pt x="44733" y="31857"/>
                  </a:cubicBezTo>
                  <a:cubicBezTo>
                    <a:pt x="44633" y="30656"/>
                    <a:pt x="42631" y="13310"/>
                    <a:pt x="41364" y="9140"/>
                  </a:cubicBezTo>
                  <a:cubicBezTo>
                    <a:pt x="40063" y="4971"/>
                    <a:pt x="39496" y="2569"/>
                    <a:pt x="38795" y="1902"/>
                  </a:cubicBezTo>
                  <a:cubicBezTo>
                    <a:pt x="38061" y="1268"/>
                    <a:pt x="34559" y="1"/>
                    <a:pt x="34559" y="1"/>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694;p45">
              <a:extLst>
                <a:ext uri="{FF2B5EF4-FFF2-40B4-BE49-F238E27FC236}">
                  <a16:creationId xmlns:a16="http://schemas.microsoft.com/office/drawing/2014/main" id="{D72E89AD-7B35-2F3A-EC1E-12C3BFD0510C}"/>
                </a:ext>
              </a:extLst>
            </p:cNvPr>
            <p:cNvSpPr/>
            <p:nvPr/>
          </p:nvSpPr>
          <p:spPr>
            <a:xfrm>
              <a:off x="3742000" y="2177000"/>
              <a:ext cx="1120000" cy="894000"/>
            </a:xfrm>
            <a:custGeom>
              <a:avLst/>
              <a:gdLst/>
              <a:ahLst/>
              <a:cxnLst/>
              <a:rect l="l" t="t" r="r" b="b"/>
              <a:pathLst>
                <a:path w="44800" h="35760" fill="none" extrusionOk="0">
                  <a:moveTo>
                    <a:pt x="34559" y="1"/>
                  </a:moveTo>
                  <a:cubicBezTo>
                    <a:pt x="34559" y="1"/>
                    <a:pt x="38061" y="1268"/>
                    <a:pt x="38795" y="1902"/>
                  </a:cubicBezTo>
                  <a:cubicBezTo>
                    <a:pt x="39496" y="2569"/>
                    <a:pt x="40063" y="4971"/>
                    <a:pt x="41364" y="9140"/>
                  </a:cubicBezTo>
                  <a:cubicBezTo>
                    <a:pt x="42631" y="13310"/>
                    <a:pt x="44633" y="30656"/>
                    <a:pt x="44733" y="31857"/>
                  </a:cubicBezTo>
                  <a:cubicBezTo>
                    <a:pt x="44800" y="33058"/>
                    <a:pt x="39596" y="34358"/>
                    <a:pt x="35426" y="35059"/>
                  </a:cubicBezTo>
                  <a:cubicBezTo>
                    <a:pt x="31223" y="35759"/>
                    <a:pt x="15579" y="34325"/>
                    <a:pt x="15579" y="34325"/>
                  </a:cubicBezTo>
                  <a:cubicBezTo>
                    <a:pt x="15579" y="34325"/>
                    <a:pt x="12376" y="33858"/>
                    <a:pt x="10041" y="33625"/>
                  </a:cubicBezTo>
                  <a:cubicBezTo>
                    <a:pt x="7706" y="33358"/>
                    <a:pt x="4271" y="31690"/>
                    <a:pt x="3537" y="31523"/>
                  </a:cubicBezTo>
                  <a:cubicBezTo>
                    <a:pt x="2803" y="31356"/>
                    <a:pt x="3303" y="30256"/>
                    <a:pt x="3303" y="30256"/>
                  </a:cubicBezTo>
                  <a:cubicBezTo>
                    <a:pt x="2903" y="30389"/>
                    <a:pt x="2503" y="30456"/>
                    <a:pt x="2102" y="30489"/>
                  </a:cubicBezTo>
                  <a:cubicBezTo>
                    <a:pt x="1535" y="30489"/>
                    <a:pt x="1535" y="29755"/>
                    <a:pt x="1535" y="29755"/>
                  </a:cubicBezTo>
                  <a:cubicBezTo>
                    <a:pt x="1535" y="29755"/>
                    <a:pt x="2169" y="28221"/>
                    <a:pt x="2503" y="28087"/>
                  </a:cubicBezTo>
                  <a:cubicBezTo>
                    <a:pt x="2803" y="27954"/>
                    <a:pt x="7540" y="27854"/>
                    <a:pt x="7540" y="27854"/>
                  </a:cubicBezTo>
                  <a:lnTo>
                    <a:pt x="3370" y="26019"/>
                  </a:lnTo>
                  <a:cubicBezTo>
                    <a:pt x="3370" y="26019"/>
                    <a:pt x="1202" y="26419"/>
                    <a:pt x="735" y="26253"/>
                  </a:cubicBezTo>
                  <a:cubicBezTo>
                    <a:pt x="268" y="26086"/>
                    <a:pt x="401" y="25285"/>
                    <a:pt x="735" y="25052"/>
                  </a:cubicBezTo>
                  <a:cubicBezTo>
                    <a:pt x="1068" y="24785"/>
                    <a:pt x="3537" y="24251"/>
                    <a:pt x="4037" y="24385"/>
                  </a:cubicBezTo>
                  <a:cubicBezTo>
                    <a:pt x="4504" y="24551"/>
                    <a:pt x="7806" y="25352"/>
                    <a:pt x="7806" y="25352"/>
                  </a:cubicBezTo>
                  <a:lnTo>
                    <a:pt x="7306" y="24385"/>
                  </a:lnTo>
                  <a:lnTo>
                    <a:pt x="3470" y="22316"/>
                  </a:lnTo>
                  <a:cubicBezTo>
                    <a:pt x="3470" y="22316"/>
                    <a:pt x="1936" y="22216"/>
                    <a:pt x="1469" y="22216"/>
                  </a:cubicBezTo>
                  <a:cubicBezTo>
                    <a:pt x="968" y="22216"/>
                    <a:pt x="1" y="21916"/>
                    <a:pt x="234" y="21116"/>
                  </a:cubicBezTo>
                  <a:cubicBezTo>
                    <a:pt x="501" y="20315"/>
                    <a:pt x="2970" y="20382"/>
                    <a:pt x="3770" y="20549"/>
                  </a:cubicBezTo>
                  <a:cubicBezTo>
                    <a:pt x="4571" y="20715"/>
                    <a:pt x="9408" y="22383"/>
                    <a:pt x="10208" y="23284"/>
                  </a:cubicBezTo>
                  <a:cubicBezTo>
                    <a:pt x="11009" y="24151"/>
                    <a:pt x="13577" y="29388"/>
                    <a:pt x="13577" y="29388"/>
                  </a:cubicBezTo>
                  <a:cubicBezTo>
                    <a:pt x="13577" y="29388"/>
                    <a:pt x="18381" y="30356"/>
                    <a:pt x="24418" y="28421"/>
                  </a:cubicBezTo>
                  <a:cubicBezTo>
                    <a:pt x="30456" y="26486"/>
                    <a:pt x="32691" y="25752"/>
                    <a:pt x="32691" y="25752"/>
                  </a:cubicBezTo>
                  <a:lnTo>
                    <a:pt x="30189" y="13477"/>
                  </a:ln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695;p45">
              <a:extLst>
                <a:ext uri="{FF2B5EF4-FFF2-40B4-BE49-F238E27FC236}">
                  <a16:creationId xmlns:a16="http://schemas.microsoft.com/office/drawing/2014/main" id="{B18CAB22-E7D0-C43E-BB85-D53F091F0040}"/>
                </a:ext>
              </a:extLst>
            </p:cNvPr>
            <p:cNvSpPr/>
            <p:nvPr/>
          </p:nvSpPr>
          <p:spPr>
            <a:xfrm>
              <a:off x="3742000" y="2687225"/>
              <a:ext cx="704700" cy="367925"/>
            </a:xfrm>
            <a:custGeom>
              <a:avLst/>
              <a:gdLst/>
              <a:ahLst/>
              <a:cxnLst/>
              <a:rect l="l" t="t" r="r" b="b"/>
              <a:pathLst>
                <a:path w="28188" h="14717" extrusionOk="0">
                  <a:moveTo>
                    <a:pt x="2466" y="1"/>
                  </a:moveTo>
                  <a:cubicBezTo>
                    <a:pt x="1499" y="1"/>
                    <a:pt x="407" y="156"/>
                    <a:pt x="234" y="673"/>
                  </a:cubicBezTo>
                  <a:cubicBezTo>
                    <a:pt x="1" y="1474"/>
                    <a:pt x="968" y="1774"/>
                    <a:pt x="1469" y="1774"/>
                  </a:cubicBezTo>
                  <a:cubicBezTo>
                    <a:pt x="1936" y="1774"/>
                    <a:pt x="3470" y="1874"/>
                    <a:pt x="3470" y="1874"/>
                  </a:cubicBezTo>
                  <a:lnTo>
                    <a:pt x="7306" y="3942"/>
                  </a:lnTo>
                  <a:lnTo>
                    <a:pt x="7806" y="4910"/>
                  </a:lnTo>
                  <a:cubicBezTo>
                    <a:pt x="7806" y="4910"/>
                    <a:pt x="4504" y="4109"/>
                    <a:pt x="4037" y="3942"/>
                  </a:cubicBezTo>
                  <a:cubicBezTo>
                    <a:pt x="3977" y="3922"/>
                    <a:pt x="3890" y="3913"/>
                    <a:pt x="3781" y="3913"/>
                  </a:cubicBezTo>
                  <a:cubicBezTo>
                    <a:pt x="2979" y="3913"/>
                    <a:pt x="1029" y="4404"/>
                    <a:pt x="735" y="4609"/>
                  </a:cubicBezTo>
                  <a:cubicBezTo>
                    <a:pt x="401" y="4810"/>
                    <a:pt x="234" y="5644"/>
                    <a:pt x="735" y="5810"/>
                  </a:cubicBezTo>
                  <a:cubicBezTo>
                    <a:pt x="801" y="5829"/>
                    <a:pt x="903" y="5838"/>
                    <a:pt x="1028" y="5838"/>
                  </a:cubicBezTo>
                  <a:cubicBezTo>
                    <a:pt x="1777" y="5838"/>
                    <a:pt x="3370" y="5543"/>
                    <a:pt x="3370" y="5543"/>
                  </a:cubicBezTo>
                  <a:lnTo>
                    <a:pt x="7540" y="7411"/>
                  </a:lnTo>
                  <a:cubicBezTo>
                    <a:pt x="7540" y="7411"/>
                    <a:pt x="2803" y="7478"/>
                    <a:pt x="2503" y="7645"/>
                  </a:cubicBezTo>
                  <a:cubicBezTo>
                    <a:pt x="2169" y="7812"/>
                    <a:pt x="1535" y="9313"/>
                    <a:pt x="1535" y="9313"/>
                  </a:cubicBezTo>
                  <a:cubicBezTo>
                    <a:pt x="1535" y="9313"/>
                    <a:pt x="1535" y="10047"/>
                    <a:pt x="2102" y="10047"/>
                  </a:cubicBezTo>
                  <a:cubicBezTo>
                    <a:pt x="2503" y="10013"/>
                    <a:pt x="2903" y="9947"/>
                    <a:pt x="3303" y="9813"/>
                  </a:cubicBezTo>
                  <a:lnTo>
                    <a:pt x="3303" y="9813"/>
                  </a:lnTo>
                  <a:cubicBezTo>
                    <a:pt x="3303" y="9813"/>
                    <a:pt x="2803" y="10914"/>
                    <a:pt x="3537" y="11081"/>
                  </a:cubicBezTo>
                  <a:cubicBezTo>
                    <a:pt x="4271" y="11248"/>
                    <a:pt x="7706" y="12915"/>
                    <a:pt x="10041" y="13182"/>
                  </a:cubicBezTo>
                  <a:cubicBezTo>
                    <a:pt x="12376" y="13416"/>
                    <a:pt x="15579" y="13883"/>
                    <a:pt x="15579" y="13883"/>
                  </a:cubicBezTo>
                  <a:cubicBezTo>
                    <a:pt x="15579" y="13883"/>
                    <a:pt x="21783" y="14483"/>
                    <a:pt x="27420" y="14717"/>
                  </a:cubicBezTo>
                  <a:cubicBezTo>
                    <a:pt x="28188" y="10981"/>
                    <a:pt x="27787" y="8546"/>
                    <a:pt x="27187" y="7045"/>
                  </a:cubicBezTo>
                  <a:lnTo>
                    <a:pt x="24418" y="7945"/>
                  </a:lnTo>
                  <a:cubicBezTo>
                    <a:pt x="21374" y="8938"/>
                    <a:pt x="18643" y="9184"/>
                    <a:pt x="16684" y="9184"/>
                  </a:cubicBezTo>
                  <a:cubicBezTo>
                    <a:pt x="14758" y="9184"/>
                    <a:pt x="13577" y="8946"/>
                    <a:pt x="13577" y="8946"/>
                  </a:cubicBezTo>
                  <a:cubicBezTo>
                    <a:pt x="13577" y="8946"/>
                    <a:pt x="11009" y="3709"/>
                    <a:pt x="10208" y="2841"/>
                  </a:cubicBezTo>
                  <a:cubicBezTo>
                    <a:pt x="9408" y="1941"/>
                    <a:pt x="4571" y="273"/>
                    <a:pt x="3770" y="106"/>
                  </a:cubicBezTo>
                  <a:cubicBezTo>
                    <a:pt x="3487" y="47"/>
                    <a:pt x="2995" y="1"/>
                    <a:pt x="2466" y="1"/>
                  </a:cubicBezTo>
                  <a:close/>
                </a:path>
              </a:pathLst>
            </a:custGeom>
            <a:solidFill>
              <a:srgbClr val="FFFFFF"/>
            </a:solid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696;p45">
              <a:extLst>
                <a:ext uri="{FF2B5EF4-FFF2-40B4-BE49-F238E27FC236}">
                  <a16:creationId xmlns:a16="http://schemas.microsoft.com/office/drawing/2014/main" id="{2F173D0B-3B06-9421-F963-B740DCF37650}"/>
                </a:ext>
              </a:extLst>
            </p:cNvPr>
            <p:cNvSpPr/>
            <p:nvPr/>
          </p:nvSpPr>
          <p:spPr>
            <a:xfrm>
              <a:off x="3824575" y="2918375"/>
              <a:ext cx="130100" cy="20025"/>
            </a:xfrm>
            <a:custGeom>
              <a:avLst/>
              <a:gdLst/>
              <a:ahLst/>
              <a:cxnLst/>
              <a:rect l="l" t="t" r="r" b="b"/>
              <a:pathLst>
                <a:path w="5204" h="801" fill="none" extrusionOk="0">
                  <a:moveTo>
                    <a:pt x="0" y="567"/>
                  </a:moveTo>
                  <a:cubicBezTo>
                    <a:pt x="534" y="367"/>
                    <a:pt x="1068" y="200"/>
                    <a:pt x="1601" y="100"/>
                  </a:cubicBezTo>
                  <a:cubicBezTo>
                    <a:pt x="2068" y="0"/>
                    <a:pt x="5204" y="801"/>
                    <a:pt x="5204" y="801"/>
                  </a:cubicBezTo>
                </a:path>
              </a:pathLst>
            </a:custGeom>
            <a:noFill/>
            <a:ln w="10850" cap="flat"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773;p36">
            <a:extLst>
              <a:ext uri="{FF2B5EF4-FFF2-40B4-BE49-F238E27FC236}">
                <a16:creationId xmlns:a16="http://schemas.microsoft.com/office/drawing/2014/main" id="{E22D16E0-66A1-9375-7097-8ACFC17918E8}"/>
              </a:ext>
            </a:extLst>
          </p:cNvPr>
          <p:cNvSpPr txBox="1">
            <a:spLocks/>
          </p:cNvSpPr>
          <p:nvPr/>
        </p:nvSpPr>
        <p:spPr>
          <a:xfrm>
            <a:off x="849212" y="1947128"/>
            <a:ext cx="4971451" cy="27340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spcAft>
                <a:spcPts val="600"/>
              </a:spcAft>
              <a:buFont typeface="Wingdings" panose="05000000000000000000" pitchFamily="2" charset="2"/>
              <a:buChar char="§"/>
            </a:pPr>
            <a:r>
              <a:rPr lang="en-US" sz="1200">
                <a:latin typeface="Roboto" panose="02000000000000000000" pitchFamily="2" charset="0"/>
                <a:ea typeface="Roboto" panose="02000000000000000000" pitchFamily="2" charset="0"/>
              </a:rPr>
              <a:t>Trình </a:t>
            </a:r>
            <a:r>
              <a:rPr lang="en-US" sz="1200" dirty="0" err="1">
                <a:latin typeface="Roboto" panose="02000000000000000000" pitchFamily="2" charset="0"/>
                <a:ea typeface="Roboto" panose="02000000000000000000" pitchFamily="2" charset="0"/>
              </a:rPr>
              <a:t>bày</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được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các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kiến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thức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liên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quan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đến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quản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lý</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và</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triển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khai</a:t>
            </a:r>
            <a:r>
              <a:rPr lang="en-US" sz="1200" dirty="0">
                <a:latin typeface="Roboto" panose="02000000000000000000" pitchFamily="2" charset="0"/>
                <a:ea typeface="Roboto" panose="02000000000000000000" pitchFamily="2" charset="0"/>
              </a:rPr>
              <a:t> website </a:t>
            </a:r>
            <a:r>
              <a:rPr lang="en-US" sz="1200" dirty="0" err="1">
                <a:latin typeface="Roboto" panose="02000000000000000000" pitchFamily="2" charset="0"/>
                <a:ea typeface="Roboto" panose="02000000000000000000" pitchFamily="2" charset="0"/>
              </a:rPr>
              <a:t>dựa</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trên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nền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tảng</a:t>
            </a:r>
            <a:r>
              <a:rPr lang="en-US" sz="1200" dirty="0">
                <a:latin typeface="Roboto" panose="02000000000000000000" pitchFamily="2" charset="0"/>
                <a:ea typeface="Roboto" panose="02000000000000000000" pitchFamily="2" charset="0"/>
              </a:rPr>
              <a:t> ASP.NET Core.</a:t>
            </a:r>
          </a:p>
          <a:p>
            <a:pPr marL="285750" indent="-285750">
              <a:lnSpc>
                <a:spcPct val="150000"/>
              </a:lnSpc>
              <a:spcAft>
                <a:spcPts val="600"/>
              </a:spcAft>
              <a:buFont typeface="Wingdings" panose="05000000000000000000" pitchFamily="2" charset="2"/>
              <a:buChar char="§"/>
            </a:pPr>
            <a:r>
              <a:rPr lang="en-US" sz="1200" dirty="0" err="1">
                <a:latin typeface="Roboto" panose="02000000000000000000" pitchFamily="2" charset="0"/>
                <a:ea typeface="Roboto" panose="02000000000000000000" pitchFamily="2" charset="0"/>
                <a:cs typeface="Roboto" panose="02000000000000000000" pitchFamily="2" charset="0"/>
              </a:rPr>
              <a:t>Triển</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khai</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ứng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dụng</a:t>
            </a:r>
            <a:r>
              <a:rPr lang="en-US" sz="1200" dirty="0">
                <a:latin typeface="Roboto" panose="02000000000000000000" pitchFamily="2" charset="0"/>
                <a:ea typeface="Roboto" panose="02000000000000000000" pitchFamily="2" charset="0"/>
                <a:cs typeface="Roboto" panose="02000000000000000000" pitchFamily="2" charset="0"/>
              </a:rPr>
              <a:t> Web </a:t>
            </a:r>
            <a:r>
              <a:rPr lang="en-US" sz="1200" dirty="0" err="1">
                <a:latin typeface="Roboto" panose="02000000000000000000" pitchFamily="2" charset="0"/>
                <a:ea typeface="Roboto" panose="02000000000000000000" pitchFamily="2" charset="0"/>
                <a:cs typeface="Roboto" panose="02000000000000000000" pitchFamily="2" charset="0"/>
              </a:rPr>
              <a:t>động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sử</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dụng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err="1">
                <a:latin typeface="Roboto" panose="02000000000000000000" pitchFamily="2" charset="0"/>
                <a:ea typeface="Roboto" panose="02000000000000000000" pitchFamily="2" charset="0"/>
                <a:cs typeface="Roboto" panose="02000000000000000000" pitchFamily="2" charset="0"/>
              </a:rPr>
              <a:t>công</a:t>
            </a:r>
            <a:r>
              <a:rPr lang="en-US" sz="1200">
                <a:latin typeface="Roboto" panose="02000000000000000000" pitchFamily="2" charset="0"/>
                <a:ea typeface="Roboto" panose="02000000000000000000" pitchFamily="2" charset="0"/>
                <a:cs typeface="Roboto" panose="02000000000000000000" pitchFamily="2" charset="0"/>
              </a:rPr>
              <a:t> nghệ LINQ</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cài</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đặt</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và</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cấu</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hình</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ứng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dụng</a:t>
            </a:r>
            <a:r>
              <a:rPr lang="en-US" sz="1200" dirty="0">
                <a:latin typeface="Roboto" panose="02000000000000000000" pitchFamily="2" charset="0"/>
                <a:ea typeface="Roboto" panose="02000000000000000000" pitchFamily="2" charset="0"/>
                <a:cs typeface="Roboto" panose="02000000000000000000" pitchFamily="2" charset="0"/>
              </a:rPr>
              <a:t> Web </a:t>
            </a:r>
            <a:r>
              <a:rPr lang="en-US" sz="1200" dirty="0" err="1">
                <a:latin typeface="Roboto" panose="02000000000000000000" pitchFamily="2" charset="0"/>
                <a:ea typeface="Roboto" panose="02000000000000000000" pitchFamily="2" charset="0"/>
                <a:cs typeface="Roboto" panose="02000000000000000000" pitchFamily="2" charset="0"/>
              </a:rPr>
              <a:t>trên</a:t>
            </a:r>
            <a:r>
              <a:rPr lang="en-US" sz="1200" dirty="0">
                <a:latin typeface="Roboto" panose="02000000000000000000" pitchFamily="2" charset="0"/>
                <a:ea typeface="Roboto" panose="02000000000000000000" pitchFamily="2" charset="0"/>
                <a:cs typeface="Roboto" panose="02000000000000000000" pitchFamily="2" charset="0"/>
              </a:rPr>
              <a:t> Server.</a:t>
            </a:r>
            <a:endParaRPr lang="en-US" sz="1200" dirty="0">
              <a:latin typeface="Roboto" panose="02000000000000000000" pitchFamily="2" charset="0"/>
              <a:ea typeface="Roboto" panose="02000000000000000000" pitchFamily="2" charset="0"/>
            </a:endParaRPr>
          </a:p>
          <a:p>
            <a:pPr marL="285750" indent="-285750">
              <a:lnSpc>
                <a:spcPct val="150000"/>
              </a:lnSpc>
              <a:spcAft>
                <a:spcPts val="600"/>
              </a:spcAft>
              <a:buFont typeface="Wingdings" panose="05000000000000000000" pitchFamily="2" charset="2"/>
              <a:buChar char="§"/>
            </a:pPr>
            <a:r>
              <a:rPr lang="en-US" sz="1200" dirty="0" err="1">
                <a:latin typeface="Roboto" panose="02000000000000000000" pitchFamily="2" charset="0"/>
                <a:ea typeface="Roboto" panose="02000000000000000000" pitchFamily="2" charset="0"/>
              </a:rPr>
              <a:t>Áp</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dụng</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thành</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thạo</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mô</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hình</a:t>
            </a:r>
            <a:r>
              <a:rPr lang="en-US" sz="1200" dirty="0">
                <a:latin typeface="Roboto" panose="02000000000000000000" pitchFamily="2" charset="0"/>
                <a:ea typeface="Roboto" panose="02000000000000000000" pitchFamily="2" charset="0"/>
              </a:rPr>
              <a:t> MVC </a:t>
            </a:r>
            <a:r>
              <a:rPr lang="en-US" sz="1200" dirty="0" err="1">
                <a:latin typeface="Roboto" panose="02000000000000000000" pitchFamily="2" charset="0"/>
                <a:ea typeface="Roboto" panose="02000000000000000000" pitchFamily="2" charset="0"/>
              </a:rPr>
              <a:t>để</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xây</a:t>
            </a:r>
            <a:r>
              <a:rPr lang="en-US" sz="1200" dirty="0">
                <a:latin typeface="Roboto" panose="02000000000000000000" pitchFamily="2" charset="0"/>
                <a:ea typeface="Roboto" panose="02000000000000000000" pitchFamily="2" charset="0"/>
              </a:rPr>
              <a:t> </a:t>
            </a:r>
            <a:r>
              <a:rPr lang="en-US" sz="1200" err="1">
                <a:latin typeface="Roboto" panose="02000000000000000000" pitchFamily="2" charset="0"/>
                <a:ea typeface="Roboto" panose="02000000000000000000" pitchFamily="2" charset="0"/>
              </a:rPr>
              <a:t>dựng</a:t>
            </a:r>
            <a:r>
              <a:rPr lang="en-US" sz="1200">
                <a:latin typeface="Roboto" panose="02000000000000000000" pitchFamily="2" charset="0"/>
                <a:ea typeface="Roboto" panose="02000000000000000000" pitchFamily="2" charset="0"/>
              </a:rPr>
              <a:t> và phát triển dự án</a:t>
            </a:r>
            <a:endParaRPr lang="en-US" sz="1200" dirty="0">
              <a:latin typeface="Roboto" panose="02000000000000000000" pitchFamily="2" charset="0"/>
              <a:ea typeface="Roboto" panose="02000000000000000000" pitchFamily="2" charset="0"/>
            </a:endParaRPr>
          </a:p>
          <a:p>
            <a:pPr marL="285750" indent="-285750">
              <a:lnSpc>
                <a:spcPct val="150000"/>
              </a:lnSpc>
              <a:spcAft>
                <a:spcPts val="600"/>
              </a:spcAft>
              <a:buFont typeface="Wingdings" panose="05000000000000000000" pitchFamily="2" charset="2"/>
              <a:buChar char="§"/>
            </a:pPr>
            <a:r>
              <a:rPr lang="en-US" sz="1200" dirty="0" err="1">
                <a:latin typeface="Roboto" panose="02000000000000000000" pitchFamily="2" charset="0"/>
                <a:ea typeface="Roboto" panose="02000000000000000000" pitchFamily="2" charset="0"/>
              </a:rPr>
              <a:t>Rèn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luyện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được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kỹ</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năng</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thiết</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kế</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lập</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trình</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kỹ</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năng</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tìm</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kiếm</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và</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đọc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hiểu</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các</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tài</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liệu</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liên</a:t>
            </a:r>
            <a:r>
              <a:rPr lang="en-US" sz="1200" dirty="0">
                <a:latin typeface="Roboto" panose="02000000000000000000" pitchFamily="2" charset="0"/>
                <a:ea typeface="Roboto" panose="02000000000000000000" pitchFamily="2" charset="0"/>
              </a:rPr>
              <a:t> </a:t>
            </a:r>
            <a:r>
              <a:rPr lang="en-US" sz="1200" dirty="0" err="1">
                <a:latin typeface="Roboto" panose="02000000000000000000" pitchFamily="2" charset="0"/>
                <a:ea typeface="Roboto" panose="02000000000000000000" pitchFamily="2" charset="0"/>
              </a:rPr>
              <a:t>quan</a:t>
            </a:r>
            <a:r>
              <a:rPr lang="en-US" sz="1200" dirty="0">
                <a:latin typeface="Roboto" panose="02000000000000000000" pitchFamily="2" charset="0"/>
                <a:ea typeface="Roboto" panose="02000000000000000000" pitchFamily="2" charset="0"/>
              </a:rPr>
              <a:t>.</a:t>
            </a:r>
          </a:p>
          <a:p>
            <a:pPr marL="285750" indent="-285750">
              <a:lnSpc>
                <a:spcPct val="150000"/>
              </a:lnSpc>
              <a:spcAft>
                <a:spcPts val="600"/>
              </a:spcAft>
              <a:buFont typeface="Wingdings" panose="05000000000000000000" pitchFamily="2" charset="2"/>
              <a:buChar char="§"/>
            </a:pPr>
            <a:endParaRPr lang="en-US" sz="1200" dirty="0">
              <a:latin typeface="Roboto" panose="02000000000000000000" pitchFamily="2" charset="0"/>
              <a:ea typeface="Roboto" panose="02000000000000000000" pitchFamily="2" charset="0"/>
            </a:endParaRPr>
          </a:p>
        </p:txBody>
      </p:sp>
      <p:sp>
        <p:nvSpPr>
          <p:cNvPr id="983" name="TextBox 982">
            <a:extLst>
              <a:ext uri="{FF2B5EF4-FFF2-40B4-BE49-F238E27FC236}">
                <a16:creationId xmlns:a16="http://schemas.microsoft.com/office/drawing/2014/main" id="{7664E392-77D7-2838-7285-3F1EAEFA9CAF}"/>
              </a:ext>
            </a:extLst>
          </p:cNvPr>
          <p:cNvSpPr txBox="1"/>
          <p:nvPr/>
        </p:nvSpPr>
        <p:spPr>
          <a:xfrm>
            <a:off x="713100" y="1598205"/>
            <a:ext cx="7717800" cy="307777"/>
          </a:xfrm>
          <a:prstGeom prst="rect">
            <a:avLst/>
          </a:prstGeom>
          <a:noFill/>
        </p:spPr>
        <p:txBody>
          <a:bodyPr wrap="square" rtlCol="0">
            <a:spAutoFit/>
          </a:bodyPr>
          <a:lstStyle/>
          <a:p>
            <a:pPr algn="ctr"/>
            <a:r>
              <a:rPr lang="en-US" b="1" dirty="0">
                <a:latin typeface="Roboto" panose="02000000000000000000" pitchFamily="2" charset="0"/>
                <a:ea typeface="Roboto" panose="02000000000000000000" pitchFamily="2" charset="0"/>
                <a:cs typeface="Roboto" panose="02000000000000000000" pitchFamily="2" charset="0"/>
              </a:rPr>
              <a:t>KIẾN THỨC HỌC ĐƯỢC</a:t>
            </a:r>
          </a:p>
        </p:txBody>
      </p:sp>
    </p:spTree>
    <p:extLst>
      <p:ext uri="{BB962C8B-B14F-4D97-AF65-F5344CB8AC3E}">
        <p14:creationId xmlns:p14="http://schemas.microsoft.com/office/powerpoint/2010/main" val="211007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1000"/>
                                        <p:tgtEl>
                                          <p:spTgt spid="771"/>
                                        </p:tgtEl>
                                      </p:cBhvr>
                                    </p:animEffect>
                                    <p:anim calcmode="lin" valueType="num">
                                      <p:cBhvr>
                                        <p:cTn id="8" dur="1000" fill="hold"/>
                                        <p:tgtEl>
                                          <p:spTgt spid="771"/>
                                        </p:tgtEl>
                                        <p:attrNameLst>
                                          <p:attrName>ppt_x</p:attrName>
                                        </p:attrNameLst>
                                      </p:cBhvr>
                                      <p:tavLst>
                                        <p:tav tm="0">
                                          <p:val>
                                            <p:strVal val="#ppt_x"/>
                                          </p:val>
                                        </p:tav>
                                        <p:tav tm="100000">
                                          <p:val>
                                            <p:strVal val="#ppt_x"/>
                                          </p:val>
                                        </p:tav>
                                      </p:tavLst>
                                    </p:anim>
                                    <p:anim calcmode="lin" valueType="num">
                                      <p:cBhvr>
                                        <p:cTn id="9" dur="1000" fill="hold"/>
                                        <p:tgtEl>
                                          <p:spTgt spid="7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982"/>
                                        </p:tgtEl>
                                        <p:attrNameLst>
                                          <p:attrName>style.visibility</p:attrName>
                                        </p:attrNameLst>
                                      </p:cBhvr>
                                      <p:to>
                                        <p:strVal val="visible"/>
                                      </p:to>
                                    </p:set>
                                    <p:animEffect transition="in" filter="wipe(up)">
                                      <p:cBhvr>
                                        <p:cTn id="13" dur="1000"/>
                                        <p:tgtEl>
                                          <p:spTgt spid="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 grpId="0"/>
      <p:bldP spid="9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71" name="Google Shape;771;p36"/>
          <p:cNvSpPr txBox="1">
            <a:spLocks noGrp="1"/>
          </p:cNvSpPr>
          <p:nvPr>
            <p:ph type="title"/>
          </p:nvPr>
        </p:nvSpPr>
        <p:spPr>
          <a:xfrm>
            <a:off x="713100" y="426150"/>
            <a:ext cx="7717800" cy="6254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2400" dirty="0">
                <a:solidFill>
                  <a:schemeClr val="lt1"/>
                </a:solidFill>
                <a:latin typeface="Archivo"/>
                <a:ea typeface="Archivo"/>
                <a:cs typeface="Archivo"/>
                <a:sym typeface="Archivo"/>
              </a:rPr>
              <a:t>KẾT LUẬN</a:t>
            </a:r>
            <a:endParaRPr sz="2400" dirty="0">
              <a:solidFill>
                <a:schemeClr val="lt1"/>
              </a:solidFill>
              <a:latin typeface="Archivo"/>
              <a:ea typeface="Archivo"/>
              <a:cs typeface="Archivo"/>
              <a:sym typeface="Archivo"/>
            </a:endParaRPr>
          </a:p>
        </p:txBody>
      </p:sp>
      <p:sp>
        <p:nvSpPr>
          <p:cNvPr id="1016" name="Google Shape;747;p35">
            <a:extLst>
              <a:ext uri="{FF2B5EF4-FFF2-40B4-BE49-F238E27FC236}">
                <a16:creationId xmlns:a16="http://schemas.microsoft.com/office/drawing/2014/main" id="{3EC8C39D-1E7C-AAA8-DDBB-44ACA7B72E47}"/>
              </a:ext>
            </a:extLst>
          </p:cNvPr>
          <p:cNvSpPr/>
          <p:nvPr/>
        </p:nvSpPr>
        <p:spPr>
          <a:xfrm>
            <a:off x="713100" y="1432560"/>
            <a:ext cx="7699874" cy="3192780"/>
          </a:xfrm>
          <a:prstGeom prst="roundRect">
            <a:avLst>
              <a:gd name="adj" fmla="val 5275"/>
            </a:avLst>
          </a:prstGeom>
          <a:noFill/>
          <a:ln w="9525" cap="flat" cmpd="sng">
            <a:solidFill>
              <a:srgbClr val="6453C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2" name="Google Shape;773;p36">
            <a:extLst>
              <a:ext uri="{FF2B5EF4-FFF2-40B4-BE49-F238E27FC236}">
                <a16:creationId xmlns:a16="http://schemas.microsoft.com/office/drawing/2014/main" id="{E22D16E0-66A1-9375-7097-8ACFC17918E8}"/>
              </a:ext>
            </a:extLst>
          </p:cNvPr>
          <p:cNvSpPr txBox="1">
            <a:spLocks/>
          </p:cNvSpPr>
          <p:nvPr/>
        </p:nvSpPr>
        <p:spPr>
          <a:xfrm>
            <a:off x="993982" y="2128343"/>
            <a:ext cx="4908206" cy="1988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spcAft>
                <a:spcPts val="600"/>
              </a:spcAft>
              <a:buFont typeface="Wingdings" panose="05000000000000000000" pitchFamily="2" charset="2"/>
              <a:buChar char="§"/>
            </a:pPr>
            <a:r>
              <a:rPr lang="en-US" sz="1200" dirty="0" err="1">
                <a:latin typeface="Roboto" panose="02000000000000000000" pitchFamily="2" charset="0"/>
                <a:ea typeface="Roboto" panose="02000000000000000000" pitchFamily="2" charset="0"/>
                <a:cs typeface="Roboto" panose="02000000000000000000" pitchFamily="2" charset="0"/>
              </a:rPr>
              <a:t>Liên</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tục</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thu</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thập</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thông</a:t>
            </a:r>
            <a:r>
              <a:rPr lang="en-US" sz="1200" dirty="0">
                <a:latin typeface="Roboto" panose="02000000000000000000" pitchFamily="2" charset="0"/>
                <a:ea typeface="Roboto" panose="02000000000000000000" pitchFamily="2" charset="0"/>
                <a:cs typeface="Roboto" panose="02000000000000000000" pitchFamily="2" charset="0"/>
              </a:rPr>
              <a:t> tin, </a:t>
            </a:r>
            <a:r>
              <a:rPr lang="en-US" sz="1200" dirty="0" err="1">
                <a:latin typeface="Roboto" panose="02000000000000000000" pitchFamily="2" charset="0"/>
                <a:ea typeface="Roboto" panose="02000000000000000000" pitchFamily="2" charset="0"/>
                <a:cs typeface="Roboto" panose="02000000000000000000" pitchFamily="2" charset="0"/>
              </a:rPr>
              <a:t>khảo</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sát</a:t>
            </a:r>
            <a:r>
              <a:rPr lang="en-US" sz="1200" dirty="0">
                <a:latin typeface="Roboto" panose="02000000000000000000" pitchFamily="2" charset="0"/>
                <a:ea typeface="Roboto" panose="02000000000000000000" pitchFamily="2" charset="0"/>
                <a:cs typeface="Roboto" panose="02000000000000000000" pitchFamily="2" charset="0"/>
              </a:rPr>
              <a:t> ý </a:t>
            </a:r>
            <a:r>
              <a:rPr lang="en-US" sz="1200" dirty="0" err="1">
                <a:latin typeface="Roboto" panose="02000000000000000000" pitchFamily="2" charset="0"/>
                <a:ea typeface="Roboto" panose="02000000000000000000" pitchFamily="2" charset="0"/>
                <a:cs typeface="Roboto" panose="02000000000000000000" pitchFamily="2" charset="0"/>
              </a:rPr>
              <a:t>kiến</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người</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dùng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để</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phát</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triển</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thêm</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các</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chức</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năng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phù</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hợp</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với</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người</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dùng</a:t>
            </a:r>
            <a:r>
              <a:rPr lang="en-US" sz="1200" dirty="0">
                <a:latin typeface="Roboto" panose="02000000000000000000" pitchFamily="2" charset="0"/>
                <a:ea typeface="Roboto" panose="02000000000000000000" pitchFamily="2" charset="0"/>
                <a:cs typeface="Roboto" panose="02000000000000000000" pitchFamily="2" charset="0"/>
              </a:rPr>
              <a:t>.</a:t>
            </a:r>
          </a:p>
          <a:p>
            <a:pPr marL="285750" indent="-285750">
              <a:lnSpc>
                <a:spcPct val="150000"/>
              </a:lnSpc>
              <a:spcAft>
                <a:spcPts val="600"/>
              </a:spcAft>
              <a:buFont typeface="Wingdings" panose="05000000000000000000" pitchFamily="2" charset="2"/>
              <a:buChar char="§"/>
            </a:pPr>
            <a:r>
              <a:rPr lang="en-US" sz="1200" dirty="0" err="1">
                <a:latin typeface="Roboto" panose="02000000000000000000" pitchFamily="2" charset="0"/>
                <a:ea typeface="Roboto" panose="02000000000000000000" pitchFamily="2" charset="0"/>
                <a:cs typeface="Roboto" panose="02000000000000000000" pitchFamily="2" charset="0"/>
              </a:rPr>
              <a:t>Liên</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kết</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hệ</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thống</a:t>
            </a:r>
            <a:r>
              <a:rPr lang="en-US" sz="1200" dirty="0">
                <a:latin typeface="Roboto" panose="02000000000000000000" pitchFamily="2" charset="0"/>
                <a:ea typeface="Roboto" panose="02000000000000000000" pitchFamily="2" charset="0"/>
                <a:cs typeface="Roboto" panose="02000000000000000000" pitchFamily="2" charset="0"/>
              </a:rPr>
              <a:t> website </a:t>
            </a:r>
            <a:r>
              <a:rPr lang="en-US" sz="1200" dirty="0" err="1">
                <a:latin typeface="Roboto" panose="02000000000000000000" pitchFamily="2" charset="0"/>
                <a:ea typeface="Roboto" panose="02000000000000000000" pitchFamily="2" charset="0"/>
                <a:cs typeface="Roboto" panose="02000000000000000000" pitchFamily="2" charset="0"/>
              </a:rPr>
              <a:t>với</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các</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ví</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điện</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tử</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ngân</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hàng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để</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cho</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khách</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hàng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thanh</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toán</a:t>
            </a:r>
            <a:r>
              <a:rPr lang="en-US" sz="1200" dirty="0">
                <a:latin typeface="Roboto" panose="02000000000000000000" pitchFamily="2" charset="0"/>
                <a:ea typeface="Roboto" panose="02000000000000000000" pitchFamily="2" charset="0"/>
                <a:cs typeface="Roboto" panose="02000000000000000000" pitchFamily="2" charset="0"/>
              </a:rPr>
              <a:t> online </a:t>
            </a:r>
            <a:r>
              <a:rPr lang="en-US" sz="1200" dirty="0" err="1">
                <a:latin typeface="Roboto" panose="02000000000000000000" pitchFamily="2" charset="0"/>
                <a:ea typeface="Roboto" panose="02000000000000000000" pitchFamily="2" charset="0"/>
                <a:cs typeface="Roboto" panose="02000000000000000000" pitchFamily="2" charset="0"/>
              </a:rPr>
              <a:t>khi</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đặt</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mua</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sản</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phẩm</a:t>
            </a:r>
            <a:r>
              <a:rPr lang="en-US" sz="1200" dirty="0">
                <a:latin typeface="Roboto" panose="02000000000000000000" pitchFamily="2" charset="0"/>
                <a:ea typeface="Roboto" panose="02000000000000000000" pitchFamily="2" charset="0"/>
                <a:cs typeface="Roboto" panose="02000000000000000000" pitchFamily="2" charset="0"/>
              </a:rPr>
              <a:t>.</a:t>
            </a:r>
          </a:p>
          <a:p>
            <a:pPr marL="285750" indent="-285750">
              <a:lnSpc>
                <a:spcPct val="150000"/>
              </a:lnSpc>
              <a:spcAft>
                <a:spcPts val="600"/>
              </a:spcAft>
              <a:buFont typeface="Wingdings" panose="05000000000000000000" pitchFamily="2" charset="2"/>
              <a:buChar char="§"/>
            </a:pPr>
            <a:r>
              <a:rPr lang="en-US" sz="1200" dirty="0" err="1">
                <a:latin typeface="Roboto" panose="02000000000000000000" pitchFamily="2" charset="0"/>
                <a:ea typeface="Roboto" panose="02000000000000000000" pitchFamily="2" charset="0"/>
                <a:cs typeface="Roboto" panose="02000000000000000000" pitchFamily="2" charset="0"/>
              </a:rPr>
              <a:t>Tối</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ưu</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hóa</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chương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trình</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để</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tăng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hiệu</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suất</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và</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tốc</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độ</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thực</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thi</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giảm</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thiếu</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bộ</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nhớ</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xuống</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mức</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thấp</a:t>
            </a:r>
            <a:r>
              <a:rPr lang="en-US" sz="1200" dirty="0">
                <a:latin typeface="Roboto" panose="02000000000000000000" pitchFamily="2" charset="0"/>
                <a:ea typeface="Roboto" panose="02000000000000000000" pitchFamily="2" charset="0"/>
                <a:cs typeface="Roboto" panose="02000000000000000000" pitchFamily="2" charset="0"/>
              </a:rPr>
              <a:t> </a:t>
            </a:r>
            <a:r>
              <a:rPr lang="en-US" sz="1200" dirty="0" err="1">
                <a:latin typeface="Roboto" panose="02000000000000000000" pitchFamily="2" charset="0"/>
                <a:ea typeface="Roboto" panose="02000000000000000000" pitchFamily="2" charset="0"/>
                <a:cs typeface="Roboto" panose="02000000000000000000" pitchFamily="2" charset="0"/>
              </a:rPr>
              <a:t>nhất</a:t>
            </a:r>
            <a:r>
              <a:rPr lang="en-US" sz="1200" dirty="0">
                <a:latin typeface="Roboto" panose="02000000000000000000" pitchFamily="2" charset="0"/>
                <a:ea typeface="Roboto" panose="02000000000000000000" pitchFamily="2" charset="0"/>
                <a:cs typeface="Roboto" panose="02000000000000000000" pitchFamily="2" charset="0"/>
              </a:rPr>
              <a:t>.</a:t>
            </a:r>
          </a:p>
          <a:p>
            <a:pPr marL="285750" indent="-285750">
              <a:lnSpc>
                <a:spcPct val="150000"/>
              </a:lnSpc>
              <a:spcAft>
                <a:spcPts val="600"/>
              </a:spcAft>
              <a:buFont typeface="Wingdings" panose="05000000000000000000" pitchFamily="2" charset="2"/>
              <a:buChar char="§"/>
            </a:pPr>
            <a:endParaRPr lang="en-US" sz="1200" dirty="0">
              <a:latin typeface="Roboto" panose="02000000000000000000" pitchFamily="2" charset="0"/>
              <a:ea typeface="Roboto" panose="02000000000000000000" pitchFamily="2" charset="0"/>
            </a:endParaRPr>
          </a:p>
        </p:txBody>
      </p:sp>
      <p:sp>
        <p:nvSpPr>
          <p:cNvPr id="983" name="TextBox 982">
            <a:extLst>
              <a:ext uri="{FF2B5EF4-FFF2-40B4-BE49-F238E27FC236}">
                <a16:creationId xmlns:a16="http://schemas.microsoft.com/office/drawing/2014/main" id="{7664E392-77D7-2838-7285-3F1EAEFA9CAF}"/>
              </a:ext>
            </a:extLst>
          </p:cNvPr>
          <p:cNvSpPr txBox="1"/>
          <p:nvPr/>
        </p:nvSpPr>
        <p:spPr>
          <a:xfrm>
            <a:off x="713100" y="1625084"/>
            <a:ext cx="7717800" cy="307777"/>
          </a:xfrm>
          <a:prstGeom prst="rect">
            <a:avLst/>
          </a:prstGeom>
          <a:noFill/>
        </p:spPr>
        <p:txBody>
          <a:bodyPr wrap="square" rtlCol="0">
            <a:spAutoFit/>
          </a:bodyPr>
          <a:lstStyle/>
          <a:p>
            <a:pPr algn="ctr"/>
            <a:r>
              <a:rPr lang="en-US" b="1" dirty="0">
                <a:latin typeface="Roboto" panose="02000000000000000000" pitchFamily="2" charset="0"/>
                <a:ea typeface="Roboto" panose="02000000000000000000" pitchFamily="2" charset="0"/>
                <a:cs typeface="Roboto" panose="02000000000000000000" pitchFamily="2" charset="0"/>
              </a:rPr>
              <a:t>HƯỚNG PHÁT TRIỂN</a:t>
            </a:r>
          </a:p>
        </p:txBody>
      </p:sp>
      <p:grpSp>
        <p:nvGrpSpPr>
          <p:cNvPr id="984" name="Google Shape;969;p37">
            <a:extLst>
              <a:ext uri="{FF2B5EF4-FFF2-40B4-BE49-F238E27FC236}">
                <a16:creationId xmlns:a16="http://schemas.microsoft.com/office/drawing/2014/main" id="{6B4C61B3-9E19-B658-C189-139779B65A0A}"/>
              </a:ext>
            </a:extLst>
          </p:cNvPr>
          <p:cNvGrpSpPr/>
          <p:nvPr/>
        </p:nvGrpSpPr>
        <p:grpSpPr>
          <a:xfrm>
            <a:off x="5661660" y="2023327"/>
            <a:ext cx="2574902" cy="2413819"/>
            <a:chOff x="194725" y="881950"/>
            <a:chExt cx="3816000" cy="3436078"/>
          </a:xfrm>
        </p:grpSpPr>
        <p:sp>
          <p:nvSpPr>
            <p:cNvPr id="985" name="Google Shape;970;p37">
              <a:extLst>
                <a:ext uri="{FF2B5EF4-FFF2-40B4-BE49-F238E27FC236}">
                  <a16:creationId xmlns:a16="http://schemas.microsoft.com/office/drawing/2014/main" id="{D7440250-3C77-C5D1-C8D3-F0BB9BC48F06}"/>
                </a:ext>
              </a:extLst>
            </p:cNvPr>
            <p:cNvSpPr/>
            <p:nvPr/>
          </p:nvSpPr>
          <p:spPr>
            <a:xfrm>
              <a:off x="194725" y="887114"/>
              <a:ext cx="3816000" cy="2937365"/>
            </a:xfrm>
            <a:custGeom>
              <a:avLst/>
              <a:gdLst/>
              <a:ahLst/>
              <a:cxnLst/>
              <a:rect l="l" t="t" r="r" b="b"/>
              <a:pathLst>
                <a:path w="49507" h="38108" extrusionOk="0">
                  <a:moveTo>
                    <a:pt x="38356" y="0"/>
                  </a:moveTo>
                  <a:cubicBezTo>
                    <a:pt x="38147" y="0"/>
                    <a:pt x="37935" y="6"/>
                    <a:pt x="37719" y="17"/>
                  </a:cubicBezTo>
                  <a:cubicBezTo>
                    <a:pt x="32087" y="302"/>
                    <a:pt x="30337" y="5196"/>
                    <a:pt x="29635" y="7553"/>
                  </a:cubicBezTo>
                  <a:cubicBezTo>
                    <a:pt x="28492" y="11411"/>
                    <a:pt x="27694" y="13328"/>
                    <a:pt x="24801" y="13518"/>
                  </a:cubicBezTo>
                  <a:cubicBezTo>
                    <a:pt x="24690" y="13526"/>
                    <a:pt x="24581" y="13529"/>
                    <a:pt x="24475" y="13529"/>
                  </a:cubicBezTo>
                  <a:cubicBezTo>
                    <a:pt x="21705" y="13529"/>
                    <a:pt x="20576" y="11028"/>
                    <a:pt x="17514" y="8482"/>
                  </a:cubicBezTo>
                  <a:cubicBezTo>
                    <a:pt x="16083" y="7290"/>
                    <a:pt x="14309" y="6589"/>
                    <a:pt x="12458" y="6589"/>
                  </a:cubicBezTo>
                  <a:cubicBezTo>
                    <a:pt x="9518" y="6589"/>
                    <a:pt x="6384" y="8357"/>
                    <a:pt x="4120" y="12733"/>
                  </a:cubicBezTo>
                  <a:cubicBezTo>
                    <a:pt x="0" y="20734"/>
                    <a:pt x="4620" y="28806"/>
                    <a:pt x="12418" y="34759"/>
                  </a:cubicBezTo>
                  <a:cubicBezTo>
                    <a:pt x="15439" y="37063"/>
                    <a:pt x="18465" y="38108"/>
                    <a:pt x="22148" y="38108"/>
                  </a:cubicBezTo>
                  <a:cubicBezTo>
                    <a:pt x="23910" y="38108"/>
                    <a:pt x="25822" y="37869"/>
                    <a:pt x="27956" y="37414"/>
                  </a:cubicBezTo>
                  <a:cubicBezTo>
                    <a:pt x="39434" y="34973"/>
                    <a:pt x="46744" y="25877"/>
                    <a:pt x="48518" y="15388"/>
                  </a:cubicBezTo>
                  <a:cubicBezTo>
                    <a:pt x="49506" y="9585"/>
                    <a:pt x="47099" y="0"/>
                    <a:pt x="38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71;p37">
              <a:extLst>
                <a:ext uri="{FF2B5EF4-FFF2-40B4-BE49-F238E27FC236}">
                  <a16:creationId xmlns:a16="http://schemas.microsoft.com/office/drawing/2014/main" id="{C2248411-AC08-7574-EBCE-A65878DC7F09}"/>
                </a:ext>
              </a:extLst>
            </p:cNvPr>
            <p:cNvSpPr/>
            <p:nvPr/>
          </p:nvSpPr>
          <p:spPr>
            <a:xfrm>
              <a:off x="1309779" y="3792073"/>
              <a:ext cx="382702" cy="523219"/>
            </a:xfrm>
            <a:custGeom>
              <a:avLst/>
              <a:gdLst/>
              <a:ahLst/>
              <a:cxnLst/>
              <a:rect l="l" t="t" r="r" b="b"/>
              <a:pathLst>
                <a:path w="4965" h="6788" extrusionOk="0">
                  <a:moveTo>
                    <a:pt x="0" y="1"/>
                  </a:moveTo>
                  <a:lnTo>
                    <a:pt x="0" y="6788"/>
                  </a:lnTo>
                  <a:lnTo>
                    <a:pt x="4965" y="6788"/>
                  </a:lnTo>
                  <a:lnTo>
                    <a:pt x="4965"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72;p37">
              <a:extLst>
                <a:ext uri="{FF2B5EF4-FFF2-40B4-BE49-F238E27FC236}">
                  <a16:creationId xmlns:a16="http://schemas.microsoft.com/office/drawing/2014/main" id="{E48BFA98-F27C-6D2C-7FE6-A666E1B1DF06}"/>
                </a:ext>
              </a:extLst>
            </p:cNvPr>
            <p:cNvSpPr/>
            <p:nvPr/>
          </p:nvSpPr>
          <p:spPr>
            <a:xfrm>
              <a:off x="1309779" y="3792073"/>
              <a:ext cx="382702" cy="523219"/>
            </a:xfrm>
            <a:custGeom>
              <a:avLst/>
              <a:gdLst/>
              <a:ahLst/>
              <a:cxnLst/>
              <a:rect l="l" t="t" r="r" b="b"/>
              <a:pathLst>
                <a:path w="4965" h="6788" extrusionOk="0">
                  <a:moveTo>
                    <a:pt x="0" y="1"/>
                  </a:moveTo>
                  <a:lnTo>
                    <a:pt x="0" y="6788"/>
                  </a:lnTo>
                  <a:lnTo>
                    <a:pt x="4965" y="6788"/>
                  </a:lnTo>
                  <a:lnTo>
                    <a:pt x="49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73;p37">
              <a:extLst>
                <a:ext uri="{FF2B5EF4-FFF2-40B4-BE49-F238E27FC236}">
                  <a16:creationId xmlns:a16="http://schemas.microsoft.com/office/drawing/2014/main" id="{39BFF342-A81A-ED68-B4C4-A6DADECB55F0}"/>
                </a:ext>
              </a:extLst>
            </p:cNvPr>
            <p:cNvSpPr/>
            <p:nvPr/>
          </p:nvSpPr>
          <p:spPr>
            <a:xfrm>
              <a:off x="1976067" y="3065275"/>
              <a:ext cx="382702" cy="1250006"/>
            </a:xfrm>
            <a:custGeom>
              <a:avLst/>
              <a:gdLst/>
              <a:ahLst/>
              <a:cxnLst/>
              <a:rect l="l" t="t" r="r" b="b"/>
              <a:pathLst>
                <a:path w="4965" h="16217" extrusionOk="0">
                  <a:moveTo>
                    <a:pt x="0" y="0"/>
                  </a:moveTo>
                  <a:lnTo>
                    <a:pt x="0" y="16217"/>
                  </a:lnTo>
                  <a:lnTo>
                    <a:pt x="4965" y="16217"/>
                  </a:lnTo>
                  <a:lnTo>
                    <a:pt x="4965"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74;p37">
              <a:extLst>
                <a:ext uri="{FF2B5EF4-FFF2-40B4-BE49-F238E27FC236}">
                  <a16:creationId xmlns:a16="http://schemas.microsoft.com/office/drawing/2014/main" id="{01FB8D30-B887-F28C-F0B2-7BF9593DA3EC}"/>
                </a:ext>
              </a:extLst>
            </p:cNvPr>
            <p:cNvSpPr/>
            <p:nvPr/>
          </p:nvSpPr>
          <p:spPr>
            <a:xfrm>
              <a:off x="1976067" y="3065275"/>
              <a:ext cx="382702" cy="1250006"/>
            </a:xfrm>
            <a:custGeom>
              <a:avLst/>
              <a:gdLst/>
              <a:ahLst/>
              <a:cxnLst/>
              <a:rect l="l" t="t" r="r" b="b"/>
              <a:pathLst>
                <a:path w="4965" h="16217" extrusionOk="0">
                  <a:moveTo>
                    <a:pt x="0" y="0"/>
                  </a:moveTo>
                  <a:lnTo>
                    <a:pt x="0" y="16217"/>
                  </a:lnTo>
                  <a:lnTo>
                    <a:pt x="4965" y="16217"/>
                  </a:lnTo>
                  <a:lnTo>
                    <a:pt x="49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75;p37">
              <a:extLst>
                <a:ext uri="{FF2B5EF4-FFF2-40B4-BE49-F238E27FC236}">
                  <a16:creationId xmlns:a16="http://schemas.microsoft.com/office/drawing/2014/main" id="{79865B4F-0F3C-7221-6A4C-FC4C9FDBE5F4}"/>
                </a:ext>
              </a:extLst>
            </p:cNvPr>
            <p:cNvSpPr/>
            <p:nvPr/>
          </p:nvSpPr>
          <p:spPr>
            <a:xfrm>
              <a:off x="2658851" y="2775218"/>
              <a:ext cx="382779" cy="1540058"/>
            </a:xfrm>
            <a:custGeom>
              <a:avLst/>
              <a:gdLst/>
              <a:ahLst/>
              <a:cxnLst/>
              <a:rect l="l" t="t" r="r" b="b"/>
              <a:pathLst>
                <a:path w="4966" h="19980" extrusionOk="0">
                  <a:moveTo>
                    <a:pt x="0" y="1"/>
                  </a:moveTo>
                  <a:lnTo>
                    <a:pt x="0" y="19980"/>
                  </a:lnTo>
                  <a:lnTo>
                    <a:pt x="4965" y="19980"/>
                  </a:lnTo>
                  <a:lnTo>
                    <a:pt x="4965"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76;p37">
              <a:extLst>
                <a:ext uri="{FF2B5EF4-FFF2-40B4-BE49-F238E27FC236}">
                  <a16:creationId xmlns:a16="http://schemas.microsoft.com/office/drawing/2014/main" id="{A3B152C3-5611-D2E8-0F6E-CB9E74024B3E}"/>
                </a:ext>
              </a:extLst>
            </p:cNvPr>
            <p:cNvSpPr/>
            <p:nvPr/>
          </p:nvSpPr>
          <p:spPr>
            <a:xfrm>
              <a:off x="2658851" y="2775218"/>
              <a:ext cx="382779" cy="1540058"/>
            </a:xfrm>
            <a:custGeom>
              <a:avLst/>
              <a:gdLst/>
              <a:ahLst/>
              <a:cxnLst/>
              <a:rect l="l" t="t" r="r" b="b"/>
              <a:pathLst>
                <a:path w="4966" h="19980" extrusionOk="0">
                  <a:moveTo>
                    <a:pt x="0" y="1"/>
                  </a:moveTo>
                  <a:lnTo>
                    <a:pt x="0" y="19980"/>
                  </a:lnTo>
                  <a:lnTo>
                    <a:pt x="4965" y="19980"/>
                  </a:lnTo>
                  <a:lnTo>
                    <a:pt x="49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77;p37">
              <a:extLst>
                <a:ext uri="{FF2B5EF4-FFF2-40B4-BE49-F238E27FC236}">
                  <a16:creationId xmlns:a16="http://schemas.microsoft.com/office/drawing/2014/main" id="{FAAE302F-4F7E-52BA-728C-B44D9F1CD440}"/>
                </a:ext>
              </a:extLst>
            </p:cNvPr>
            <p:cNvSpPr/>
            <p:nvPr/>
          </p:nvSpPr>
          <p:spPr>
            <a:xfrm>
              <a:off x="3341635" y="2267716"/>
              <a:ext cx="382779" cy="2047553"/>
            </a:xfrm>
            <a:custGeom>
              <a:avLst/>
              <a:gdLst/>
              <a:ahLst/>
              <a:cxnLst/>
              <a:rect l="l" t="t" r="r" b="b"/>
              <a:pathLst>
                <a:path w="4966" h="26564" extrusionOk="0">
                  <a:moveTo>
                    <a:pt x="1" y="1"/>
                  </a:moveTo>
                  <a:lnTo>
                    <a:pt x="1" y="26564"/>
                  </a:lnTo>
                  <a:lnTo>
                    <a:pt x="4965" y="26564"/>
                  </a:lnTo>
                  <a:lnTo>
                    <a:pt x="4965"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78;p37">
              <a:extLst>
                <a:ext uri="{FF2B5EF4-FFF2-40B4-BE49-F238E27FC236}">
                  <a16:creationId xmlns:a16="http://schemas.microsoft.com/office/drawing/2014/main" id="{875EB626-59ED-3E50-5AA1-934C2129ACF9}"/>
                </a:ext>
              </a:extLst>
            </p:cNvPr>
            <p:cNvSpPr/>
            <p:nvPr/>
          </p:nvSpPr>
          <p:spPr>
            <a:xfrm>
              <a:off x="3341635" y="2267716"/>
              <a:ext cx="382779" cy="2047553"/>
            </a:xfrm>
            <a:custGeom>
              <a:avLst/>
              <a:gdLst/>
              <a:ahLst/>
              <a:cxnLst/>
              <a:rect l="l" t="t" r="r" b="b"/>
              <a:pathLst>
                <a:path w="4966" h="26564" extrusionOk="0">
                  <a:moveTo>
                    <a:pt x="1" y="1"/>
                  </a:moveTo>
                  <a:lnTo>
                    <a:pt x="1" y="26564"/>
                  </a:lnTo>
                  <a:lnTo>
                    <a:pt x="4965" y="26564"/>
                  </a:lnTo>
                  <a:lnTo>
                    <a:pt x="49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79;p37">
              <a:extLst>
                <a:ext uri="{FF2B5EF4-FFF2-40B4-BE49-F238E27FC236}">
                  <a16:creationId xmlns:a16="http://schemas.microsoft.com/office/drawing/2014/main" id="{45DBA77C-B3AC-E036-2E11-2F89705FFEB1}"/>
                </a:ext>
              </a:extLst>
            </p:cNvPr>
            <p:cNvSpPr/>
            <p:nvPr/>
          </p:nvSpPr>
          <p:spPr>
            <a:xfrm>
              <a:off x="431441" y="1583080"/>
              <a:ext cx="3415877" cy="10175"/>
            </a:xfrm>
            <a:custGeom>
              <a:avLst/>
              <a:gdLst/>
              <a:ahLst/>
              <a:cxnLst/>
              <a:rect l="l" t="t" r="r" b="b"/>
              <a:pathLst>
                <a:path w="44316" h="132" extrusionOk="0">
                  <a:moveTo>
                    <a:pt x="37" y="1"/>
                  </a:moveTo>
                  <a:cubicBezTo>
                    <a:pt x="13" y="1"/>
                    <a:pt x="1" y="13"/>
                    <a:pt x="1" y="36"/>
                  </a:cubicBezTo>
                  <a:cubicBezTo>
                    <a:pt x="1" y="60"/>
                    <a:pt x="13" y="72"/>
                    <a:pt x="37" y="72"/>
                  </a:cubicBezTo>
                  <a:lnTo>
                    <a:pt x="656" y="72"/>
                  </a:lnTo>
                  <a:cubicBezTo>
                    <a:pt x="679" y="72"/>
                    <a:pt x="703" y="60"/>
                    <a:pt x="703" y="36"/>
                  </a:cubicBezTo>
                  <a:cubicBezTo>
                    <a:pt x="703" y="13"/>
                    <a:pt x="679" y="1"/>
                    <a:pt x="656" y="1"/>
                  </a:cubicBezTo>
                  <a:close/>
                  <a:moveTo>
                    <a:pt x="1287" y="1"/>
                  </a:moveTo>
                  <a:cubicBezTo>
                    <a:pt x="1263" y="1"/>
                    <a:pt x="1239" y="13"/>
                    <a:pt x="1239" y="36"/>
                  </a:cubicBezTo>
                  <a:cubicBezTo>
                    <a:pt x="1251" y="60"/>
                    <a:pt x="1263" y="72"/>
                    <a:pt x="1287" y="72"/>
                  </a:cubicBezTo>
                  <a:lnTo>
                    <a:pt x="1906" y="72"/>
                  </a:lnTo>
                  <a:cubicBezTo>
                    <a:pt x="1930" y="72"/>
                    <a:pt x="1942" y="60"/>
                    <a:pt x="1942" y="36"/>
                  </a:cubicBezTo>
                  <a:cubicBezTo>
                    <a:pt x="1942" y="13"/>
                    <a:pt x="1930" y="1"/>
                    <a:pt x="1906" y="1"/>
                  </a:cubicBezTo>
                  <a:close/>
                  <a:moveTo>
                    <a:pt x="2525" y="1"/>
                  </a:moveTo>
                  <a:cubicBezTo>
                    <a:pt x="2513" y="1"/>
                    <a:pt x="2489" y="25"/>
                    <a:pt x="2489" y="36"/>
                  </a:cubicBezTo>
                  <a:cubicBezTo>
                    <a:pt x="2489" y="60"/>
                    <a:pt x="2513" y="72"/>
                    <a:pt x="2537" y="72"/>
                  </a:cubicBezTo>
                  <a:lnTo>
                    <a:pt x="3156" y="72"/>
                  </a:lnTo>
                  <a:lnTo>
                    <a:pt x="3156" y="84"/>
                  </a:lnTo>
                  <a:cubicBezTo>
                    <a:pt x="3180" y="84"/>
                    <a:pt x="3192" y="60"/>
                    <a:pt x="3192" y="36"/>
                  </a:cubicBezTo>
                  <a:cubicBezTo>
                    <a:pt x="3192" y="13"/>
                    <a:pt x="3180" y="1"/>
                    <a:pt x="3156" y="1"/>
                  </a:cubicBezTo>
                  <a:close/>
                  <a:moveTo>
                    <a:pt x="3775" y="1"/>
                  </a:moveTo>
                  <a:cubicBezTo>
                    <a:pt x="3763" y="1"/>
                    <a:pt x="3739" y="25"/>
                    <a:pt x="3739" y="36"/>
                  </a:cubicBezTo>
                  <a:cubicBezTo>
                    <a:pt x="3739" y="60"/>
                    <a:pt x="3763" y="72"/>
                    <a:pt x="3775" y="72"/>
                  </a:cubicBezTo>
                  <a:lnTo>
                    <a:pt x="4406" y="72"/>
                  </a:lnTo>
                  <a:lnTo>
                    <a:pt x="4406" y="84"/>
                  </a:lnTo>
                  <a:cubicBezTo>
                    <a:pt x="4430" y="84"/>
                    <a:pt x="4442" y="60"/>
                    <a:pt x="4442" y="36"/>
                  </a:cubicBezTo>
                  <a:cubicBezTo>
                    <a:pt x="4442" y="25"/>
                    <a:pt x="4430" y="1"/>
                    <a:pt x="4406" y="1"/>
                  </a:cubicBezTo>
                  <a:close/>
                  <a:moveTo>
                    <a:pt x="5025" y="1"/>
                  </a:moveTo>
                  <a:cubicBezTo>
                    <a:pt x="5001" y="1"/>
                    <a:pt x="4990" y="25"/>
                    <a:pt x="4990" y="48"/>
                  </a:cubicBezTo>
                  <a:cubicBezTo>
                    <a:pt x="4990" y="60"/>
                    <a:pt x="5013" y="84"/>
                    <a:pt x="5025" y="84"/>
                  </a:cubicBezTo>
                  <a:lnTo>
                    <a:pt x="5656" y="84"/>
                  </a:lnTo>
                  <a:cubicBezTo>
                    <a:pt x="5680" y="84"/>
                    <a:pt x="5692" y="60"/>
                    <a:pt x="5692" y="48"/>
                  </a:cubicBezTo>
                  <a:cubicBezTo>
                    <a:pt x="5692" y="25"/>
                    <a:pt x="5680" y="1"/>
                    <a:pt x="5656" y="1"/>
                  </a:cubicBezTo>
                  <a:close/>
                  <a:moveTo>
                    <a:pt x="6275" y="1"/>
                  </a:moveTo>
                  <a:cubicBezTo>
                    <a:pt x="6252" y="1"/>
                    <a:pt x="6240" y="25"/>
                    <a:pt x="6240" y="48"/>
                  </a:cubicBezTo>
                  <a:cubicBezTo>
                    <a:pt x="6240" y="60"/>
                    <a:pt x="6252" y="84"/>
                    <a:pt x="6275" y="84"/>
                  </a:cubicBezTo>
                  <a:lnTo>
                    <a:pt x="6906" y="84"/>
                  </a:lnTo>
                  <a:cubicBezTo>
                    <a:pt x="6918" y="84"/>
                    <a:pt x="6942" y="60"/>
                    <a:pt x="6942" y="48"/>
                  </a:cubicBezTo>
                  <a:cubicBezTo>
                    <a:pt x="6942" y="25"/>
                    <a:pt x="6918" y="1"/>
                    <a:pt x="6906" y="1"/>
                  </a:cubicBezTo>
                  <a:close/>
                  <a:moveTo>
                    <a:pt x="7526" y="1"/>
                  </a:moveTo>
                  <a:cubicBezTo>
                    <a:pt x="7502" y="13"/>
                    <a:pt x="7490" y="25"/>
                    <a:pt x="7490" y="48"/>
                  </a:cubicBezTo>
                  <a:cubicBezTo>
                    <a:pt x="7490" y="60"/>
                    <a:pt x="7502" y="84"/>
                    <a:pt x="7526" y="84"/>
                  </a:cubicBezTo>
                  <a:lnTo>
                    <a:pt x="8157" y="84"/>
                  </a:lnTo>
                  <a:cubicBezTo>
                    <a:pt x="8169" y="84"/>
                    <a:pt x="8192" y="72"/>
                    <a:pt x="8192" y="48"/>
                  </a:cubicBezTo>
                  <a:cubicBezTo>
                    <a:pt x="8192" y="25"/>
                    <a:pt x="8169" y="1"/>
                    <a:pt x="8157" y="1"/>
                  </a:cubicBezTo>
                  <a:close/>
                  <a:moveTo>
                    <a:pt x="8776" y="13"/>
                  </a:moveTo>
                  <a:cubicBezTo>
                    <a:pt x="8752" y="13"/>
                    <a:pt x="8740" y="25"/>
                    <a:pt x="8740" y="48"/>
                  </a:cubicBezTo>
                  <a:cubicBezTo>
                    <a:pt x="8740" y="72"/>
                    <a:pt x="8752" y="84"/>
                    <a:pt x="8776" y="84"/>
                  </a:cubicBezTo>
                  <a:lnTo>
                    <a:pt x="9407" y="84"/>
                  </a:lnTo>
                  <a:cubicBezTo>
                    <a:pt x="9419" y="84"/>
                    <a:pt x="9442" y="72"/>
                    <a:pt x="9442" y="48"/>
                  </a:cubicBezTo>
                  <a:cubicBezTo>
                    <a:pt x="9442" y="25"/>
                    <a:pt x="9419" y="13"/>
                    <a:pt x="9395" y="13"/>
                  </a:cubicBezTo>
                  <a:close/>
                  <a:moveTo>
                    <a:pt x="10026" y="13"/>
                  </a:moveTo>
                  <a:cubicBezTo>
                    <a:pt x="10002" y="13"/>
                    <a:pt x="9990" y="25"/>
                    <a:pt x="9990" y="48"/>
                  </a:cubicBezTo>
                  <a:cubicBezTo>
                    <a:pt x="9990" y="72"/>
                    <a:pt x="10002" y="84"/>
                    <a:pt x="10026" y="84"/>
                  </a:cubicBezTo>
                  <a:lnTo>
                    <a:pt x="10645" y="84"/>
                  </a:lnTo>
                  <a:cubicBezTo>
                    <a:pt x="10669" y="84"/>
                    <a:pt x="10693" y="72"/>
                    <a:pt x="10693" y="48"/>
                  </a:cubicBezTo>
                  <a:cubicBezTo>
                    <a:pt x="10693" y="25"/>
                    <a:pt x="10669" y="13"/>
                    <a:pt x="10645" y="13"/>
                  </a:cubicBezTo>
                  <a:close/>
                  <a:moveTo>
                    <a:pt x="11276" y="13"/>
                  </a:moveTo>
                  <a:cubicBezTo>
                    <a:pt x="11252" y="13"/>
                    <a:pt x="11240" y="25"/>
                    <a:pt x="11240" y="48"/>
                  </a:cubicBezTo>
                  <a:cubicBezTo>
                    <a:pt x="11240" y="72"/>
                    <a:pt x="11252" y="84"/>
                    <a:pt x="11276" y="84"/>
                  </a:cubicBezTo>
                  <a:lnTo>
                    <a:pt x="11895" y="84"/>
                  </a:lnTo>
                  <a:cubicBezTo>
                    <a:pt x="11919" y="84"/>
                    <a:pt x="11943" y="72"/>
                    <a:pt x="11943" y="48"/>
                  </a:cubicBezTo>
                  <a:cubicBezTo>
                    <a:pt x="11943" y="25"/>
                    <a:pt x="11919" y="13"/>
                    <a:pt x="11895" y="13"/>
                  </a:cubicBezTo>
                  <a:close/>
                  <a:moveTo>
                    <a:pt x="12526" y="13"/>
                  </a:moveTo>
                  <a:cubicBezTo>
                    <a:pt x="12502" y="13"/>
                    <a:pt x="12479" y="36"/>
                    <a:pt x="12479" y="48"/>
                  </a:cubicBezTo>
                  <a:cubicBezTo>
                    <a:pt x="12490" y="72"/>
                    <a:pt x="12502" y="84"/>
                    <a:pt x="12526" y="84"/>
                  </a:cubicBezTo>
                  <a:lnTo>
                    <a:pt x="13145" y="84"/>
                  </a:lnTo>
                  <a:lnTo>
                    <a:pt x="13145" y="96"/>
                  </a:lnTo>
                  <a:cubicBezTo>
                    <a:pt x="13169" y="96"/>
                    <a:pt x="13181" y="72"/>
                    <a:pt x="13181" y="48"/>
                  </a:cubicBezTo>
                  <a:cubicBezTo>
                    <a:pt x="13181" y="25"/>
                    <a:pt x="13169" y="13"/>
                    <a:pt x="13145" y="13"/>
                  </a:cubicBezTo>
                  <a:close/>
                  <a:moveTo>
                    <a:pt x="13764" y="13"/>
                  </a:moveTo>
                  <a:cubicBezTo>
                    <a:pt x="13753" y="13"/>
                    <a:pt x="13729" y="36"/>
                    <a:pt x="13729" y="48"/>
                  </a:cubicBezTo>
                  <a:cubicBezTo>
                    <a:pt x="13729" y="72"/>
                    <a:pt x="13753" y="84"/>
                    <a:pt x="13776" y="84"/>
                  </a:cubicBezTo>
                  <a:lnTo>
                    <a:pt x="14395" y="84"/>
                  </a:lnTo>
                  <a:lnTo>
                    <a:pt x="14395" y="96"/>
                  </a:lnTo>
                  <a:cubicBezTo>
                    <a:pt x="14419" y="96"/>
                    <a:pt x="14431" y="72"/>
                    <a:pt x="14431" y="48"/>
                  </a:cubicBezTo>
                  <a:cubicBezTo>
                    <a:pt x="14431" y="36"/>
                    <a:pt x="14419" y="13"/>
                    <a:pt x="14395" y="13"/>
                  </a:cubicBezTo>
                  <a:close/>
                  <a:moveTo>
                    <a:pt x="15015" y="13"/>
                  </a:moveTo>
                  <a:cubicBezTo>
                    <a:pt x="15003" y="13"/>
                    <a:pt x="14979" y="36"/>
                    <a:pt x="14979" y="60"/>
                  </a:cubicBezTo>
                  <a:cubicBezTo>
                    <a:pt x="14979" y="72"/>
                    <a:pt x="15003" y="96"/>
                    <a:pt x="15015" y="96"/>
                  </a:cubicBezTo>
                  <a:lnTo>
                    <a:pt x="15646" y="96"/>
                  </a:lnTo>
                  <a:cubicBezTo>
                    <a:pt x="15669" y="96"/>
                    <a:pt x="15681" y="72"/>
                    <a:pt x="15681" y="60"/>
                  </a:cubicBezTo>
                  <a:cubicBezTo>
                    <a:pt x="15681" y="36"/>
                    <a:pt x="15669" y="13"/>
                    <a:pt x="15646" y="13"/>
                  </a:cubicBezTo>
                  <a:close/>
                  <a:moveTo>
                    <a:pt x="16265" y="13"/>
                  </a:moveTo>
                  <a:cubicBezTo>
                    <a:pt x="16241" y="13"/>
                    <a:pt x="16229" y="36"/>
                    <a:pt x="16229" y="60"/>
                  </a:cubicBezTo>
                  <a:cubicBezTo>
                    <a:pt x="16229" y="72"/>
                    <a:pt x="16253" y="96"/>
                    <a:pt x="16265" y="96"/>
                  </a:cubicBezTo>
                  <a:lnTo>
                    <a:pt x="16896" y="96"/>
                  </a:lnTo>
                  <a:cubicBezTo>
                    <a:pt x="16920" y="96"/>
                    <a:pt x="16932" y="72"/>
                    <a:pt x="16932" y="60"/>
                  </a:cubicBezTo>
                  <a:cubicBezTo>
                    <a:pt x="16932" y="36"/>
                    <a:pt x="16920" y="13"/>
                    <a:pt x="16896" y="13"/>
                  </a:cubicBezTo>
                  <a:close/>
                  <a:moveTo>
                    <a:pt x="17515" y="13"/>
                  </a:moveTo>
                  <a:cubicBezTo>
                    <a:pt x="17491" y="25"/>
                    <a:pt x="17479" y="36"/>
                    <a:pt x="17479" y="60"/>
                  </a:cubicBezTo>
                  <a:cubicBezTo>
                    <a:pt x="17479" y="72"/>
                    <a:pt x="17491" y="96"/>
                    <a:pt x="17515" y="96"/>
                  </a:cubicBezTo>
                  <a:lnTo>
                    <a:pt x="18146" y="96"/>
                  </a:lnTo>
                  <a:cubicBezTo>
                    <a:pt x="18158" y="96"/>
                    <a:pt x="18182" y="84"/>
                    <a:pt x="18182" y="60"/>
                  </a:cubicBezTo>
                  <a:cubicBezTo>
                    <a:pt x="18182" y="36"/>
                    <a:pt x="18158" y="13"/>
                    <a:pt x="18146" y="13"/>
                  </a:cubicBezTo>
                  <a:close/>
                  <a:moveTo>
                    <a:pt x="18765" y="25"/>
                  </a:moveTo>
                  <a:cubicBezTo>
                    <a:pt x="18741" y="25"/>
                    <a:pt x="18729" y="36"/>
                    <a:pt x="18729" y="60"/>
                  </a:cubicBezTo>
                  <a:cubicBezTo>
                    <a:pt x="18729" y="84"/>
                    <a:pt x="18741" y="96"/>
                    <a:pt x="18765" y="96"/>
                  </a:cubicBezTo>
                  <a:lnTo>
                    <a:pt x="19396" y="96"/>
                  </a:lnTo>
                  <a:cubicBezTo>
                    <a:pt x="19408" y="96"/>
                    <a:pt x="19432" y="84"/>
                    <a:pt x="19432" y="60"/>
                  </a:cubicBezTo>
                  <a:cubicBezTo>
                    <a:pt x="19432" y="36"/>
                    <a:pt x="19408" y="25"/>
                    <a:pt x="19384" y="25"/>
                  </a:cubicBezTo>
                  <a:close/>
                  <a:moveTo>
                    <a:pt x="20015" y="25"/>
                  </a:moveTo>
                  <a:cubicBezTo>
                    <a:pt x="19991" y="25"/>
                    <a:pt x="19980" y="36"/>
                    <a:pt x="19980" y="60"/>
                  </a:cubicBezTo>
                  <a:cubicBezTo>
                    <a:pt x="19980" y="84"/>
                    <a:pt x="19991" y="96"/>
                    <a:pt x="20015" y="96"/>
                  </a:cubicBezTo>
                  <a:lnTo>
                    <a:pt x="20634" y="96"/>
                  </a:lnTo>
                  <a:cubicBezTo>
                    <a:pt x="20658" y="96"/>
                    <a:pt x="20682" y="84"/>
                    <a:pt x="20682" y="60"/>
                  </a:cubicBezTo>
                  <a:cubicBezTo>
                    <a:pt x="20682" y="36"/>
                    <a:pt x="20658" y="25"/>
                    <a:pt x="20634" y="25"/>
                  </a:cubicBezTo>
                  <a:close/>
                  <a:moveTo>
                    <a:pt x="21265" y="25"/>
                  </a:moveTo>
                  <a:cubicBezTo>
                    <a:pt x="21242" y="25"/>
                    <a:pt x="21230" y="36"/>
                    <a:pt x="21230" y="60"/>
                  </a:cubicBezTo>
                  <a:cubicBezTo>
                    <a:pt x="21230" y="84"/>
                    <a:pt x="21242" y="96"/>
                    <a:pt x="21265" y="96"/>
                  </a:cubicBezTo>
                  <a:lnTo>
                    <a:pt x="21885" y="96"/>
                  </a:lnTo>
                  <a:cubicBezTo>
                    <a:pt x="21908" y="96"/>
                    <a:pt x="21932" y="84"/>
                    <a:pt x="21932" y="60"/>
                  </a:cubicBezTo>
                  <a:cubicBezTo>
                    <a:pt x="21932" y="36"/>
                    <a:pt x="21908" y="25"/>
                    <a:pt x="21885" y="25"/>
                  </a:cubicBezTo>
                  <a:close/>
                  <a:moveTo>
                    <a:pt x="22516" y="25"/>
                  </a:moveTo>
                  <a:cubicBezTo>
                    <a:pt x="22492" y="25"/>
                    <a:pt x="22468" y="48"/>
                    <a:pt x="22468" y="60"/>
                  </a:cubicBezTo>
                  <a:cubicBezTo>
                    <a:pt x="22480" y="84"/>
                    <a:pt x="22492" y="96"/>
                    <a:pt x="22516" y="96"/>
                  </a:cubicBezTo>
                  <a:lnTo>
                    <a:pt x="23135" y="96"/>
                  </a:lnTo>
                  <a:lnTo>
                    <a:pt x="23135" y="108"/>
                  </a:lnTo>
                  <a:cubicBezTo>
                    <a:pt x="23158" y="108"/>
                    <a:pt x="23170" y="84"/>
                    <a:pt x="23170" y="60"/>
                  </a:cubicBezTo>
                  <a:cubicBezTo>
                    <a:pt x="23170" y="36"/>
                    <a:pt x="23158" y="25"/>
                    <a:pt x="23135" y="25"/>
                  </a:cubicBezTo>
                  <a:close/>
                  <a:moveTo>
                    <a:pt x="23754" y="25"/>
                  </a:moveTo>
                  <a:cubicBezTo>
                    <a:pt x="23742" y="25"/>
                    <a:pt x="23718" y="48"/>
                    <a:pt x="23718" y="60"/>
                  </a:cubicBezTo>
                  <a:cubicBezTo>
                    <a:pt x="23718" y="84"/>
                    <a:pt x="23742" y="96"/>
                    <a:pt x="23766" y="96"/>
                  </a:cubicBezTo>
                  <a:lnTo>
                    <a:pt x="24385" y="96"/>
                  </a:lnTo>
                  <a:lnTo>
                    <a:pt x="24385" y="108"/>
                  </a:lnTo>
                  <a:cubicBezTo>
                    <a:pt x="24409" y="108"/>
                    <a:pt x="24421" y="84"/>
                    <a:pt x="24421" y="60"/>
                  </a:cubicBezTo>
                  <a:cubicBezTo>
                    <a:pt x="24421" y="48"/>
                    <a:pt x="24409" y="25"/>
                    <a:pt x="24385" y="25"/>
                  </a:cubicBezTo>
                  <a:close/>
                  <a:moveTo>
                    <a:pt x="25004" y="25"/>
                  </a:moveTo>
                  <a:cubicBezTo>
                    <a:pt x="24992" y="25"/>
                    <a:pt x="24968" y="48"/>
                    <a:pt x="24968" y="72"/>
                  </a:cubicBezTo>
                  <a:cubicBezTo>
                    <a:pt x="24968" y="84"/>
                    <a:pt x="24992" y="108"/>
                    <a:pt x="25004" y="108"/>
                  </a:cubicBezTo>
                  <a:lnTo>
                    <a:pt x="25635" y="108"/>
                  </a:lnTo>
                  <a:cubicBezTo>
                    <a:pt x="25659" y="108"/>
                    <a:pt x="25671" y="84"/>
                    <a:pt x="25671" y="72"/>
                  </a:cubicBezTo>
                  <a:cubicBezTo>
                    <a:pt x="25671" y="48"/>
                    <a:pt x="25659" y="25"/>
                    <a:pt x="25635" y="25"/>
                  </a:cubicBezTo>
                  <a:close/>
                  <a:moveTo>
                    <a:pt x="26254" y="25"/>
                  </a:moveTo>
                  <a:cubicBezTo>
                    <a:pt x="26230" y="25"/>
                    <a:pt x="26218" y="48"/>
                    <a:pt x="26218" y="72"/>
                  </a:cubicBezTo>
                  <a:cubicBezTo>
                    <a:pt x="26218" y="84"/>
                    <a:pt x="26242" y="108"/>
                    <a:pt x="26254" y="108"/>
                  </a:cubicBezTo>
                  <a:lnTo>
                    <a:pt x="26885" y="108"/>
                  </a:lnTo>
                  <a:cubicBezTo>
                    <a:pt x="26909" y="108"/>
                    <a:pt x="26921" y="84"/>
                    <a:pt x="26921" y="72"/>
                  </a:cubicBezTo>
                  <a:cubicBezTo>
                    <a:pt x="26921" y="48"/>
                    <a:pt x="26909" y="25"/>
                    <a:pt x="26885" y="25"/>
                  </a:cubicBezTo>
                  <a:close/>
                  <a:moveTo>
                    <a:pt x="27504" y="25"/>
                  </a:moveTo>
                  <a:cubicBezTo>
                    <a:pt x="27480" y="36"/>
                    <a:pt x="27469" y="48"/>
                    <a:pt x="27469" y="72"/>
                  </a:cubicBezTo>
                  <a:cubicBezTo>
                    <a:pt x="27469" y="84"/>
                    <a:pt x="27480" y="108"/>
                    <a:pt x="27504" y="108"/>
                  </a:cubicBezTo>
                  <a:lnTo>
                    <a:pt x="28135" y="108"/>
                  </a:lnTo>
                  <a:cubicBezTo>
                    <a:pt x="28147" y="108"/>
                    <a:pt x="28171" y="96"/>
                    <a:pt x="28171" y="72"/>
                  </a:cubicBezTo>
                  <a:cubicBezTo>
                    <a:pt x="28171" y="48"/>
                    <a:pt x="28147" y="25"/>
                    <a:pt x="28135" y="25"/>
                  </a:cubicBezTo>
                  <a:close/>
                  <a:moveTo>
                    <a:pt x="28754" y="36"/>
                  </a:moveTo>
                  <a:cubicBezTo>
                    <a:pt x="28731" y="36"/>
                    <a:pt x="28719" y="48"/>
                    <a:pt x="28719" y="72"/>
                  </a:cubicBezTo>
                  <a:cubicBezTo>
                    <a:pt x="28719" y="96"/>
                    <a:pt x="28731" y="108"/>
                    <a:pt x="28754" y="108"/>
                  </a:cubicBezTo>
                  <a:lnTo>
                    <a:pt x="29385" y="108"/>
                  </a:lnTo>
                  <a:cubicBezTo>
                    <a:pt x="29397" y="108"/>
                    <a:pt x="29421" y="96"/>
                    <a:pt x="29421" y="72"/>
                  </a:cubicBezTo>
                  <a:cubicBezTo>
                    <a:pt x="29421" y="48"/>
                    <a:pt x="29397" y="36"/>
                    <a:pt x="29374" y="36"/>
                  </a:cubicBezTo>
                  <a:close/>
                  <a:moveTo>
                    <a:pt x="30005" y="36"/>
                  </a:moveTo>
                  <a:cubicBezTo>
                    <a:pt x="29981" y="36"/>
                    <a:pt x="29969" y="48"/>
                    <a:pt x="29969" y="72"/>
                  </a:cubicBezTo>
                  <a:cubicBezTo>
                    <a:pt x="29969" y="96"/>
                    <a:pt x="29981" y="108"/>
                    <a:pt x="30005" y="108"/>
                  </a:cubicBezTo>
                  <a:lnTo>
                    <a:pt x="30624" y="108"/>
                  </a:lnTo>
                  <a:cubicBezTo>
                    <a:pt x="30648" y="108"/>
                    <a:pt x="30671" y="96"/>
                    <a:pt x="30671" y="72"/>
                  </a:cubicBezTo>
                  <a:cubicBezTo>
                    <a:pt x="30671" y="48"/>
                    <a:pt x="30648" y="36"/>
                    <a:pt x="30624" y="36"/>
                  </a:cubicBezTo>
                  <a:close/>
                  <a:moveTo>
                    <a:pt x="31255" y="36"/>
                  </a:moveTo>
                  <a:cubicBezTo>
                    <a:pt x="31231" y="36"/>
                    <a:pt x="31219" y="48"/>
                    <a:pt x="31219" y="72"/>
                  </a:cubicBezTo>
                  <a:cubicBezTo>
                    <a:pt x="31219" y="96"/>
                    <a:pt x="31231" y="108"/>
                    <a:pt x="31255" y="108"/>
                  </a:cubicBezTo>
                  <a:lnTo>
                    <a:pt x="31874" y="108"/>
                  </a:lnTo>
                  <a:cubicBezTo>
                    <a:pt x="31898" y="108"/>
                    <a:pt x="31921" y="96"/>
                    <a:pt x="31921" y="72"/>
                  </a:cubicBezTo>
                  <a:cubicBezTo>
                    <a:pt x="31921" y="48"/>
                    <a:pt x="31898" y="36"/>
                    <a:pt x="31874" y="36"/>
                  </a:cubicBezTo>
                  <a:close/>
                  <a:moveTo>
                    <a:pt x="32505" y="36"/>
                  </a:moveTo>
                  <a:cubicBezTo>
                    <a:pt x="32481" y="36"/>
                    <a:pt x="32457" y="60"/>
                    <a:pt x="32457" y="72"/>
                  </a:cubicBezTo>
                  <a:cubicBezTo>
                    <a:pt x="32469" y="96"/>
                    <a:pt x="32481" y="108"/>
                    <a:pt x="32505" y="108"/>
                  </a:cubicBezTo>
                  <a:lnTo>
                    <a:pt x="33124" y="108"/>
                  </a:lnTo>
                  <a:lnTo>
                    <a:pt x="33124" y="120"/>
                  </a:lnTo>
                  <a:cubicBezTo>
                    <a:pt x="33148" y="120"/>
                    <a:pt x="33160" y="96"/>
                    <a:pt x="33160" y="72"/>
                  </a:cubicBezTo>
                  <a:cubicBezTo>
                    <a:pt x="33160" y="48"/>
                    <a:pt x="33148" y="36"/>
                    <a:pt x="33124" y="36"/>
                  </a:cubicBezTo>
                  <a:close/>
                  <a:moveTo>
                    <a:pt x="33743" y="36"/>
                  </a:moveTo>
                  <a:cubicBezTo>
                    <a:pt x="33731" y="36"/>
                    <a:pt x="33707" y="60"/>
                    <a:pt x="33707" y="72"/>
                  </a:cubicBezTo>
                  <a:cubicBezTo>
                    <a:pt x="33707" y="96"/>
                    <a:pt x="33731" y="108"/>
                    <a:pt x="33755" y="108"/>
                  </a:cubicBezTo>
                  <a:lnTo>
                    <a:pt x="34374" y="108"/>
                  </a:lnTo>
                  <a:lnTo>
                    <a:pt x="34374" y="120"/>
                  </a:lnTo>
                  <a:cubicBezTo>
                    <a:pt x="34398" y="120"/>
                    <a:pt x="34410" y="96"/>
                    <a:pt x="34410" y="72"/>
                  </a:cubicBezTo>
                  <a:cubicBezTo>
                    <a:pt x="34410" y="60"/>
                    <a:pt x="34398" y="36"/>
                    <a:pt x="34374" y="36"/>
                  </a:cubicBezTo>
                  <a:close/>
                  <a:moveTo>
                    <a:pt x="34993" y="36"/>
                  </a:moveTo>
                  <a:cubicBezTo>
                    <a:pt x="34981" y="36"/>
                    <a:pt x="34958" y="60"/>
                    <a:pt x="34958" y="84"/>
                  </a:cubicBezTo>
                  <a:cubicBezTo>
                    <a:pt x="34958" y="96"/>
                    <a:pt x="34981" y="120"/>
                    <a:pt x="34993" y="120"/>
                  </a:cubicBezTo>
                  <a:lnTo>
                    <a:pt x="35624" y="120"/>
                  </a:lnTo>
                  <a:cubicBezTo>
                    <a:pt x="35648" y="120"/>
                    <a:pt x="35660" y="96"/>
                    <a:pt x="35660" y="84"/>
                  </a:cubicBezTo>
                  <a:cubicBezTo>
                    <a:pt x="35660" y="60"/>
                    <a:pt x="35648" y="36"/>
                    <a:pt x="35624" y="36"/>
                  </a:cubicBezTo>
                  <a:close/>
                  <a:moveTo>
                    <a:pt x="36243" y="36"/>
                  </a:moveTo>
                  <a:cubicBezTo>
                    <a:pt x="36220" y="36"/>
                    <a:pt x="36208" y="60"/>
                    <a:pt x="36208" y="84"/>
                  </a:cubicBezTo>
                  <a:cubicBezTo>
                    <a:pt x="36208" y="96"/>
                    <a:pt x="36232" y="120"/>
                    <a:pt x="36243" y="120"/>
                  </a:cubicBezTo>
                  <a:lnTo>
                    <a:pt x="36874" y="120"/>
                  </a:lnTo>
                  <a:cubicBezTo>
                    <a:pt x="36898" y="120"/>
                    <a:pt x="36910" y="96"/>
                    <a:pt x="36910" y="84"/>
                  </a:cubicBezTo>
                  <a:cubicBezTo>
                    <a:pt x="36910" y="60"/>
                    <a:pt x="36898" y="36"/>
                    <a:pt x="36874" y="36"/>
                  </a:cubicBezTo>
                  <a:close/>
                  <a:moveTo>
                    <a:pt x="37494" y="36"/>
                  </a:moveTo>
                  <a:cubicBezTo>
                    <a:pt x="37470" y="48"/>
                    <a:pt x="37458" y="60"/>
                    <a:pt x="37458" y="84"/>
                  </a:cubicBezTo>
                  <a:cubicBezTo>
                    <a:pt x="37458" y="96"/>
                    <a:pt x="37470" y="120"/>
                    <a:pt x="37494" y="120"/>
                  </a:cubicBezTo>
                  <a:lnTo>
                    <a:pt x="38125" y="120"/>
                  </a:lnTo>
                  <a:cubicBezTo>
                    <a:pt x="38137" y="120"/>
                    <a:pt x="38160" y="108"/>
                    <a:pt x="38160" y="84"/>
                  </a:cubicBezTo>
                  <a:cubicBezTo>
                    <a:pt x="38160" y="60"/>
                    <a:pt x="38137" y="36"/>
                    <a:pt x="38125" y="36"/>
                  </a:cubicBezTo>
                  <a:close/>
                  <a:moveTo>
                    <a:pt x="38744" y="48"/>
                  </a:moveTo>
                  <a:cubicBezTo>
                    <a:pt x="38720" y="48"/>
                    <a:pt x="38708" y="60"/>
                    <a:pt x="38708" y="84"/>
                  </a:cubicBezTo>
                  <a:cubicBezTo>
                    <a:pt x="38708" y="108"/>
                    <a:pt x="38720" y="120"/>
                    <a:pt x="38744" y="120"/>
                  </a:cubicBezTo>
                  <a:lnTo>
                    <a:pt x="39375" y="120"/>
                  </a:lnTo>
                  <a:cubicBezTo>
                    <a:pt x="39387" y="120"/>
                    <a:pt x="39411" y="108"/>
                    <a:pt x="39411" y="84"/>
                  </a:cubicBezTo>
                  <a:cubicBezTo>
                    <a:pt x="39411" y="60"/>
                    <a:pt x="39387" y="48"/>
                    <a:pt x="39363" y="48"/>
                  </a:cubicBezTo>
                  <a:close/>
                  <a:moveTo>
                    <a:pt x="39994" y="48"/>
                  </a:moveTo>
                  <a:cubicBezTo>
                    <a:pt x="39970" y="48"/>
                    <a:pt x="39958" y="60"/>
                    <a:pt x="39958" y="84"/>
                  </a:cubicBezTo>
                  <a:cubicBezTo>
                    <a:pt x="39958" y="108"/>
                    <a:pt x="39970" y="120"/>
                    <a:pt x="39994" y="120"/>
                  </a:cubicBezTo>
                  <a:lnTo>
                    <a:pt x="40625" y="120"/>
                  </a:lnTo>
                  <a:cubicBezTo>
                    <a:pt x="40637" y="120"/>
                    <a:pt x="40661" y="108"/>
                    <a:pt x="40661" y="84"/>
                  </a:cubicBezTo>
                  <a:cubicBezTo>
                    <a:pt x="40661" y="60"/>
                    <a:pt x="40637" y="48"/>
                    <a:pt x="40613" y="48"/>
                  </a:cubicBezTo>
                  <a:close/>
                  <a:moveTo>
                    <a:pt x="41244" y="48"/>
                  </a:moveTo>
                  <a:cubicBezTo>
                    <a:pt x="41220" y="48"/>
                    <a:pt x="41208" y="60"/>
                    <a:pt x="41208" y="84"/>
                  </a:cubicBezTo>
                  <a:cubicBezTo>
                    <a:pt x="41208" y="108"/>
                    <a:pt x="41220" y="120"/>
                    <a:pt x="41244" y="120"/>
                  </a:cubicBezTo>
                  <a:lnTo>
                    <a:pt x="41863" y="120"/>
                  </a:lnTo>
                  <a:cubicBezTo>
                    <a:pt x="41887" y="120"/>
                    <a:pt x="41911" y="108"/>
                    <a:pt x="41911" y="84"/>
                  </a:cubicBezTo>
                  <a:cubicBezTo>
                    <a:pt x="41911" y="60"/>
                    <a:pt x="41887" y="48"/>
                    <a:pt x="41863" y="48"/>
                  </a:cubicBezTo>
                  <a:close/>
                  <a:moveTo>
                    <a:pt x="43732" y="48"/>
                  </a:moveTo>
                  <a:cubicBezTo>
                    <a:pt x="43721" y="48"/>
                    <a:pt x="43697" y="72"/>
                    <a:pt x="43697" y="84"/>
                  </a:cubicBezTo>
                  <a:cubicBezTo>
                    <a:pt x="43697" y="108"/>
                    <a:pt x="43721" y="120"/>
                    <a:pt x="43744" y="120"/>
                  </a:cubicBezTo>
                  <a:lnTo>
                    <a:pt x="44280" y="120"/>
                  </a:lnTo>
                  <a:cubicBezTo>
                    <a:pt x="44304" y="120"/>
                    <a:pt x="44316" y="108"/>
                    <a:pt x="44316" y="84"/>
                  </a:cubicBezTo>
                  <a:cubicBezTo>
                    <a:pt x="44316" y="60"/>
                    <a:pt x="44304" y="48"/>
                    <a:pt x="44280" y="48"/>
                  </a:cubicBezTo>
                  <a:close/>
                  <a:moveTo>
                    <a:pt x="42494" y="48"/>
                  </a:moveTo>
                  <a:cubicBezTo>
                    <a:pt x="42470" y="48"/>
                    <a:pt x="42459" y="72"/>
                    <a:pt x="42459" y="84"/>
                  </a:cubicBezTo>
                  <a:cubicBezTo>
                    <a:pt x="42459" y="108"/>
                    <a:pt x="42470" y="120"/>
                    <a:pt x="42494" y="120"/>
                  </a:cubicBezTo>
                  <a:lnTo>
                    <a:pt x="43113" y="120"/>
                  </a:lnTo>
                  <a:lnTo>
                    <a:pt x="43113" y="132"/>
                  </a:lnTo>
                  <a:cubicBezTo>
                    <a:pt x="43137" y="132"/>
                    <a:pt x="43161" y="108"/>
                    <a:pt x="43161" y="84"/>
                  </a:cubicBezTo>
                  <a:cubicBezTo>
                    <a:pt x="43161" y="60"/>
                    <a:pt x="43137" y="48"/>
                    <a:pt x="43113" y="48"/>
                  </a:cubicBez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80;p37">
              <a:extLst>
                <a:ext uri="{FF2B5EF4-FFF2-40B4-BE49-F238E27FC236}">
                  <a16:creationId xmlns:a16="http://schemas.microsoft.com/office/drawing/2014/main" id="{BC0F8816-F98F-4732-3593-5505A78E98E0}"/>
                </a:ext>
              </a:extLst>
            </p:cNvPr>
            <p:cNvSpPr/>
            <p:nvPr/>
          </p:nvSpPr>
          <p:spPr>
            <a:xfrm>
              <a:off x="431441" y="2265018"/>
              <a:ext cx="3416802" cy="6475"/>
            </a:xfrm>
            <a:custGeom>
              <a:avLst/>
              <a:gdLst/>
              <a:ahLst/>
              <a:cxnLst/>
              <a:rect l="l" t="t" r="r" b="b"/>
              <a:pathLst>
                <a:path w="44328" h="84" extrusionOk="0">
                  <a:moveTo>
                    <a:pt x="37" y="0"/>
                  </a:moveTo>
                  <a:cubicBezTo>
                    <a:pt x="13" y="0"/>
                    <a:pt x="1" y="24"/>
                    <a:pt x="1" y="36"/>
                  </a:cubicBezTo>
                  <a:cubicBezTo>
                    <a:pt x="1" y="60"/>
                    <a:pt x="13" y="83"/>
                    <a:pt x="37" y="83"/>
                  </a:cubicBezTo>
                  <a:lnTo>
                    <a:pt x="584" y="83"/>
                  </a:lnTo>
                  <a:cubicBezTo>
                    <a:pt x="608" y="71"/>
                    <a:pt x="620" y="60"/>
                    <a:pt x="620" y="36"/>
                  </a:cubicBezTo>
                  <a:cubicBezTo>
                    <a:pt x="620" y="12"/>
                    <a:pt x="596" y="0"/>
                    <a:pt x="572" y="0"/>
                  </a:cubicBezTo>
                  <a:close/>
                  <a:moveTo>
                    <a:pt x="1203" y="0"/>
                  </a:moveTo>
                  <a:cubicBezTo>
                    <a:pt x="1180" y="0"/>
                    <a:pt x="1168" y="24"/>
                    <a:pt x="1168" y="36"/>
                  </a:cubicBezTo>
                  <a:cubicBezTo>
                    <a:pt x="1168" y="60"/>
                    <a:pt x="1180" y="83"/>
                    <a:pt x="1203" y="83"/>
                  </a:cubicBezTo>
                  <a:lnTo>
                    <a:pt x="1834" y="83"/>
                  </a:lnTo>
                  <a:cubicBezTo>
                    <a:pt x="1858" y="71"/>
                    <a:pt x="1870" y="60"/>
                    <a:pt x="1870" y="36"/>
                  </a:cubicBezTo>
                  <a:cubicBezTo>
                    <a:pt x="1870" y="12"/>
                    <a:pt x="1846" y="0"/>
                    <a:pt x="1822" y="0"/>
                  </a:cubicBezTo>
                  <a:close/>
                  <a:moveTo>
                    <a:pt x="2454" y="0"/>
                  </a:moveTo>
                  <a:cubicBezTo>
                    <a:pt x="2430" y="0"/>
                    <a:pt x="2418" y="24"/>
                    <a:pt x="2418" y="36"/>
                  </a:cubicBezTo>
                  <a:cubicBezTo>
                    <a:pt x="2418" y="60"/>
                    <a:pt x="2430" y="83"/>
                    <a:pt x="2454" y="83"/>
                  </a:cubicBezTo>
                  <a:lnTo>
                    <a:pt x="3085" y="83"/>
                  </a:lnTo>
                  <a:cubicBezTo>
                    <a:pt x="3108" y="71"/>
                    <a:pt x="3120" y="60"/>
                    <a:pt x="3120" y="36"/>
                  </a:cubicBezTo>
                  <a:cubicBezTo>
                    <a:pt x="3120" y="12"/>
                    <a:pt x="3096" y="0"/>
                    <a:pt x="3073" y="0"/>
                  </a:cubicBezTo>
                  <a:close/>
                  <a:moveTo>
                    <a:pt x="3704" y="0"/>
                  </a:moveTo>
                  <a:cubicBezTo>
                    <a:pt x="3680" y="0"/>
                    <a:pt x="3668" y="24"/>
                    <a:pt x="3668" y="36"/>
                  </a:cubicBezTo>
                  <a:cubicBezTo>
                    <a:pt x="3668" y="60"/>
                    <a:pt x="3680" y="83"/>
                    <a:pt x="3704" y="83"/>
                  </a:cubicBezTo>
                  <a:lnTo>
                    <a:pt x="4335" y="83"/>
                  </a:lnTo>
                  <a:cubicBezTo>
                    <a:pt x="4359" y="71"/>
                    <a:pt x="4370" y="60"/>
                    <a:pt x="4370" y="36"/>
                  </a:cubicBezTo>
                  <a:cubicBezTo>
                    <a:pt x="4370" y="12"/>
                    <a:pt x="4347" y="0"/>
                    <a:pt x="4323" y="0"/>
                  </a:cubicBezTo>
                  <a:close/>
                  <a:moveTo>
                    <a:pt x="4942" y="0"/>
                  </a:moveTo>
                  <a:cubicBezTo>
                    <a:pt x="4930" y="0"/>
                    <a:pt x="4918" y="24"/>
                    <a:pt x="4918" y="36"/>
                  </a:cubicBezTo>
                  <a:cubicBezTo>
                    <a:pt x="4906" y="60"/>
                    <a:pt x="4930" y="83"/>
                    <a:pt x="4942" y="83"/>
                  </a:cubicBezTo>
                  <a:lnTo>
                    <a:pt x="5585" y="83"/>
                  </a:lnTo>
                  <a:cubicBezTo>
                    <a:pt x="5609" y="71"/>
                    <a:pt x="5621" y="60"/>
                    <a:pt x="5621" y="36"/>
                  </a:cubicBezTo>
                  <a:cubicBezTo>
                    <a:pt x="5609" y="12"/>
                    <a:pt x="5597" y="0"/>
                    <a:pt x="5573" y="0"/>
                  </a:cubicBezTo>
                  <a:close/>
                  <a:moveTo>
                    <a:pt x="6192" y="0"/>
                  </a:moveTo>
                  <a:cubicBezTo>
                    <a:pt x="6180" y="0"/>
                    <a:pt x="6168" y="24"/>
                    <a:pt x="6168" y="36"/>
                  </a:cubicBezTo>
                  <a:cubicBezTo>
                    <a:pt x="6156" y="60"/>
                    <a:pt x="6180" y="83"/>
                    <a:pt x="6192" y="83"/>
                  </a:cubicBezTo>
                  <a:lnTo>
                    <a:pt x="6835" y="83"/>
                  </a:lnTo>
                  <a:cubicBezTo>
                    <a:pt x="6859" y="71"/>
                    <a:pt x="6871" y="60"/>
                    <a:pt x="6871" y="36"/>
                  </a:cubicBezTo>
                  <a:cubicBezTo>
                    <a:pt x="6859" y="12"/>
                    <a:pt x="6847" y="0"/>
                    <a:pt x="6823" y="0"/>
                  </a:cubicBezTo>
                  <a:close/>
                  <a:moveTo>
                    <a:pt x="7442" y="0"/>
                  </a:moveTo>
                  <a:cubicBezTo>
                    <a:pt x="7430" y="0"/>
                    <a:pt x="7418" y="24"/>
                    <a:pt x="7407" y="36"/>
                  </a:cubicBezTo>
                  <a:cubicBezTo>
                    <a:pt x="7407" y="60"/>
                    <a:pt x="7418" y="83"/>
                    <a:pt x="7442" y="83"/>
                  </a:cubicBezTo>
                  <a:lnTo>
                    <a:pt x="8085" y="83"/>
                  </a:lnTo>
                  <a:cubicBezTo>
                    <a:pt x="8109" y="71"/>
                    <a:pt x="8121" y="60"/>
                    <a:pt x="8121" y="36"/>
                  </a:cubicBezTo>
                  <a:cubicBezTo>
                    <a:pt x="8109" y="12"/>
                    <a:pt x="8085" y="0"/>
                    <a:pt x="8073" y="0"/>
                  </a:cubicBezTo>
                  <a:close/>
                  <a:moveTo>
                    <a:pt x="8692" y="0"/>
                  </a:moveTo>
                  <a:cubicBezTo>
                    <a:pt x="8680" y="0"/>
                    <a:pt x="8669" y="24"/>
                    <a:pt x="8657" y="36"/>
                  </a:cubicBezTo>
                  <a:cubicBezTo>
                    <a:pt x="8657" y="60"/>
                    <a:pt x="8669" y="83"/>
                    <a:pt x="8692" y="83"/>
                  </a:cubicBezTo>
                  <a:lnTo>
                    <a:pt x="9335" y="83"/>
                  </a:lnTo>
                  <a:cubicBezTo>
                    <a:pt x="9347" y="71"/>
                    <a:pt x="9371" y="60"/>
                    <a:pt x="9359" y="36"/>
                  </a:cubicBezTo>
                  <a:cubicBezTo>
                    <a:pt x="9359" y="12"/>
                    <a:pt x="9335" y="0"/>
                    <a:pt x="9323" y="0"/>
                  </a:cubicBezTo>
                  <a:close/>
                  <a:moveTo>
                    <a:pt x="9943" y="0"/>
                  </a:moveTo>
                  <a:cubicBezTo>
                    <a:pt x="9931" y="0"/>
                    <a:pt x="9907" y="24"/>
                    <a:pt x="9907" y="36"/>
                  </a:cubicBezTo>
                  <a:cubicBezTo>
                    <a:pt x="9907" y="60"/>
                    <a:pt x="9919" y="83"/>
                    <a:pt x="9943" y="83"/>
                  </a:cubicBezTo>
                  <a:lnTo>
                    <a:pt x="10585" y="83"/>
                  </a:lnTo>
                  <a:cubicBezTo>
                    <a:pt x="10597" y="71"/>
                    <a:pt x="10621" y="60"/>
                    <a:pt x="10609" y="36"/>
                  </a:cubicBezTo>
                  <a:cubicBezTo>
                    <a:pt x="10609" y="12"/>
                    <a:pt x="10585" y="0"/>
                    <a:pt x="10562" y="0"/>
                  </a:cubicBezTo>
                  <a:close/>
                  <a:moveTo>
                    <a:pt x="11193" y="0"/>
                  </a:moveTo>
                  <a:cubicBezTo>
                    <a:pt x="11169" y="0"/>
                    <a:pt x="11157" y="24"/>
                    <a:pt x="11157" y="36"/>
                  </a:cubicBezTo>
                  <a:cubicBezTo>
                    <a:pt x="11157" y="60"/>
                    <a:pt x="11169" y="83"/>
                    <a:pt x="11193" y="83"/>
                  </a:cubicBezTo>
                  <a:lnTo>
                    <a:pt x="11824" y="83"/>
                  </a:lnTo>
                  <a:cubicBezTo>
                    <a:pt x="11848" y="71"/>
                    <a:pt x="11859" y="60"/>
                    <a:pt x="11859" y="36"/>
                  </a:cubicBezTo>
                  <a:cubicBezTo>
                    <a:pt x="11859" y="12"/>
                    <a:pt x="11836" y="0"/>
                    <a:pt x="11812" y="0"/>
                  </a:cubicBezTo>
                  <a:close/>
                  <a:moveTo>
                    <a:pt x="12443" y="0"/>
                  </a:moveTo>
                  <a:cubicBezTo>
                    <a:pt x="12419" y="0"/>
                    <a:pt x="12407" y="24"/>
                    <a:pt x="12407" y="36"/>
                  </a:cubicBezTo>
                  <a:cubicBezTo>
                    <a:pt x="12407" y="60"/>
                    <a:pt x="12419" y="83"/>
                    <a:pt x="12443" y="83"/>
                  </a:cubicBezTo>
                  <a:lnTo>
                    <a:pt x="13074" y="83"/>
                  </a:lnTo>
                  <a:cubicBezTo>
                    <a:pt x="13098" y="71"/>
                    <a:pt x="13110" y="60"/>
                    <a:pt x="13110" y="36"/>
                  </a:cubicBezTo>
                  <a:cubicBezTo>
                    <a:pt x="13110" y="12"/>
                    <a:pt x="13086" y="0"/>
                    <a:pt x="13062" y="0"/>
                  </a:cubicBezTo>
                  <a:close/>
                  <a:moveTo>
                    <a:pt x="13693" y="0"/>
                  </a:moveTo>
                  <a:cubicBezTo>
                    <a:pt x="13669" y="0"/>
                    <a:pt x="13657" y="24"/>
                    <a:pt x="13657" y="36"/>
                  </a:cubicBezTo>
                  <a:cubicBezTo>
                    <a:pt x="13657" y="60"/>
                    <a:pt x="13669" y="83"/>
                    <a:pt x="13693" y="83"/>
                  </a:cubicBezTo>
                  <a:lnTo>
                    <a:pt x="14324" y="83"/>
                  </a:lnTo>
                  <a:cubicBezTo>
                    <a:pt x="14348" y="71"/>
                    <a:pt x="14360" y="60"/>
                    <a:pt x="14360" y="36"/>
                  </a:cubicBezTo>
                  <a:cubicBezTo>
                    <a:pt x="14360" y="12"/>
                    <a:pt x="14336" y="0"/>
                    <a:pt x="14312" y="0"/>
                  </a:cubicBezTo>
                  <a:close/>
                  <a:moveTo>
                    <a:pt x="14931" y="0"/>
                  </a:moveTo>
                  <a:cubicBezTo>
                    <a:pt x="14919" y="0"/>
                    <a:pt x="14907" y="24"/>
                    <a:pt x="14907" y="36"/>
                  </a:cubicBezTo>
                  <a:cubicBezTo>
                    <a:pt x="14896" y="60"/>
                    <a:pt x="14919" y="83"/>
                    <a:pt x="14931" y="83"/>
                  </a:cubicBezTo>
                  <a:lnTo>
                    <a:pt x="15574" y="83"/>
                  </a:lnTo>
                  <a:cubicBezTo>
                    <a:pt x="15598" y="71"/>
                    <a:pt x="15610" y="60"/>
                    <a:pt x="15610" y="36"/>
                  </a:cubicBezTo>
                  <a:cubicBezTo>
                    <a:pt x="15598" y="12"/>
                    <a:pt x="15586" y="0"/>
                    <a:pt x="15562" y="0"/>
                  </a:cubicBezTo>
                  <a:close/>
                  <a:moveTo>
                    <a:pt x="16181" y="0"/>
                  </a:moveTo>
                  <a:cubicBezTo>
                    <a:pt x="16170" y="0"/>
                    <a:pt x="16158" y="24"/>
                    <a:pt x="16158" y="36"/>
                  </a:cubicBezTo>
                  <a:cubicBezTo>
                    <a:pt x="16146" y="60"/>
                    <a:pt x="16170" y="83"/>
                    <a:pt x="16181" y="83"/>
                  </a:cubicBezTo>
                  <a:lnTo>
                    <a:pt x="16824" y="83"/>
                  </a:lnTo>
                  <a:cubicBezTo>
                    <a:pt x="16848" y="71"/>
                    <a:pt x="16860" y="60"/>
                    <a:pt x="16860" y="36"/>
                  </a:cubicBezTo>
                  <a:cubicBezTo>
                    <a:pt x="16848" y="12"/>
                    <a:pt x="16836" y="0"/>
                    <a:pt x="16812" y="0"/>
                  </a:cubicBezTo>
                  <a:close/>
                  <a:moveTo>
                    <a:pt x="17432" y="0"/>
                  </a:moveTo>
                  <a:cubicBezTo>
                    <a:pt x="17420" y="0"/>
                    <a:pt x="17408" y="24"/>
                    <a:pt x="17396" y="36"/>
                  </a:cubicBezTo>
                  <a:cubicBezTo>
                    <a:pt x="17396" y="60"/>
                    <a:pt x="17408" y="83"/>
                    <a:pt x="17432" y="83"/>
                  </a:cubicBezTo>
                  <a:lnTo>
                    <a:pt x="18075" y="83"/>
                  </a:lnTo>
                  <a:cubicBezTo>
                    <a:pt x="18098" y="71"/>
                    <a:pt x="18110" y="60"/>
                    <a:pt x="18110" y="36"/>
                  </a:cubicBezTo>
                  <a:cubicBezTo>
                    <a:pt x="18098" y="12"/>
                    <a:pt x="18075" y="0"/>
                    <a:pt x="18063" y="0"/>
                  </a:cubicBezTo>
                  <a:close/>
                  <a:moveTo>
                    <a:pt x="18682" y="0"/>
                  </a:moveTo>
                  <a:cubicBezTo>
                    <a:pt x="18670" y="0"/>
                    <a:pt x="18658" y="24"/>
                    <a:pt x="18646" y="36"/>
                  </a:cubicBezTo>
                  <a:cubicBezTo>
                    <a:pt x="18646" y="60"/>
                    <a:pt x="18658" y="83"/>
                    <a:pt x="18682" y="83"/>
                  </a:cubicBezTo>
                  <a:lnTo>
                    <a:pt x="19325" y="83"/>
                  </a:lnTo>
                  <a:cubicBezTo>
                    <a:pt x="19337" y="71"/>
                    <a:pt x="19360" y="60"/>
                    <a:pt x="19348" y="36"/>
                  </a:cubicBezTo>
                  <a:cubicBezTo>
                    <a:pt x="19348" y="12"/>
                    <a:pt x="19325" y="0"/>
                    <a:pt x="19313" y="0"/>
                  </a:cubicBezTo>
                  <a:close/>
                  <a:moveTo>
                    <a:pt x="19932" y="0"/>
                  </a:moveTo>
                  <a:cubicBezTo>
                    <a:pt x="19920" y="0"/>
                    <a:pt x="19896" y="24"/>
                    <a:pt x="19896" y="36"/>
                  </a:cubicBezTo>
                  <a:cubicBezTo>
                    <a:pt x="19896" y="60"/>
                    <a:pt x="19908" y="83"/>
                    <a:pt x="19932" y="83"/>
                  </a:cubicBezTo>
                  <a:lnTo>
                    <a:pt x="20575" y="83"/>
                  </a:lnTo>
                  <a:cubicBezTo>
                    <a:pt x="20587" y="71"/>
                    <a:pt x="20611" y="60"/>
                    <a:pt x="20599" y="36"/>
                  </a:cubicBezTo>
                  <a:cubicBezTo>
                    <a:pt x="20599" y="12"/>
                    <a:pt x="20575" y="0"/>
                    <a:pt x="20551" y="0"/>
                  </a:cubicBezTo>
                  <a:close/>
                  <a:moveTo>
                    <a:pt x="21182" y="0"/>
                  </a:moveTo>
                  <a:cubicBezTo>
                    <a:pt x="21158" y="0"/>
                    <a:pt x="21146" y="24"/>
                    <a:pt x="21146" y="36"/>
                  </a:cubicBezTo>
                  <a:cubicBezTo>
                    <a:pt x="21146" y="60"/>
                    <a:pt x="21158" y="83"/>
                    <a:pt x="21182" y="83"/>
                  </a:cubicBezTo>
                  <a:lnTo>
                    <a:pt x="21813" y="83"/>
                  </a:lnTo>
                  <a:cubicBezTo>
                    <a:pt x="21837" y="71"/>
                    <a:pt x="21849" y="60"/>
                    <a:pt x="21849" y="36"/>
                  </a:cubicBezTo>
                  <a:cubicBezTo>
                    <a:pt x="21849" y="12"/>
                    <a:pt x="21825" y="0"/>
                    <a:pt x="21801" y="0"/>
                  </a:cubicBezTo>
                  <a:close/>
                  <a:moveTo>
                    <a:pt x="22432" y="0"/>
                  </a:moveTo>
                  <a:cubicBezTo>
                    <a:pt x="22408" y="0"/>
                    <a:pt x="22396" y="24"/>
                    <a:pt x="22396" y="36"/>
                  </a:cubicBezTo>
                  <a:cubicBezTo>
                    <a:pt x="22396" y="60"/>
                    <a:pt x="22408" y="83"/>
                    <a:pt x="22432" y="83"/>
                  </a:cubicBezTo>
                  <a:lnTo>
                    <a:pt x="23063" y="83"/>
                  </a:lnTo>
                  <a:cubicBezTo>
                    <a:pt x="23087" y="71"/>
                    <a:pt x="23099" y="60"/>
                    <a:pt x="23099" y="36"/>
                  </a:cubicBezTo>
                  <a:cubicBezTo>
                    <a:pt x="23099" y="12"/>
                    <a:pt x="23075" y="0"/>
                    <a:pt x="23051" y="0"/>
                  </a:cubicBezTo>
                  <a:close/>
                  <a:moveTo>
                    <a:pt x="23682" y="0"/>
                  </a:moveTo>
                  <a:cubicBezTo>
                    <a:pt x="23659" y="0"/>
                    <a:pt x="23647" y="24"/>
                    <a:pt x="23647" y="36"/>
                  </a:cubicBezTo>
                  <a:cubicBezTo>
                    <a:pt x="23647" y="60"/>
                    <a:pt x="23659" y="83"/>
                    <a:pt x="23682" y="83"/>
                  </a:cubicBezTo>
                  <a:lnTo>
                    <a:pt x="24313" y="83"/>
                  </a:lnTo>
                  <a:cubicBezTo>
                    <a:pt x="24337" y="71"/>
                    <a:pt x="24349" y="60"/>
                    <a:pt x="24349" y="36"/>
                  </a:cubicBezTo>
                  <a:cubicBezTo>
                    <a:pt x="24349" y="12"/>
                    <a:pt x="24325" y="0"/>
                    <a:pt x="24301" y="0"/>
                  </a:cubicBezTo>
                  <a:close/>
                  <a:moveTo>
                    <a:pt x="24921" y="0"/>
                  </a:moveTo>
                  <a:cubicBezTo>
                    <a:pt x="24909" y="0"/>
                    <a:pt x="24897" y="24"/>
                    <a:pt x="24897" y="36"/>
                  </a:cubicBezTo>
                  <a:cubicBezTo>
                    <a:pt x="24885" y="60"/>
                    <a:pt x="24909" y="83"/>
                    <a:pt x="24921" y="83"/>
                  </a:cubicBezTo>
                  <a:lnTo>
                    <a:pt x="25564" y="83"/>
                  </a:lnTo>
                  <a:cubicBezTo>
                    <a:pt x="25587" y="71"/>
                    <a:pt x="25599" y="60"/>
                    <a:pt x="25599" y="36"/>
                  </a:cubicBezTo>
                  <a:cubicBezTo>
                    <a:pt x="25587" y="12"/>
                    <a:pt x="25575" y="0"/>
                    <a:pt x="25552" y="0"/>
                  </a:cubicBezTo>
                  <a:close/>
                  <a:moveTo>
                    <a:pt x="26171" y="0"/>
                  </a:moveTo>
                  <a:cubicBezTo>
                    <a:pt x="26159" y="0"/>
                    <a:pt x="26147" y="24"/>
                    <a:pt x="26147" y="36"/>
                  </a:cubicBezTo>
                  <a:cubicBezTo>
                    <a:pt x="26135" y="60"/>
                    <a:pt x="26159" y="83"/>
                    <a:pt x="26171" y="83"/>
                  </a:cubicBezTo>
                  <a:lnTo>
                    <a:pt x="26814" y="83"/>
                  </a:lnTo>
                  <a:cubicBezTo>
                    <a:pt x="26838" y="71"/>
                    <a:pt x="26849" y="60"/>
                    <a:pt x="26849" y="36"/>
                  </a:cubicBezTo>
                  <a:cubicBezTo>
                    <a:pt x="26838" y="12"/>
                    <a:pt x="26826" y="0"/>
                    <a:pt x="26802" y="0"/>
                  </a:cubicBezTo>
                  <a:close/>
                  <a:moveTo>
                    <a:pt x="27421" y="0"/>
                  </a:moveTo>
                  <a:cubicBezTo>
                    <a:pt x="27409" y="0"/>
                    <a:pt x="27397" y="24"/>
                    <a:pt x="27385" y="36"/>
                  </a:cubicBezTo>
                  <a:cubicBezTo>
                    <a:pt x="27385" y="60"/>
                    <a:pt x="27397" y="83"/>
                    <a:pt x="27421" y="83"/>
                  </a:cubicBezTo>
                  <a:lnTo>
                    <a:pt x="28064" y="83"/>
                  </a:lnTo>
                  <a:cubicBezTo>
                    <a:pt x="28088" y="71"/>
                    <a:pt x="28100" y="60"/>
                    <a:pt x="28100" y="36"/>
                  </a:cubicBezTo>
                  <a:cubicBezTo>
                    <a:pt x="28088" y="12"/>
                    <a:pt x="28064" y="0"/>
                    <a:pt x="28052" y="0"/>
                  </a:cubicBezTo>
                  <a:close/>
                  <a:moveTo>
                    <a:pt x="28671" y="0"/>
                  </a:moveTo>
                  <a:cubicBezTo>
                    <a:pt x="28659" y="0"/>
                    <a:pt x="28647" y="24"/>
                    <a:pt x="28635" y="36"/>
                  </a:cubicBezTo>
                  <a:cubicBezTo>
                    <a:pt x="28635" y="60"/>
                    <a:pt x="28647" y="83"/>
                    <a:pt x="28671" y="83"/>
                  </a:cubicBezTo>
                  <a:lnTo>
                    <a:pt x="29314" y="83"/>
                  </a:lnTo>
                  <a:cubicBezTo>
                    <a:pt x="29326" y="71"/>
                    <a:pt x="29350" y="60"/>
                    <a:pt x="29338" y="36"/>
                  </a:cubicBezTo>
                  <a:cubicBezTo>
                    <a:pt x="29338" y="12"/>
                    <a:pt x="29314" y="0"/>
                    <a:pt x="29302" y="0"/>
                  </a:cubicBezTo>
                  <a:close/>
                  <a:moveTo>
                    <a:pt x="29921" y="0"/>
                  </a:moveTo>
                  <a:cubicBezTo>
                    <a:pt x="29909" y="0"/>
                    <a:pt x="29886" y="24"/>
                    <a:pt x="29886" y="36"/>
                  </a:cubicBezTo>
                  <a:cubicBezTo>
                    <a:pt x="29886" y="60"/>
                    <a:pt x="29897" y="83"/>
                    <a:pt x="29921" y="83"/>
                  </a:cubicBezTo>
                  <a:lnTo>
                    <a:pt x="30564" y="83"/>
                  </a:lnTo>
                  <a:cubicBezTo>
                    <a:pt x="30576" y="71"/>
                    <a:pt x="30600" y="60"/>
                    <a:pt x="30588" y="36"/>
                  </a:cubicBezTo>
                  <a:cubicBezTo>
                    <a:pt x="30588" y="12"/>
                    <a:pt x="30564" y="0"/>
                    <a:pt x="30540" y="0"/>
                  </a:cubicBezTo>
                  <a:close/>
                  <a:moveTo>
                    <a:pt x="31171" y="0"/>
                  </a:moveTo>
                  <a:cubicBezTo>
                    <a:pt x="31148" y="0"/>
                    <a:pt x="31136" y="24"/>
                    <a:pt x="31136" y="36"/>
                  </a:cubicBezTo>
                  <a:cubicBezTo>
                    <a:pt x="31136" y="60"/>
                    <a:pt x="31148" y="83"/>
                    <a:pt x="31171" y="83"/>
                  </a:cubicBezTo>
                  <a:lnTo>
                    <a:pt x="31802" y="83"/>
                  </a:lnTo>
                  <a:cubicBezTo>
                    <a:pt x="31826" y="71"/>
                    <a:pt x="31838" y="60"/>
                    <a:pt x="31838" y="36"/>
                  </a:cubicBezTo>
                  <a:cubicBezTo>
                    <a:pt x="31838" y="12"/>
                    <a:pt x="31814" y="0"/>
                    <a:pt x="31791" y="0"/>
                  </a:cubicBezTo>
                  <a:close/>
                  <a:moveTo>
                    <a:pt x="32422" y="0"/>
                  </a:moveTo>
                  <a:cubicBezTo>
                    <a:pt x="32398" y="0"/>
                    <a:pt x="32386" y="24"/>
                    <a:pt x="32386" y="36"/>
                  </a:cubicBezTo>
                  <a:cubicBezTo>
                    <a:pt x="32386" y="60"/>
                    <a:pt x="32398" y="83"/>
                    <a:pt x="32422" y="83"/>
                  </a:cubicBezTo>
                  <a:lnTo>
                    <a:pt x="33053" y="83"/>
                  </a:lnTo>
                  <a:cubicBezTo>
                    <a:pt x="33076" y="71"/>
                    <a:pt x="33088" y="60"/>
                    <a:pt x="33088" y="36"/>
                  </a:cubicBezTo>
                  <a:cubicBezTo>
                    <a:pt x="33088" y="12"/>
                    <a:pt x="33064" y="0"/>
                    <a:pt x="33041" y="0"/>
                  </a:cubicBezTo>
                  <a:close/>
                  <a:moveTo>
                    <a:pt x="33672" y="0"/>
                  </a:moveTo>
                  <a:cubicBezTo>
                    <a:pt x="33648" y="0"/>
                    <a:pt x="33636" y="24"/>
                    <a:pt x="33636" y="36"/>
                  </a:cubicBezTo>
                  <a:cubicBezTo>
                    <a:pt x="33636" y="60"/>
                    <a:pt x="33648" y="83"/>
                    <a:pt x="33672" y="83"/>
                  </a:cubicBezTo>
                  <a:lnTo>
                    <a:pt x="34303" y="83"/>
                  </a:lnTo>
                  <a:cubicBezTo>
                    <a:pt x="34327" y="71"/>
                    <a:pt x="34338" y="60"/>
                    <a:pt x="34338" y="36"/>
                  </a:cubicBezTo>
                  <a:cubicBezTo>
                    <a:pt x="34338" y="12"/>
                    <a:pt x="34315" y="0"/>
                    <a:pt x="34291" y="0"/>
                  </a:cubicBezTo>
                  <a:close/>
                  <a:moveTo>
                    <a:pt x="34910" y="0"/>
                  </a:moveTo>
                  <a:cubicBezTo>
                    <a:pt x="34898" y="0"/>
                    <a:pt x="34886" y="24"/>
                    <a:pt x="34886" y="36"/>
                  </a:cubicBezTo>
                  <a:cubicBezTo>
                    <a:pt x="34874" y="60"/>
                    <a:pt x="34898" y="83"/>
                    <a:pt x="34910" y="83"/>
                  </a:cubicBezTo>
                  <a:lnTo>
                    <a:pt x="35553" y="83"/>
                  </a:lnTo>
                  <a:cubicBezTo>
                    <a:pt x="35577" y="71"/>
                    <a:pt x="35589" y="60"/>
                    <a:pt x="35589" y="36"/>
                  </a:cubicBezTo>
                  <a:cubicBezTo>
                    <a:pt x="35577" y="12"/>
                    <a:pt x="35565" y="0"/>
                    <a:pt x="35541" y="0"/>
                  </a:cubicBezTo>
                  <a:close/>
                  <a:moveTo>
                    <a:pt x="36160" y="0"/>
                  </a:moveTo>
                  <a:cubicBezTo>
                    <a:pt x="36148" y="0"/>
                    <a:pt x="36136" y="24"/>
                    <a:pt x="36136" y="36"/>
                  </a:cubicBezTo>
                  <a:cubicBezTo>
                    <a:pt x="36124" y="60"/>
                    <a:pt x="36148" y="83"/>
                    <a:pt x="36160" y="83"/>
                  </a:cubicBezTo>
                  <a:lnTo>
                    <a:pt x="36803" y="83"/>
                  </a:lnTo>
                  <a:cubicBezTo>
                    <a:pt x="36827" y="71"/>
                    <a:pt x="36839" y="60"/>
                    <a:pt x="36839" y="36"/>
                  </a:cubicBezTo>
                  <a:cubicBezTo>
                    <a:pt x="36827" y="12"/>
                    <a:pt x="36815" y="0"/>
                    <a:pt x="36791" y="0"/>
                  </a:cubicBezTo>
                  <a:close/>
                  <a:moveTo>
                    <a:pt x="37410" y="0"/>
                  </a:moveTo>
                  <a:cubicBezTo>
                    <a:pt x="37398" y="0"/>
                    <a:pt x="37386" y="24"/>
                    <a:pt x="37375" y="36"/>
                  </a:cubicBezTo>
                  <a:cubicBezTo>
                    <a:pt x="37375" y="60"/>
                    <a:pt x="37386" y="83"/>
                    <a:pt x="37410" y="83"/>
                  </a:cubicBezTo>
                  <a:lnTo>
                    <a:pt x="38053" y="83"/>
                  </a:lnTo>
                  <a:cubicBezTo>
                    <a:pt x="38077" y="71"/>
                    <a:pt x="38089" y="60"/>
                    <a:pt x="38089" y="36"/>
                  </a:cubicBezTo>
                  <a:cubicBezTo>
                    <a:pt x="38077" y="12"/>
                    <a:pt x="38053" y="0"/>
                    <a:pt x="38041" y="0"/>
                  </a:cubicBezTo>
                  <a:close/>
                  <a:moveTo>
                    <a:pt x="38660" y="0"/>
                  </a:moveTo>
                  <a:cubicBezTo>
                    <a:pt x="38649" y="0"/>
                    <a:pt x="38637" y="24"/>
                    <a:pt x="38625" y="36"/>
                  </a:cubicBezTo>
                  <a:cubicBezTo>
                    <a:pt x="38625" y="60"/>
                    <a:pt x="38637" y="83"/>
                    <a:pt x="38660" y="83"/>
                  </a:cubicBezTo>
                  <a:lnTo>
                    <a:pt x="39303" y="83"/>
                  </a:lnTo>
                  <a:cubicBezTo>
                    <a:pt x="39315" y="71"/>
                    <a:pt x="39339" y="60"/>
                    <a:pt x="39327" y="36"/>
                  </a:cubicBezTo>
                  <a:cubicBezTo>
                    <a:pt x="39327" y="12"/>
                    <a:pt x="39303" y="0"/>
                    <a:pt x="39291" y="0"/>
                  </a:cubicBezTo>
                  <a:close/>
                  <a:moveTo>
                    <a:pt x="39911" y="0"/>
                  </a:moveTo>
                  <a:cubicBezTo>
                    <a:pt x="39899" y="0"/>
                    <a:pt x="39875" y="24"/>
                    <a:pt x="39875" y="36"/>
                  </a:cubicBezTo>
                  <a:cubicBezTo>
                    <a:pt x="39875" y="60"/>
                    <a:pt x="39887" y="83"/>
                    <a:pt x="39911" y="83"/>
                  </a:cubicBezTo>
                  <a:lnTo>
                    <a:pt x="40554" y="83"/>
                  </a:lnTo>
                  <a:cubicBezTo>
                    <a:pt x="40565" y="71"/>
                    <a:pt x="40589" y="60"/>
                    <a:pt x="40577" y="36"/>
                  </a:cubicBezTo>
                  <a:cubicBezTo>
                    <a:pt x="40577" y="12"/>
                    <a:pt x="40554" y="0"/>
                    <a:pt x="40530" y="0"/>
                  </a:cubicBezTo>
                  <a:close/>
                  <a:moveTo>
                    <a:pt x="41161" y="0"/>
                  </a:moveTo>
                  <a:cubicBezTo>
                    <a:pt x="41137" y="0"/>
                    <a:pt x="41125" y="24"/>
                    <a:pt x="41125" y="36"/>
                  </a:cubicBezTo>
                  <a:cubicBezTo>
                    <a:pt x="41125" y="60"/>
                    <a:pt x="41137" y="83"/>
                    <a:pt x="41161" y="83"/>
                  </a:cubicBezTo>
                  <a:lnTo>
                    <a:pt x="41792" y="83"/>
                  </a:lnTo>
                  <a:cubicBezTo>
                    <a:pt x="41816" y="71"/>
                    <a:pt x="41827" y="60"/>
                    <a:pt x="41827" y="36"/>
                  </a:cubicBezTo>
                  <a:cubicBezTo>
                    <a:pt x="41827" y="12"/>
                    <a:pt x="41804" y="0"/>
                    <a:pt x="41780" y="0"/>
                  </a:cubicBezTo>
                  <a:close/>
                  <a:moveTo>
                    <a:pt x="42411" y="0"/>
                  </a:moveTo>
                  <a:cubicBezTo>
                    <a:pt x="42387" y="0"/>
                    <a:pt x="42375" y="24"/>
                    <a:pt x="42375" y="36"/>
                  </a:cubicBezTo>
                  <a:cubicBezTo>
                    <a:pt x="42375" y="60"/>
                    <a:pt x="42387" y="83"/>
                    <a:pt x="42411" y="83"/>
                  </a:cubicBezTo>
                  <a:lnTo>
                    <a:pt x="43042" y="83"/>
                  </a:lnTo>
                  <a:cubicBezTo>
                    <a:pt x="43066" y="71"/>
                    <a:pt x="43078" y="60"/>
                    <a:pt x="43078" y="36"/>
                  </a:cubicBezTo>
                  <a:cubicBezTo>
                    <a:pt x="43078" y="12"/>
                    <a:pt x="43054" y="0"/>
                    <a:pt x="43030" y="0"/>
                  </a:cubicBezTo>
                  <a:close/>
                  <a:moveTo>
                    <a:pt x="43661" y="0"/>
                  </a:moveTo>
                  <a:cubicBezTo>
                    <a:pt x="43637" y="0"/>
                    <a:pt x="43625" y="24"/>
                    <a:pt x="43625" y="36"/>
                  </a:cubicBezTo>
                  <a:cubicBezTo>
                    <a:pt x="43625" y="60"/>
                    <a:pt x="43637" y="83"/>
                    <a:pt x="43661" y="83"/>
                  </a:cubicBezTo>
                  <a:lnTo>
                    <a:pt x="44292" y="83"/>
                  </a:lnTo>
                  <a:cubicBezTo>
                    <a:pt x="44316" y="71"/>
                    <a:pt x="44328" y="60"/>
                    <a:pt x="44328" y="36"/>
                  </a:cubicBezTo>
                  <a:cubicBezTo>
                    <a:pt x="44328" y="12"/>
                    <a:pt x="44304" y="0"/>
                    <a:pt x="44280" y="0"/>
                  </a:cubicBez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81;p37">
              <a:extLst>
                <a:ext uri="{FF2B5EF4-FFF2-40B4-BE49-F238E27FC236}">
                  <a16:creationId xmlns:a16="http://schemas.microsoft.com/office/drawing/2014/main" id="{AE535190-F520-1DE6-1819-87C2A25E3DC2}"/>
                </a:ext>
              </a:extLst>
            </p:cNvPr>
            <p:cNvSpPr/>
            <p:nvPr/>
          </p:nvSpPr>
          <p:spPr>
            <a:xfrm>
              <a:off x="431441" y="2942253"/>
              <a:ext cx="3415877" cy="10175"/>
            </a:xfrm>
            <a:custGeom>
              <a:avLst/>
              <a:gdLst/>
              <a:ahLst/>
              <a:cxnLst/>
              <a:rect l="l" t="t" r="r" b="b"/>
              <a:pathLst>
                <a:path w="44316" h="132" extrusionOk="0">
                  <a:moveTo>
                    <a:pt x="37" y="1"/>
                  </a:moveTo>
                  <a:cubicBezTo>
                    <a:pt x="13" y="13"/>
                    <a:pt x="1" y="25"/>
                    <a:pt x="1" y="48"/>
                  </a:cubicBezTo>
                  <a:cubicBezTo>
                    <a:pt x="1" y="60"/>
                    <a:pt x="13" y="84"/>
                    <a:pt x="37" y="84"/>
                  </a:cubicBezTo>
                  <a:lnTo>
                    <a:pt x="656" y="84"/>
                  </a:lnTo>
                  <a:cubicBezTo>
                    <a:pt x="679" y="84"/>
                    <a:pt x="703" y="72"/>
                    <a:pt x="703" y="48"/>
                  </a:cubicBezTo>
                  <a:cubicBezTo>
                    <a:pt x="703" y="25"/>
                    <a:pt x="679" y="1"/>
                    <a:pt x="656" y="1"/>
                  </a:cubicBezTo>
                  <a:close/>
                  <a:moveTo>
                    <a:pt x="1287" y="13"/>
                  </a:moveTo>
                  <a:cubicBezTo>
                    <a:pt x="1263" y="13"/>
                    <a:pt x="1239" y="25"/>
                    <a:pt x="1239" y="48"/>
                  </a:cubicBezTo>
                  <a:cubicBezTo>
                    <a:pt x="1251" y="72"/>
                    <a:pt x="1263" y="84"/>
                    <a:pt x="1287" y="84"/>
                  </a:cubicBezTo>
                  <a:lnTo>
                    <a:pt x="1906" y="84"/>
                  </a:lnTo>
                  <a:cubicBezTo>
                    <a:pt x="1930" y="84"/>
                    <a:pt x="1942" y="72"/>
                    <a:pt x="1942" y="48"/>
                  </a:cubicBezTo>
                  <a:cubicBezTo>
                    <a:pt x="1942" y="25"/>
                    <a:pt x="1930" y="13"/>
                    <a:pt x="1906" y="13"/>
                  </a:cubicBezTo>
                  <a:close/>
                  <a:moveTo>
                    <a:pt x="2525" y="13"/>
                  </a:moveTo>
                  <a:cubicBezTo>
                    <a:pt x="2513" y="13"/>
                    <a:pt x="2489" y="25"/>
                    <a:pt x="2489" y="48"/>
                  </a:cubicBezTo>
                  <a:cubicBezTo>
                    <a:pt x="2489" y="72"/>
                    <a:pt x="2513" y="84"/>
                    <a:pt x="2537" y="84"/>
                  </a:cubicBezTo>
                  <a:lnTo>
                    <a:pt x="3156" y="84"/>
                  </a:lnTo>
                  <a:cubicBezTo>
                    <a:pt x="3180" y="84"/>
                    <a:pt x="3192" y="72"/>
                    <a:pt x="3192" y="48"/>
                  </a:cubicBezTo>
                  <a:cubicBezTo>
                    <a:pt x="3192" y="25"/>
                    <a:pt x="3180" y="13"/>
                    <a:pt x="3156" y="13"/>
                  </a:cubicBezTo>
                  <a:close/>
                  <a:moveTo>
                    <a:pt x="3775" y="13"/>
                  </a:moveTo>
                  <a:cubicBezTo>
                    <a:pt x="3763" y="13"/>
                    <a:pt x="3739" y="25"/>
                    <a:pt x="3739" y="48"/>
                  </a:cubicBezTo>
                  <a:cubicBezTo>
                    <a:pt x="3739" y="72"/>
                    <a:pt x="3763" y="84"/>
                    <a:pt x="3775" y="84"/>
                  </a:cubicBezTo>
                  <a:lnTo>
                    <a:pt x="4406" y="84"/>
                  </a:lnTo>
                  <a:cubicBezTo>
                    <a:pt x="4430" y="84"/>
                    <a:pt x="4442" y="72"/>
                    <a:pt x="4442" y="48"/>
                  </a:cubicBezTo>
                  <a:cubicBezTo>
                    <a:pt x="4442" y="25"/>
                    <a:pt x="4430" y="13"/>
                    <a:pt x="4406" y="13"/>
                  </a:cubicBezTo>
                  <a:close/>
                  <a:moveTo>
                    <a:pt x="5025" y="13"/>
                  </a:moveTo>
                  <a:cubicBezTo>
                    <a:pt x="5001" y="13"/>
                    <a:pt x="4990" y="37"/>
                    <a:pt x="4990" y="48"/>
                  </a:cubicBezTo>
                  <a:cubicBezTo>
                    <a:pt x="4990" y="72"/>
                    <a:pt x="5013" y="84"/>
                    <a:pt x="5025" y="84"/>
                  </a:cubicBezTo>
                  <a:lnTo>
                    <a:pt x="5656" y="84"/>
                  </a:lnTo>
                  <a:lnTo>
                    <a:pt x="5656" y="96"/>
                  </a:lnTo>
                  <a:cubicBezTo>
                    <a:pt x="5680" y="96"/>
                    <a:pt x="5692" y="72"/>
                    <a:pt x="5692" y="48"/>
                  </a:cubicBezTo>
                  <a:cubicBezTo>
                    <a:pt x="5692" y="25"/>
                    <a:pt x="5680" y="13"/>
                    <a:pt x="5656" y="13"/>
                  </a:cubicBezTo>
                  <a:close/>
                  <a:moveTo>
                    <a:pt x="6275" y="13"/>
                  </a:moveTo>
                  <a:cubicBezTo>
                    <a:pt x="6252" y="13"/>
                    <a:pt x="6240" y="37"/>
                    <a:pt x="6240" y="48"/>
                  </a:cubicBezTo>
                  <a:cubicBezTo>
                    <a:pt x="6240" y="72"/>
                    <a:pt x="6252" y="84"/>
                    <a:pt x="6275" y="84"/>
                  </a:cubicBezTo>
                  <a:lnTo>
                    <a:pt x="6906" y="84"/>
                  </a:lnTo>
                  <a:lnTo>
                    <a:pt x="6906" y="96"/>
                  </a:lnTo>
                  <a:cubicBezTo>
                    <a:pt x="6918" y="96"/>
                    <a:pt x="6942" y="72"/>
                    <a:pt x="6942" y="48"/>
                  </a:cubicBezTo>
                  <a:cubicBezTo>
                    <a:pt x="6942" y="37"/>
                    <a:pt x="6918" y="13"/>
                    <a:pt x="6906" y="13"/>
                  </a:cubicBezTo>
                  <a:close/>
                  <a:moveTo>
                    <a:pt x="7526" y="13"/>
                  </a:moveTo>
                  <a:cubicBezTo>
                    <a:pt x="7502" y="13"/>
                    <a:pt x="7490" y="37"/>
                    <a:pt x="7490" y="60"/>
                  </a:cubicBezTo>
                  <a:cubicBezTo>
                    <a:pt x="7490" y="72"/>
                    <a:pt x="7502" y="96"/>
                    <a:pt x="7526" y="96"/>
                  </a:cubicBezTo>
                  <a:lnTo>
                    <a:pt x="8157" y="96"/>
                  </a:lnTo>
                  <a:cubicBezTo>
                    <a:pt x="8169" y="96"/>
                    <a:pt x="8192" y="72"/>
                    <a:pt x="8192" y="60"/>
                  </a:cubicBezTo>
                  <a:cubicBezTo>
                    <a:pt x="8192" y="37"/>
                    <a:pt x="8169" y="13"/>
                    <a:pt x="8157" y="13"/>
                  </a:cubicBezTo>
                  <a:close/>
                  <a:moveTo>
                    <a:pt x="8776" y="13"/>
                  </a:moveTo>
                  <a:cubicBezTo>
                    <a:pt x="8752" y="13"/>
                    <a:pt x="8740" y="37"/>
                    <a:pt x="8740" y="60"/>
                  </a:cubicBezTo>
                  <a:cubicBezTo>
                    <a:pt x="8740" y="72"/>
                    <a:pt x="8752" y="96"/>
                    <a:pt x="8776" y="96"/>
                  </a:cubicBezTo>
                  <a:lnTo>
                    <a:pt x="9407" y="96"/>
                  </a:lnTo>
                  <a:cubicBezTo>
                    <a:pt x="9419" y="96"/>
                    <a:pt x="9442" y="72"/>
                    <a:pt x="9442" y="60"/>
                  </a:cubicBezTo>
                  <a:cubicBezTo>
                    <a:pt x="9442" y="37"/>
                    <a:pt x="9419" y="13"/>
                    <a:pt x="9395" y="13"/>
                  </a:cubicBezTo>
                  <a:close/>
                  <a:moveTo>
                    <a:pt x="10026" y="13"/>
                  </a:moveTo>
                  <a:cubicBezTo>
                    <a:pt x="10002" y="25"/>
                    <a:pt x="9990" y="37"/>
                    <a:pt x="9990" y="60"/>
                  </a:cubicBezTo>
                  <a:cubicBezTo>
                    <a:pt x="9990" y="72"/>
                    <a:pt x="10002" y="96"/>
                    <a:pt x="10026" y="96"/>
                  </a:cubicBezTo>
                  <a:lnTo>
                    <a:pt x="10645" y="96"/>
                  </a:lnTo>
                  <a:cubicBezTo>
                    <a:pt x="10669" y="96"/>
                    <a:pt x="10693" y="84"/>
                    <a:pt x="10693" y="60"/>
                  </a:cubicBezTo>
                  <a:cubicBezTo>
                    <a:pt x="10693" y="37"/>
                    <a:pt x="10669" y="13"/>
                    <a:pt x="10645" y="13"/>
                  </a:cubicBezTo>
                  <a:close/>
                  <a:moveTo>
                    <a:pt x="11276" y="25"/>
                  </a:moveTo>
                  <a:cubicBezTo>
                    <a:pt x="11252" y="25"/>
                    <a:pt x="11240" y="37"/>
                    <a:pt x="11240" y="60"/>
                  </a:cubicBezTo>
                  <a:cubicBezTo>
                    <a:pt x="11240" y="84"/>
                    <a:pt x="11252" y="96"/>
                    <a:pt x="11276" y="96"/>
                  </a:cubicBezTo>
                  <a:lnTo>
                    <a:pt x="11895" y="96"/>
                  </a:lnTo>
                  <a:cubicBezTo>
                    <a:pt x="11919" y="96"/>
                    <a:pt x="11943" y="84"/>
                    <a:pt x="11943" y="60"/>
                  </a:cubicBezTo>
                  <a:cubicBezTo>
                    <a:pt x="11943" y="37"/>
                    <a:pt x="11919" y="25"/>
                    <a:pt x="11895" y="25"/>
                  </a:cubicBezTo>
                  <a:close/>
                  <a:moveTo>
                    <a:pt x="12526" y="25"/>
                  </a:moveTo>
                  <a:cubicBezTo>
                    <a:pt x="12502" y="25"/>
                    <a:pt x="12479" y="37"/>
                    <a:pt x="12479" y="60"/>
                  </a:cubicBezTo>
                  <a:cubicBezTo>
                    <a:pt x="12490" y="84"/>
                    <a:pt x="12502" y="96"/>
                    <a:pt x="12526" y="96"/>
                  </a:cubicBezTo>
                  <a:lnTo>
                    <a:pt x="13145" y="96"/>
                  </a:lnTo>
                  <a:cubicBezTo>
                    <a:pt x="13169" y="96"/>
                    <a:pt x="13181" y="84"/>
                    <a:pt x="13181" y="60"/>
                  </a:cubicBezTo>
                  <a:cubicBezTo>
                    <a:pt x="13181" y="37"/>
                    <a:pt x="13169" y="25"/>
                    <a:pt x="13145" y="25"/>
                  </a:cubicBezTo>
                  <a:close/>
                  <a:moveTo>
                    <a:pt x="13764" y="25"/>
                  </a:moveTo>
                  <a:cubicBezTo>
                    <a:pt x="13753" y="25"/>
                    <a:pt x="13729" y="37"/>
                    <a:pt x="13729" y="60"/>
                  </a:cubicBezTo>
                  <a:cubicBezTo>
                    <a:pt x="13729" y="84"/>
                    <a:pt x="13753" y="96"/>
                    <a:pt x="13776" y="96"/>
                  </a:cubicBezTo>
                  <a:lnTo>
                    <a:pt x="14395" y="96"/>
                  </a:lnTo>
                  <a:cubicBezTo>
                    <a:pt x="14419" y="96"/>
                    <a:pt x="14431" y="84"/>
                    <a:pt x="14431" y="60"/>
                  </a:cubicBezTo>
                  <a:cubicBezTo>
                    <a:pt x="14431" y="37"/>
                    <a:pt x="14419" y="25"/>
                    <a:pt x="14395" y="25"/>
                  </a:cubicBezTo>
                  <a:close/>
                  <a:moveTo>
                    <a:pt x="15015" y="25"/>
                  </a:moveTo>
                  <a:cubicBezTo>
                    <a:pt x="15003" y="25"/>
                    <a:pt x="14979" y="48"/>
                    <a:pt x="14979" y="60"/>
                  </a:cubicBezTo>
                  <a:cubicBezTo>
                    <a:pt x="14979" y="84"/>
                    <a:pt x="15003" y="96"/>
                    <a:pt x="15015" y="96"/>
                  </a:cubicBezTo>
                  <a:lnTo>
                    <a:pt x="15646" y="96"/>
                  </a:lnTo>
                  <a:lnTo>
                    <a:pt x="15646" y="108"/>
                  </a:lnTo>
                  <a:cubicBezTo>
                    <a:pt x="15669" y="108"/>
                    <a:pt x="15681" y="84"/>
                    <a:pt x="15681" y="60"/>
                  </a:cubicBezTo>
                  <a:cubicBezTo>
                    <a:pt x="15681" y="37"/>
                    <a:pt x="15669" y="25"/>
                    <a:pt x="15646" y="25"/>
                  </a:cubicBezTo>
                  <a:close/>
                  <a:moveTo>
                    <a:pt x="16265" y="25"/>
                  </a:moveTo>
                  <a:cubicBezTo>
                    <a:pt x="16241" y="25"/>
                    <a:pt x="16229" y="48"/>
                    <a:pt x="16229" y="60"/>
                  </a:cubicBezTo>
                  <a:cubicBezTo>
                    <a:pt x="16229" y="84"/>
                    <a:pt x="16253" y="96"/>
                    <a:pt x="16265" y="96"/>
                  </a:cubicBezTo>
                  <a:lnTo>
                    <a:pt x="16896" y="96"/>
                  </a:lnTo>
                  <a:lnTo>
                    <a:pt x="16896" y="108"/>
                  </a:lnTo>
                  <a:cubicBezTo>
                    <a:pt x="16920" y="108"/>
                    <a:pt x="16932" y="84"/>
                    <a:pt x="16932" y="60"/>
                  </a:cubicBezTo>
                  <a:cubicBezTo>
                    <a:pt x="16932" y="48"/>
                    <a:pt x="16920" y="25"/>
                    <a:pt x="16896" y="25"/>
                  </a:cubicBezTo>
                  <a:close/>
                  <a:moveTo>
                    <a:pt x="17515" y="25"/>
                  </a:moveTo>
                  <a:cubicBezTo>
                    <a:pt x="17491" y="25"/>
                    <a:pt x="17479" y="48"/>
                    <a:pt x="17479" y="72"/>
                  </a:cubicBezTo>
                  <a:cubicBezTo>
                    <a:pt x="17479" y="84"/>
                    <a:pt x="17491" y="108"/>
                    <a:pt x="17515" y="108"/>
                  </a:cubicBezTo>
                  <a:lnTo>
                    <a:pt x="18146" y="108"/>
                  </a:lnTo>
                  <a:cubicBezTo>
                    <a:pt x="18158" y="108"/>
                    <a:pt x="18182" y="84"/>
                    <a:pt x="18182" y="72"/>
                  </a:cubicBezTo>
                  <a:cubicBezTo>
                    <a:pt x="18182" y="48"/>
                    <a:pt x="18158" y="25"/>
                    <a:pt x="18146" y="25"/>
                  </a:cubicBezTo>
                  <a:close/>
                  <a:moveTo>
                    <a:pt x="18765" y="25"/>
                  </a:moveTo>
                  <a:cubicBezTo>
                    <a:pt x="18741" y="25"/>
                    <a:pt x="18729" y="48"/>
                    <a:pt x="18729" y="72"/>
                  </a:cubicBezTo>
                  <a:cubicBezTo>
                    <a:pt x="18729" y="84"/>
                    <a:pt x="18741" y="108"/>
                    <a:pt x="18765" y="108"/>
                  </a:cubicBezTo>
                  <a:lnTo>
                    <a:pt x="19396" y="108"/>
                  </a:lnTo>
                  <a:cubicBezTo>
                    <a:pt x="19408" y="108"/>
                    <a:pt x="19432" y="84"/>
                    <a:pt x="19432" y="72"/>
                  </a:cubicBezTo>
                  <a:cubicBezTo>
                    <a:pt x="19432" y="48"/>
                    <a:pt x="19408" y="25"/>
                    <a:pt x="19384" y="25"/>
                  </a:cubicBezTo>
                  <a:close/>
                  <a:moveTo>
                    <a:pt x="20015" y="25"/>
                  </a:moveTo>
                  <a:cubicBezTo>
                    <a:pt x="19991" y="37"/>
                    <a:pt x="19980" y="48"/>
                    <a:pt x="19980" y="72"/>
                  </a:cubicBezTo>
                  <a:cubicBezTo>
                    <a:pt x="19980" y="84"/>
                    <a:pt x="19991" y="108"/>
                    <a:pt x="20015" y="108"/>
                  </a:cubicBezTo>
                  <a:lnTo>
                    <a:pt x="20634" y="108"/>
                  </a:lnTo>
                  <a:cubicBezTo>
                    <a:pt x="20658" y="108"/>
                    <a:pt x="20682" y="96"/>
                    <a:pt x="20682" y="72"/>
                  </a:cubicBezTo>
                  <a:cubicBezTo>
                    <a:pt x="20682" y="48"/>
                    <a:pt x="20658" y="25"/>
                    <a:pt x="20634" y="25"/>
                  </a:cubicBezTo>
                  <a:close/>
                  <a:moveTo>
                    <a:pt x="21265" y="37"/>
                  </a:moveTo>
                  <a:cubicBezTo>
                    <a:pt x="21242" y="37"/>
                    <a:pt x="21230" y="48"/>
                    <a:pt x="21230" y="72"/>
                  </a:cubicBezTo>
                  <a:cubicBezTo>
                    <a:pt x="21230" y="96"/>
                    <a:pt x="21242" y="108"/>
                    <a:pt x="21265" y="108"/>
                  </a:cubicBezTo>
                  <a:lnTo>
                    <a:pt x="21885" y="108"/>
                  </a:lnTo>
                  <a:cubicBezTo>
                    <a:pt x="21908" y="108"/>
                    <a:pt x="21932" y="96"/>
                    <a:pt x="21932" y="72"/>
                  </a:cubicBezTo>
                  <a:cubicBezTo>
                    <a:pt x="21932" y="48"/>
                    <a:pt x="21908" y="37"/>
                    <a:pt x="21885" y="37"/>
                  </a:cubicBezTo>
                  <a:close/>
                  <a:moveTo>
                    <a:pt x="22516" y="37"/>
                  </a:moveTo>
                  <a:cubicBezTo>
                    <a:pt x="22492" y="37"/>
                    <a:pt x="22468" y="48"/>
                    <a:pt x="22468" y="72"/>
                  </a:cubicBezTo>
                  <a:cubicBezTo>
                    <a:pt x="22480" y="96"/>
                    <a:pt x="22492" y="108"/>
                    <a:pt x="22516" y="108"/>
                  </a:cubicBezTo>
                  <a:lnTo>
                    <a:pt x="23135" y="108"/>
                  </a:lnTo>
                  <a:cubicBezTo>
                    <a:pt x="23158" y="108"/>
                    <a:pt x="23170" y="96"/>
                    <a:pt x="23170" y="72"/>
                  </a:cubicBezTo>
                  <a:cubicBezTo>
                    <a:pt x="23170" y="48"/>
                    <a:pt x="23158" y="37"/>
                    <a:pt x="23135" y="37"/>
                  </a:cubicBezTo>
                  <a:close/>
                  <a:moveTo>
                    <a:pt x="23754" y="37"/>
                  </a:moveTo>
                  <a:cubicBezTo>
                    <a:pt x="23742" y="37"/>
                    <a:pt x="23718" y="48"/>
                    <a:pt x="23718" y="72"/>
                  </a:cubicBezTo>
                  <a:cubicBezTo>
                    <a:pt x="23718" y="96"/>
                    <a:pt x="23742" y="108"/>
                    <a:pt x="23766" y="108"/>
                  </a:cubicBezTo>
                  <a:lnTo>
                    <a:pt x="24385" y="108"/>
                  </a:lnTo>
                  <a:cubicBezTo>
                    <a:pt x="24409" y="108"/>
                    <a:pt x="24421" y="96"/>
                    <a:pt x="24421" y="72"/>
                  </a:cubicBezTo>
                  <a:cubicBezTo>
                    <a:pt x="24421" y="48"/>
                    <a:pt x="24409" y="37"/>
                    <a:pt x="24385" y="37"/>
                  </a:cubicBezTo>
                  <a:close/>
                  <a:moveTo>
                    <a:pt x="25004" y="37"/>
                  </a:moveTo>
                  <a:cubicBezTo>
                    <a:pt x="24992" y="37"/>
                    <a:pt x="24968" y="60"/>
                    <a:pt x="24968" y="72"/>
                  </a:cubicBezTo>
                  <a:cubicBezTo>
                    <a:pt x="24968" y="96"/>
                    <a:pt x="24992" y="108"/>
                    <a:pt x="25004" y="108"/>
                  </a:cubicBezTo>
                  <a:lnTo>
                    <a:pt x="25635" y="108"/>
                  </a:lnTo>
                  <a:lnTo>
                    <a:pt x="25635" y="120"/>
                  </a:lnTo>
                  <a:cubicBezTo>
                    <a:pt x="25659" y="120"/>
                    <a:pt x="25671" y="96"/>
                    <a:pt x="25671" y="72"/>
                  </a:cubicBezTo>
                  <a:cubicBezTo>
                    <a:pt x="25671" y="48"/>
                    <a:pt x="25659" y="37"/>
                    <a:pt x="25635" y="37"/>
                  </a:cubicBezTo>
                  <a:close/>
                  <a:moveTo>
                    <a:pt x="26254" y="37"/>
                  </a:moveTo>
                  <a:cubicBezTo>
                    <a:pt x="26230" y="37"/>
                    <a:pt x="26218" y="60"/>
                    <a:pt x="26218" y="72"/>
                  </a:cubicBezTo>
                  <a:cubicBezTo>
                    <a:pt x="26218" y="96"/>
                    <a:pt x="26242" y="108"/>
                    <a:pt x="26254" y="108"/>
                  </a:cubicBezTo>
                  <a:lnTo>
                    <a:pt x="26885" y="108"/>
                  </a:lnTo>
                  <a:lnTo>
                    <a:pt x="26885" y="120"/>
                  </a:lnTo>
                  <a:cubicBezTo>
                    <a:pt x="26909" y="120"/>
                    <a:pt x="26921" y="96"/>
                    <a:pt x="26921" y="72"/>
                  </a:cubicBezTo>
                  <a:cubicBezTo>
                    <a:pt x="26921" y="60"/>
                    <a:pt x="26909" y="37"/>
                    <a:pt x="26885" y="37"/>
                  </a:cubicBezTo>
                  <a:close/>
                  <a:moveTo>
                    <a:pt x="27504" y="37"/>
                  </a:moveTo>
                  <a:cubicBezTo>
                    <a:pt x="27480" y="37"/>
                    <a:pt x="27469" y="60"/>
                    <a:pt x="27469" y="84"/>
                  </a:cubicBezTo>
                  <a:cubicBezTo>
                    <a:pt x="27469" y="96"/>
                    <a:pt x="27480" y="120"/>
                    <a:pt x="27504" y="120"/>
                  </a:cubicBezTo>
                  <a:lnTo>
                    <a:pt x="28135" y="120"/>
                  </a:lnTo>
                  <a:cubicBezTo>
                    <a:pt x="28147" y="120"/>
                    <a:pt x="28171" y="96"/>
                    <a:pt x="28171" y="84"/>
                  </a:cubicBezTo>
                  <a:cubicBezTo>
                    <a:pt x="28171" y="60"/>
                    <a:pt x="28147" y="37"/>
                    <a:pt x="28135" y="37"/>
                  </a:cubicBezTo>
                  <a:close/>
                  <a:moveTo>
                    <a:pt x="28754" y="37"/>
                  </a:moveTo>
                  <a:cubicBezTo>
                    <a:pt x="28731" y="37"/>
                    <a:pt x="28719" y="60"/>
                    <a:pt x="28719" y="84"/>
                  </a:cubicBezTo>
                  <a:cubicBezTo>
                    <a:pt x="28719" y="96"/>
                    <a:pt x="28731" y="120"/>
                    <a:pt x="28754" y="120"/>
                  </a:cubicBezTo>
                  <a:lnTo>
                    <a:pt x="29385" y="120"/>
                  </a:lnTo>
                  <a:cubicBezTo>
                    <a:pt x="29397" y="120"/>
                    <a:pt x="29421" y="96"/>
                    <a:pt x="29421" y="84"/>
                  </a:cubicBezTo>
                  <a:cubicBezTo>
                    <a:pt x="29421" y="60"/>
                    <a:pt x="29397" y="37"/>
                    <a:pt x="29374" y="37"/>
                  </a:cubicBezTo>
                  <a:close/>
                  <a:moveTo>
                    <a:pt x="30005" y="37"/>
                  </a:moveTo>
                  <a:cubicBezTo>
                    <a:pt x="29981" y="48"/>
                    <a:pt x="29969" y="60"/>
                    <a:pt x="29969" y="84"/>
                  </a:cubicBezTo>
                  <a:cubicBezTo>
                    <a:pt x="29969" y="96"/>
                    <a:pt x="29981" y="120"/>
                    <a:pt x="30005" y="120"/>
                  </a:cubicBezTo>
                  <a:lnTo>
                    <a:pt x="30624" y="120"/>
                  </a:lnTo>
                  <a:cubicBezTo>
                    <a:pt x="30648" y="120"/>
                    <a:pt x="30671" y="108"/>
                    <a:pt x="30671" y="84"/>
                  </a:cubicBezTo>
                  <a:cubicBezTo>
                    <a:pt x="30671" y="60"/>
                    <a:pt x="30648" y="37"/>
                    <a:pt x="30624" y="37"/>
                  </a:cubicBezTo>
                  <a:close/>
                  <a:moveTo>
                    <a:pt x="31255" y="48"/>
                  </a:moveTo>
                  <a:cubicBezTo>
                    <a:pt x="31231" y="48"/>
                    <a:pt x="31219" y="60"/>
                    <a:pt x="31219" y="84"/>
                  </a:cubicBezTo>
                  <a:cubicBezTo>
                    <a:pt x="31219" y="108"/>
                    <a:pt x="31231" y="120"/>
                    <a:pt x="31255" y="120"/>
                  </a:cubicBezTo>
                  <a:lnTo>
                    <a:pt x="31874" y="120"/>
                  </a:lnTo>
                  <a:cubicBezTo>
                    <a:pt x="31898" y="120"/>
                    <a:pt x="31921" y="108"/>
                    <a:pt x="31921" y="84"/>
                  </a:cubicBezTo>
                  <a:cubicBezTo>
                    <a:pt x="31921" y="60"/>
                    <a:pt x="31898" y="48"/>
                    <a:pt x="31874" y="48"/>
                  </a:cubicBezTo>
                  <a:close/>
                  <a:moveTo>
                    <a:pt x="32505" y="48"/>
                  </a:moveTo>
                  <a:cubicBezTo>
                    <a:pt x="32481" y="48"/>
                    <a:pt x="32457" y="60"/>
                    <a:pt x="32457" y="84"/>
                  </a:cubicBezTo>
                  <a:cubicBezTo>
                    <a:pt x="32469" y="108"/>
                    <a:pt x="32481" y="120"/>
                    <a:pt x="32505" y="120"/>
                  </a:cubicBezTo>
                  <a:lnTo>
                    <a:pt x="33124" y="120"/>
                  </a:lnTo>
                  <a:cubicBezTo>
                    <a:pt x="33148" y="120"/>
                    <a:pt x="33160" y="108"/>
                    <a:pt x="33160" y="84"/>
                  </a:cubicBezTo>
                  <a:cubicBezTo>
                    <a:pt x="33160" y="60"/>
                    <a:pt x="33148" y="48"/>
                    <a:pt x="33124" y="48"/>
                  </a:cubicBezTo>
                  <a:close/>
                  <a:moveTo>
                    <a:pt x="33743" y="48"/>
                  </a:moveTo>
                  <a:cubicBezTo>
                    <a:pt x="33731" y="48"/>
                    <a:pt x="33707" y="60"/>
                    <a:pt x="33707" y="84"/>
                  </a:cubicBezTo>
                  <a:cubicBezTo>
                    <a:pt x="33707" y="108"/>
                    <a:pt x="33731" y="120"/>
                    <a:pt x="33755" y="120"/>
                  </a:cubicBezTo>
                  <a:lnTo>
                    <a:pt x="34374" y="120"/>
                  </a:lnTo>
                  <a:cubicBezTo>
                    <a:pt x="34398" y="120"/>
                    <a:pt x="34410" y="108"/>
                    <a:pt x="34410" y="84"/>
                  </a:cubicBezTo>
                  <a:cubicBezTo>
                    <a:pt x="34410" y="60"/>
                    <a:pt x="34398" y="48"/>
                    <a:pt x="34374" y="48"/>
                  </a:cubicBezTo>
                  <a:close/>
                  <a:moveTo>
                    <a:pt x="34993" y="48"/>
                  </a:moveTo>
                  <a:cubicBezTo>
                    <a:pt x="34981" y="48"/>
                    <a:pt x="34958" y="72"/>
                    <a:pt x="34958" y="84"/>
                  </a:cubicBezTo>
                  <a:cubicBezTo>
                    <a:pt x="34958" y="108"/>
                    <a:pt x="34981" y="120"/>
                    <a:pt x="34993" y="120"/>
                  </a:cubicBezTo>
                  <a:lnTo>
                    <a:pt x="35624" y="120"/>
                  </a:lnTo>
                  <a:lnTo>
                    <a:pt x="35624" y="132"/>
                  </a:lnTo>
                  <a:cubicBezTo>
                    <a:pt x="35648" y="132"/>
                    <a:pt x="35660" y="108"/>
                    <a:pt x="35660" y="84"/>
                  </a:cubicBezTo>
                  <a:cubicBezTo>
                    <a:pt x="35660" y="60"/>
                    <a:pt x="35648" y="48"/>
                    <a:pt x="35624" y="48"/>
                  </a:cubicBezTo>
                  <a:close/>
                  <a:moveTo>
                    <a:pt x="36243" y="48"/>
                  </a:moveTo>
                  <a:cubicBezTo>
                    <a:pt x="36220" y="48"/>
                    <a:pt x="36208" y="72"/>
                    <a:pt x="36208" y="84"/>
                  </a:cubicBezTo>
                  <a:cubicBezTo>
                    <a:pt x="36208" y="108"/>
                    <a:pt x="36232" y="120"/>
                    <a:pt x="36243" y="120"/>
                  </a:cubicBezTo>
                  <a:lnTo>
                    <a:pt x="36874" y="120"/>
                  </a:lnTo>
                  <a:lnTo>
                    <a:pt x="36874" y="132"/>
                  </a:lnTo>
                  <a:cubicBezTo>
                    <a:pt x="36898" y="132"/>
                    <a:pt x="36910" y="108"/>
                    <a:pt x="36910" y="84"/>
                  </a:cubicBezTo>
                  <a:cubicBezTo>
                    <a:pt x="36910" y="72"/>
                    <a:pt x="36898" y="48"/>
                    <a:pt x="36874" y="48"/>
                  </a:cubicBezTo>
                  <a:close/>
                  <a:moveTo>
                    <a:pt x="37494" y="48"/>
                  </a:moveTo>
                  <a:cubicBezTo>
                    <a:pt x="37470" y="48"/>
                    <a:pt x="37458" y="72"/>
                    <a:pt x="37458" y="96"/>
                  </a:cubicBezTo>
                  <a:cubicBezTo>
                    <a:pt x="37458" y="108"/>
                    <a:pt x="37470" y="132"/>
                    <a:pt x="37494" y="132"/>
                  </a:cubicBezTo>
                  <a:lnTo>
                    <a:pt x="38125" y="132"/>
                  </a:lnTo>
                  <a:cubicBezTo>
                    <a:pt x="38137" y="132"/>
                    <a:pt x="38160" y="108"/>
                    <a:pt x="38160" y="96"/>
                  </a:cubicBezTo>
                  <a:cubicBezTo>
                    <a:pt x="38160" y="72"/>
                    <a:pt x="38137" y="48"/>
                    <a:pt x="38125" y="48"/>
                  </a:cubicBezTo>
                  <a:close/>
                  <a:moveTo>
                    <a:pt x="38744" y="48"/>
                  </a:moveTo>
                  <a:cubicBezTo>
                    <a:pt x="38720" y="48"/>
                    <a:pt x="38708" y="72"/>
                    <a:pt x="38708" y="96"/>
                  </a:cubicBezTo>
                  <a:cubicBezTo>
                    <a:pt x="38708" y="108"/>
                    <a:pt x="38720" y="132"/>
                    <a:pt x="38744" y="132"/>
                  </a:cubicBezTo>
                  <a:lnTo>
                    <a:pt x="39375" y="132"/>
                  </a:lnTo>
                  <a:cubicBezTo>
                    <a:pt x="39387" y="132"/>
                    <a:pt x="39411" y="108"/>
                    <a:pt x="39411" y="96"/>
                  </a:cubicBezTo>
                  <a:cubicBezTo>
                    <a:pt x="39411" y="72"/>
                    <a:pt x="39387" y="48"/>
                    <a:pt x="39363" y="48"/>
                  </a:cubicBezTo>
                  <a:close/>
                  <a:moveTo>
                    <a:pt x="39994" y="48"/>
                  </a:moveTo>
                  <a:cubicBezTo>
                    <a:pt x="39970" y="60"/>
                    <a:pt x="39958" y="72"/>
                    <a:pt x="39958" y="96"/>
                  </a:cubicBezTo>
                  <a:cubicBezTo>
                    <a:pt x="39958" y="108"/>
                    <a:pt x="39970" y="132"/>
                    <a:pt x="39994" y="132"/>
                  </a:cubicBezTo>
                  <a:lnTo>
                    <a:pt x="40625" y="132"/>
                  </a:lnTo>
                  <a:cubicBezTo>
                    <a:pt x="40637" y="132"/>
                    <a:pt x="40661" y="120"/>
                    <a:pt x="40661" y="96"/>
                  </a:cubicBezTo>
                  <a:cubicBezTo>
                    <a:pt x="40661" y="72"/>
                    <a:pt x="40637" y="48"/>
                    <a:pt x="40613" y="48"/>
                  </a:cubicBezTo>
                  <a:close/>
                  <a:moveTo>
                    <a:pt x="41244" y="60"/>
                  </a:moveTo>
                  <a:cubicBezTo>
                    <a:pt x="41220" y="60"/>
                    <a:pt x="41208" y="72"/>
                    <a:pt x="41208" y="96"/>
                  </a:cubicBezTo>
                  <a:cubicBezTo>
                    <a:pt x="41208" y="120"/>
                    <a:pt x="41220" y="132"/>
                    <a:pt x="41244" y="132"/>
                  </a:cubicBezTo>
                  <a:lnTo>
                    <a:pt x="41863" y="132"/>
                  </a:lnTo>
                  <a:cubicBezTo>
                    <a:pt x="41887" y="132"/>
                    <a:pt x="41911" y="120"/>
                    <a:pt x="41911" y="96"/>
                  </a:cubicBezTo>
                  <a:cubicBezTo>
                    <a:pt x="41911" y="72"/>
                    <a:pt x="41887" y="60"/>
                    <a:pt x="41863" y="60"/>
                  </a:cubicBezTo>
                  <a:close/>
                  <a:moveTo>
                    <a:pt x="42494" y="60"/>
                  </a:moveTo>
                  <a:cubicBezTo>
                    <a:pt x="42470" y="60"/>
                    <a:pt x="42459" y="72"/>
                    <a:pt x="42459" y="96"/>
                  </a:cubicBezTo>
                  <a:cubicBezTo>
                    <a:pt x="42459" y="120"/>
                    <a:pt x="42470" y="132"/>
                    <a:pt x="42494" y="132"/>
                  </a:cubicBezTo>
                  <a:lnTo>
                    <a:pt x="43113" y="132"/>
                  </a:lnTo>
                  <a:cubicBezTo>
                    <a:pt x="43137" y="132"/>
                    <a:pt x="43161" y="120"/>
                    <a:pt x="43161" y="96"/>
                  </a:cubicBezTo>
                  <a:cubicBezTo>
                    <a:pt x="43161" y="72"/>
                    <a:pt x="43137" y="60"/>
                    <a:pt x="43113" y="60"/>
                  </a:cubicBezTo>
                  <a:close/>
                  <a:moveTo>
                    <a:pt x="43732" y="60"/>
                  </a:moveTo>
                  <a:cubicBezTo>
                    <a:pt x="43721" y="60"/>
                    <a:pt x="43697" y="72"/>
                    <a:pt x="43697" y="96"/>
                  </a:cubicBezTo>
                  <a:cubicBezTo>
                    <a:pt x="43697" y="120"/>
                    <a:pt x="43721" y="132"/>
                    <a:pt x="43744" y="132"/>
                  </a:cubicBezTo>
                  <a:lnTo>
                    <a:pt x="44280" y="132"/>
                  </a:lnTo>
                  <a:cubicBezTo>
                    <a:pt x="44304" y="132"/>
                    <a:pt x="44316" y="120"/>
                    <a:pt x="44316" y="96"/>
                  </a:cubicBezTo>
                  <a:cubicBezTo>
                    <a:pt x="44316" y="72"/>
                    <a:pt x="44304" y="60"/>
                    <a:pt x="44280" y="60"/>
                  </a:cubicBez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82;p37">
              <a:extLst>
                <a:ext uri="{FF2B5EF4-FFF2-40B4-BE49-F238E27FC236}">
                  <a16:creationId xmlns:a16="http://schemas.microsoft.com/office/drawing/2014/main" id="{BC8D9C5F-85A3-D236-A82A-55F387F04453}"/>
                </a:ext>
              </a:extLst>
            </p:cNvPr>
            <p:cNvSpPr/>
            <p:nvPr/>
          </p:nvSpPr>
          <p:spPr>
            <a:xfrm>
              <a:off x="431441" y="3625115"/>
              <a:ext cx="3416802" cy="6475"/>
            </a:xfrm>
            <a:custGeom>
              <a:avLst/>
              <a:gdLst/>
              <a:ahLst/>
              <a:cxnLst/>
              <a:rect l="l" t="t" r="r" b="b"/>
              <a:pathLst>
                <a:path w="44328" h="84" extrusionOk="0">
                  <a:moveTo>
                    <a:pt x="37" y="0"/>
                  </a:moveTo>
                  <a:cubicBezTo>
                    <a:pt x="13" y="0"/>
                    <a:pt x="1" y="12"/>
                    <a:pt x="1" y="36"/>
                  </a:cubicBezTo>
                  <a:cubicBezTo>
                    <a:pt x="1" y="48"/>
                    <a:pt x="13" y="71"/>
                    <a:pt x="37" y="83"/>
                  </a:cubicBezTo>
                  <a:lnTo>
                    <a:pt x="584" y="83"/>
                  </a:lnTo>
                  <a:cubicBezTo>
                    <a:pt x="608" y="71"/>
                    <a:pt x="620" y="48"/>
                    <a:pt x="620" y="36"/>
                  </a:cubicBezTo>
                  <a:cubicBezTo>
                    <a:pt x="620" y="12"/>
                    <a:pt x="596" y="0"/>
                    <a:pt x="572" y="0"/>
                  </a:cubicBezTo>
                  <a:close/>
                  <a:moveTo>
                    <a:pt x="1203" y="0"/>
                  </a:moveTo>
                  <a:cubicBezTo>
                    <a:pt x="1180" y="0"/>
                    <a:pt x="1168" y="12"/>
                    <a:pt x="1168" y="36"/>
                  </a:cubicBezTo>
                  <a:cubicBezTo>
                    <a:pt x="1168" y="48"/>
                    <a:pt x="1180" y="71"/>
                    <a:pt x="1203" y="83"/>
                  </a:cubicBezTo>
                  <a:lnTo>
                    <a:pt x="1834" y="83"/>
                  </a:lnTo>
                  <a:cubicBezTo>
                    <a:pt x="1858" y="71"/>
                    <a:pt x="1870" y="48"/>
                    <a:pt x="1870" y="36"/>
                  </a:cubicBezTo>
                  <a:cubicBezTo>
                    <a:pt x="1870" y="12"/>
                    <a:pt x="1846" y="0"/>
                    <a:pt x="1822" y="0"/>
                  </a:cubicBezTo>
                  <a:close/>
                  <a:moveTo>
                    <a:pt x="2454" y="0"/>
                  </a:moveTo>
                  <a:cubicBezTo>
                    <a:pt x="2430" y="0"/>
                    <a:pt x="2418" y="12"/>
                    <a:pt x="2418" y="36"/>
                  </a:cubicBezTo>
                  <a:cubicBezTo>
                    <a:pt x="2418" y="48"/>
                    <a:pt x="2430" y="71"/>
                    <a:pt x="2454" y="83"/>
                  </a:cubicBezTo>
                  <a:lnTo>
                    <a:pt x="3085" y="83"/>
                  </a:lnTo>
                  <a:cubicBezTo>
                    <a:pt x="3108" y="71"/>
                    <a:pt x="3120" y="48"/>
                    <a:pt x="3120" y="36"/>
                  </a:cubicBezTo>
                  <a:cubicBezTo>
                    <a:pt x="3120" y="12"/>
                    <a:pt x="3096" y="0"/>
                    <a:pt x="3073" y="0"/>
                  </a:cubicBezTo>
                  <a:close/>
                  <a:moveTo>
                    <a:pt x="3704" y="0"/>
                  </a:moveTo>
                  <a:cubicBezTo>
                    <a:pt x="3680" y="0"/>
                    <a:pt x="3668" y="12"/>
                    <a:pt x="3668" y="36"/>
                  </a:cubicBezTo>
                  <a:cubicBezTo>
                    <a:pt x="3668" y="48"/>
                    <a:pt x="3680" y="71"/>
                    <a:pt x="3704" y="83"/>
                  </a:cubicBezTo>
                  <a:lnTo>
                    <a:pt x="4335" y="83"/>
                  </a:lnTo>
                  <a:cubicBezTo>
                    <a:pt x="4359" y="71"/>
                    <a:pt x="4370" y="48"/>
                    <a:pt x="4370" y="36"/>
                  </a:cubicBezTo>
                  <a:cubicBezTo>
                    <a:pt x="4370" y="12"/>
                    <a:pt x="4347" y="0"/>
                    <a:pt x="4323" y="0"/>
                  </a:cubicBezTo>
                  <a:close/>
                  <a:moveTo>
                    <a:pt x="4942" y="0"/>
                  </a:moveTo>
                  <a:cubicBezTo>
                    <a:pt x="4930" y="0"/>
                    <a:pt x="4918" y="12"/>
                    <a:pt x="4918" y="36"/>
                  </a:cubicBezTo>
                  <a:cubicBezTo>
                    <a:pt x="4906" y="48"/>
                    <a:pt x="4930" y="71"/>
                    <a:pt x="4942" y="83"/>
                  </a:cubicBezTo>
                  <a:lnTo>
                    <a:pt x="5585" y="83"/>
                  </a:lnTo>
                  <a:cubicBezTo>
                    <a:pt x="5609" y="71"/>
                    <a:pt x="5621" y="48"/>
                    <a:pt x="5621" y="36"/>
                  </a:cubicBezTo>
                  <a:cubicBezTo>
                    <a:pt x="5609" y="12"/>
                    <a:pt x="5597" y="0"/>
                    <a:pt x="5573" y="0"/>
                  </a:cubicBezTo>
                  <a:close/>
                  <a:moveTo>
                    <a:pt x="6192" y="0"/>
                  </a:moveTo>
                  <a:cubicBezTo>
                    <a:pt x="6180" y="0"/>
                    <a:pt x="6168" y="12"/>
                    <a:pt x="6168" y="36"/>
                  </a:cubicBezTo>
                  <a:cubicBezTo>
                    <a:pt x="6156" y="48"/>
                    <a:pt x="6180" y="71"/>
                    <a:pt x="6192" y="83"/>
                  </a:cubicBezTo>
                  <a:lnTo>
                    <a:pt x="6835" y="83"/>
                  </a:lnTo>
                  <a:cubicBezTo>
                    <a:pt x="6859" y="71"/>
                    <a:pt x="6871" y="48"/>
                    <a:pt x="6871" y="36"/>
                  </a:cubicBezTo>
                  <a:cubicBezTo>
                    <a:pt x="6859" y="12"/>
                    <a:pt x="6847" y="0"/>
                    <a:pt x="6823" y="0"/>
                  </a:cubicBezTo>
                  <a:close/>
                  <a:moveTo>
                    <a:pt x="7442" y="0"/>
                  </a:moveTo>
                  <a:cubicBezTo>
                    <a:pt x="7430" y="0"/>
                    <a:pt x="7418" y="12"/>
                    <a:pt x="7407" y="36"/>
                  </a:cubicBezTo>
                  <a:cubicBezTo>
                    <a:pt x="7407" y="48"/>
                    <a:pt x="7418" y="71"/>
                    <a:pt x="7442" y="83"/>
                  </a:cubicBezTo>
                  <a:lnTo>
                    <a:pt x="8085" y="83"/>
                  </a:lnTo>
                  <a:cubicBezTo>
                    <a:pt x="8109" y="71"/>
                    <a:pt x="8121" y="48"/>
                    <a:pt x="8121" y="36"/>
                  </a:cubicBezTo>
                  <a:cubicBezTo>
                    <a:pt x="8109" y="12"/>
                    <a:pt x="8085" y="0"/>
                    <a:pt x="8073" y="0"/>
                  </a:cubicBezTo>
                  <a:close/>
                  <a:moveTo>
                    <a:pt x="8692" y="0"/>
                  </a:moveTo>
                  <a:cubicBezTo>
                    <a:pt x="8680" y="0"/>
                    <a:pt x="8669" y="12"/>
                    <a:pt x="8657" y="36"/>
                  </a:cubicBezTo>
                  <a:cubicBezTo>
                    <a:pt x="8657" y="48"/>
                    <a:pt x="8669" y="71"/>
                    <a:pt x="8692" y="83"/>
                  </a:cubicBezTo>
                  <a:lnTo>
                    <a:pt x="9335" y="83"/>
                  </a:lnTo>
                  <a:cubicBezTo>
                    <a:pt x="9347" y="71"/>
                    <a:pt x="9371" y="48"/>
                    <a:pt x="9359" y="36"/>
                  </a:cubicBezTo>
                  <a:cubicBezTo>
                    <a:pt x="9359" y="12"/>
                    <a:pt x="9335" y="0"/>
                    <a:pt x="9323" y="0"/>
                  </a:cubicBezTo>
                  <a:close/>
                  <a:moveTo>
                    <a:pt x="9943" y="0"/>
                  </a:moveTo>
                  <a:cubicBezTo>
                    <a:pt x="9931" y="0"/>
                    <a:pt x="9907" y="12"/>
                    <a:pt x="9907" y="36"/>
                  </a:cubicBezTo>
                  <a:cubicBezTo>
                    <a:pt x="9907" y="48"/>
                    <a:pt x="9919" y="71"/>
                    <a:pt x="9943" y="83"/>
                  </a:cubicBezTo>
                  <a:lnTo>
                    <a:pt x="10585" y="83"/>
                  </a:lnTo>
                  <a:cubicBezTo>
                    <a:pt x="10597" y="71"/>
                    <a:pt x="10621" y="48"/>
                    <a:pt x="10609" y="36"/>
                  </a:cubicBezTo>
                  <a:cubicBezTo>
                    <a:pt x="10609" y="12"/>
                    <a:pt x="10585" y="0"/>
                    <a:pt x="10562" y="0"/>
                  </a:cubicBezTo>
                  <a:close/>
                  <a:moveTo>
                    <a:pt x="11193" y="0"/>
                  </a:moveTo>
                  <a:cubicBezTo>
                    <a:pt x="11169" y="0"/>
                    <a:pt x="11157" y="12"/>
                    <a:pt x="11157" y="36"/>
                  </a:cubicBezTo>
                  <a:cubicBezTo>
                    <a:pt x="11157" y="48"/>
                    <a:pt x="11169" y="71"/>
                    <a:pt x="11193" y="83"/>
                  </a:cubicBezTo>
                  <a:lnTo>
                    <a:pt x="11824" y="83"/>
                  </a:lnTo>
                  <a:cubicBezTo>
                    <a:pt x="11848" y="71"/>
                    <a:pt x="11859" y="48"/>
                    <a:pt x="11859" y="36"/>
                  </a:cubicBezTo>
                  <a:cubicBezTo>
                    <a:pt x="11859" y="12"/>
                    <a:pt x="11836" y="0"/>
                    <a:pt x="11812" y="0"/>
                  </a:cubicBezTo>
                  <a:close/>
                  <a:moveTo>
                    <a:pt x="12443" y="0"/>
                  </a:moveTo>
                  <a:cubicBezTo>
                    <a:pt x="12419" y="0"/>
                    <a:pt x="12407" y="12"/>
                    <a:pt x="12407" y="36"/>
                  </a:cubicBezTo>
                  <a:cubicBezTo>
                    <a:pt x="12407" y="48"/>
                    <a:pt x="12419" y="71"/>
                    <a:pt x="12443" y="83"/>
                  </a:cubicBezTo>
                  <a:lnTo>
                    <a:pt x="13074" y="83"/>
                  </a:lnTo>
                  <a:cubicBezTo>
                    <a:pt x="13098" y="71"/>
                    <a:pt x="13110" y="48"/>
                    <a:pt x="13110" y="36"/>
                  </a:cubicBezTo>
                  <a:cubicBezTo>
                    <a:pt x="13110" y="12"/>
                    <a:pt x="13086" y="0"/>
                    <a:pt x="13062" y="0"/>
                  </a:cubicBezTo>
                  <a:close/>
                  <a:moveTo>
                    <a:pt x="13693" y="0"/>
                  </a:moveTo>
                  <a:cubicBezTo>
                    <a:pt x="13669" y="0"/>
                    <a:pt x="13657" y="12"/>
                    <a:pt x="13657" y="36"/>
                  </a:cubicBezTo>
                  <a:cubicBezTo>
                    <a:pt x="13657" y="48"/>
                    <a:pt x="13669" y="71"/>
                    <a:pt x="13693" y="83"/>
                  </a:cubicBezTo>
                  <a:lnTo>
                    <a:pt x="14324" y="83"/>
                  </a:lnTo>
                  <a:cubicBezTo>
                    <a:pt x="14348" y="71"/>
                    <a:pt x="14360" y="48"/>
                    <a:pt x="14360" y="36"/>
                  </a:cubicBezTo>
                  <a:cubicBezTo>
                    <a:pt x="14360" y="12"/>
                    <a:pt x="14336" y="0"/>
                    <a:pt x="14312" y="0"/>
                  </a:cubicBezTo>
                  <a:close/>
                  <a:moveTo>
                    <a:pt x="14931" y="0"/>
                  </a:moveTo>
                  <a:cubicBezTo>
                    <a:pt x="14919" y="0"/>
                    <a:pt x="14907" y="12"/>
                    <a:pt x="14907" y="36"/>
                  </a:cubicBezTo>
                  <a:cubicBezTo>
                    <a:pt x="14896" y="48"/>
                    <a:pt x="14919" y="71"/>
                    <a:pt x="14931" y="83"/>
                  </a:cubicBezTo>
                  <a:lnTo>
                    <a:pt x="15574" y="83"/>
                  </a:lnTo>
                  <a:cubicBezTo>
                    <a:pt x="15598" y="71"/>
                    <a:pt x="15610" y="48"/>
                    <a:pt x="15610" y="36"/>
                  </a:cubicBezTo>
                  <a:cubicBezTo>
                    <a:pt x="15598" y="12"/>
                    <a:pt x="15586" y="0"/>
                    <a:pt x="15562" y="0"/>
                  </a:cubicBezTo>
                  <a:close/>
                  <a:moveTo>
                    <a:pt x="16181" y="0"/>
                  </a:moveTo>
                  <a:cubicBezTo>
                    <a:pt x="16170" y="0"/>
                    <a:pt x="16158" y="12"/>
                    <a:pt x="16158" y="36"/>
                  </a:cubicBezTo>
                  <a:cubicBezTo>
                    <a:pt x="16146" y="48"/>
                    <a:pt x="16170" y="71"/>
                    <a:pt x="16181" y="83"/>
                  </a:cubicBezTo>
                  <a:lnTo>
                    <a:pt x="16824" y="83"/>
                  </a:lnTo>
                  <a:cubicBezTo>
                    <a:pt x="16848" y="71"/>
                    <a:pt x="16860" y="48"/>
                    <a:pt x="16860" y="36"/>
                  </a:cubicBezTo>
                  <a:cubicBezTo>
                    <a:pt x="16848" y="12"/>
                    <a:pt x="16836" y="0"/>
                    <a:pt x="16812" y="0"/>
                  </a:cubicBezTo>
                  <a:close/>
                  <a:moveTo>
                    <a:pt x="17432" y="0"/>
                  </a:moveTo>
                  <a:cubicBezTo>
                    <a:pt x="17420" y="0"/>
                    <a:pt x="17408" y="12"/>
                    <a:pt x="17396" y="36"/>
                  </a:cubicBezTo>
                  <a:cubicBezTo>
                    <a:pt x="17396" y="48"/>
                    <a:pt x="17408" y="71"/>
                    <a:pt x="17432" y="83"/>
                  </a:cubicBezTo>
                  <a:lnTo>
                    <a:pt x="18075" y="83"/>
                  </a:lnTo>
                  <a:cubicBezTo>
                    <a:pt x="18098" y="71"/>
                    <a:pt x="18110" y="48"/>
                    <a:pt x="18110" y="36"/>
                  </a:cubicBezTo>
                  <a:cubicBezTo>
                    <a:pt x="18098" y="12"/>
                    <a:pt x="18075" y="0"/>
                    <a:pt x="18063" y="0"/>
                  </a:cubicBezTo>
                  <a:close/>
                  <a:moveTo>
                    <a:pt x="18682" y="0"/>
                  </a:moveTo>
                  <a:cubicBezTo>
                    <a:pt x="18670" y="0"/>
                    <a:pt x="18658" y="12"/>
                    <a:pt x="18646" y="36"/>
                  </a:cubicBezTo>
                  <a:cubicBezTo>
                    <a:pt x="18646" y="48"/>
                    <a:pt x="18658" y="71"/>
                    <a:pt x="18682" y="83"/>
                  </a:cubicBezTo>
                  <a:lnTo>
                    <a:pt x="19325" y="83"/>
                  </a:lnTo>
                  <a:cubicBezTo>
                    <a:pt x="19337" y="71"/>
                    <a:pt x="19360" y="48"/>
                    <a:pt x="19348" y="36"/>
                  </a:cubicBezTo>
                  <a:cubicBezTo>
                    <a:pt x="19348" y="12"/>
                    <a:pt x="19325" y="0"/>
                    <a:pt x="19313" y="0"/>
                  </a:cubicBezTo>
                  <a:close/>
                  <a:moveTo>
                    <a:pt x="19932" y="0"/>
                  </a:moveTo>
                  <a:cubicBezTo>
                    <a:pt x="19920" y="0"/>
                    <a:pt x="19896" y="12"/>
                    <a:pt x="19896" y="36"/>
                  </a:cubicBezTo>
                  <a:cubicBezTo>
                    <a:pt x="19896" y="48"/>
                    <a:pt x="19908" y="71"/>
                    <a:pt x="19932" y="83"/>
                  </a:cubicBezTo>
                  <a:lnTo>
                    <a:pt x="20575" y="83"/>
                  </a:lnTo>
                  <a:cubicBezTo>
                    <a:pt x="20587" y="71"/>
                    <a:pt x="20611" y="48"/>
                    <a:pt x="20599" y="36"/>
                  </a:cubicBezTo>
                  <a:cubicBezTo>
                    <a:pt x="20599" y="12"/>
                    <a:pt x="20575" y="0"/>
                    <a:pt x="20551" y="0"/>
                  </a:cubicBezTo>
                  <a:close/>
                  <a:moveTo>
                    <a:pt x="21182" y="0"/>
                  </a:moveTo>
                  <a:cubicBezTo>
                    <a:pt x="21158" y="0"/>
                    <a:pt x="21146" y="12"/>
                    <a:pt x="21146" y="36"/>
                  </a:cubicBezTo>
                  <a:cubicBezTo>
                    <a:pt x="21146" y="48"/>
                    <a:pt x="21158" y="71"/>
                    <a:pt x="21182" y="83"/>
                  </a:cubicBezTo>
                  <a:lnTo>
                    <a:pt x="21813" y="83"/>
                  </a:lnTo>
                  <a:cubicBezTo>
                    <a:pt x="21837" y="71"/>
                    <a:pt x="21849" y="48"/>
                    <a:pt x="21849" y="36"/>
                  </a:cubicBezTo>
                  <a:cubicBezTo>
                    <a:pt x="21849" y="12"/>
                    <a:pt x="21825" y="0"/>
                    <a:pt x="21801" y="0"/>
                  </a:cubicBezTo>
                  <a:close/>
                  <a:moveTo>
                    <a:pt x="22432" y="0"/>
                  </a:moveTo>
                  <a:cubicBezTo>
                    <a:pt x="22408" y="0"/>
                    <a:pt x="22396" y="12"/>
                    <a:pt x="22396" y="36"/>
                  </a:cubicBezTo>
                  <a:cubicBezTo>
                    <a:pt x="22396" y="48"/>
                    <a:pt x="22408" y="71"/>
                    <a:pt x="22432" y="83"/>
                  </a:cubicBezTo>
                  <a:lnTo>
                    <a:pt x="23063" y="83"/>
                  </a:lnTo>
                  <a:cubicBezTo>
                    <a:pt x="23087" y="71"/>
                    <a:pt x="23099" y="48"/>
                    <a:pt x="23099" y="36"/>
                  </a:cubicBezTo>
                  <a:cubicBezTo>
                    <a:pt x="23099" y="12"/>
                    <a:pt x="23075" y="0"/>
                    <a:pt x="23051" y="0"/>
                  </a:cubicBezTo>
                  <a:close/>
                  <a:moveTo>
                    <a:pt x="23682" y="0"/>
                  </a:moveTo>
                  <a:cubicBezTo>
                    <a:pt x="23659" y="0"/>
                    <a:pt x="23647" y="12"/>
                    <a:pt x="23647" y="36"/>
                  </a:cubicBezTo>
                  <a:cubicBezTo>
                    <a:pt x="23647" y="48"/>
                    <a:pt x="23659" y="71"/>
                    <a:pt x="23682" y="83"/>
                  </a:cubicBezTo>
                  <a:lnTo>
                    <a:pt x="24313" y="83"/>
                  </a:lnTo>
                  <a:cubicBezTo>
                    <a:pt x="24337" y="71"/>
                    <a:pt x="24349" y="48"/>
                    <a:pt x="24349" y="36"/>
                  </a:cubicBezTo>
                  <a:cubicBezTo>
                    <a:pt x="24349" y="12"/>
                    <a:pt x="24325" y="0"/>
                    <a:pt x="24301" y="0"/>
                  </a:cubicBezTo>
                  <a:close/>
                  <a:moveTo>
                    <a:pt x="24921" y="0"/>
                  </a:moveTo>
                  <a:cubicBezTo>
                    <a:pt x="24909" y="0"/>
                    <a:pt x="24897" y="12"/>
                    <a:pt x="24897" y="36"/>
                  </a:cubicBezTo>
                  <a:cubicBezTo>
                    <a:pt x="24885" y="48"/>
                    <a:pt x="24909" y="71"/>
                    <a:pt x="24921" y="83"/>
                  </a:cubicBezTo>
                  <a:lnTo>
                    <a:pt x="25564" y="83"/>
                  </a:lnTo>
                  <a:cubicBezTo>
                    <a:pt x="25587" y="71"/>
                    <a:pt x="25599" y="48"/>
                    <a:pt x="25599" y="36"/>
                  </a:cubicBezTo>
                  <a:cubicBezTo>
                    <a:pt x="25587" y="12"/>
                    <a:pt x="25575" y="0"/>
                    <a:pt x="25552" y="0"/>
                  </a:cubicBezTo>
                  <a:close/>
                  <a:moveTo>
                    <a:pt x="26171" y="0"/>
                  </a:moveTo>
                  <a:cubicBezTo>
                    <a:pt x="26159" y="0"/>
                    <a:pt x="26147" y="12"/>
                    <a:pt x="26147" y="36"/>
                  </a:cubicBezTo>
                  <a:cubicBezTo>
                    <a:pt x="26135" y="48"/>
                    <a:pt x="26159" y="71"/>
                    <a:pt x="26171" y="83"/>
                  </a:cubicBezTo>
                  <a:lnTo>
                    <a:pt x="26814" y="83"/>
                  </a:lnTo>
                  <a:cubicBezTo>
                    <a:pt x="26838" y="71"/>
                    <a:pt x="26849" y="48"/>
                    <a:pt x="26849" y="36"/>
                  </a:cubicBezTo>
                  <a:cubicBezTo>
                    <a:pt x="26838" y="12"/>
                    <a:pt x="26826" y="0"/>
                    <a:pt x="26802" y="0"/>
                  </a:cubicBezTo>
                  <a:close/>
                  <a:moveTo>
                    <a:pt x="27421" y="0"/>
                  </a:moveTo>
                  <a:cubicBezTo>
                    <a:pt x="27409" y="0"/>
                    <a:pt x="27397" y="12"/>
                    <a:pt x="27385" y="36"/>
                  </a:cubicBezTo>
                  <a:cubicBezTo>
                    <a:pt x="27385" y="48"/>
                    <a:pt x="27397" y="71"/>
                    <a:pt x="27421" y="83"/>
                  </a:cubicBezTo>
                  <a:lnTo>
                    <a:pt x="28064" y="83"/>
                  </a:lnTo>
                  <a:cubicBezTo>
                    <a:pt x="28088" y="71"/>
                    <a:pt x="28100" y="48"/>
                    <a:pt x="28100" y="36"/>
                  </a:cubicBezTo>
                  <a:cubicBezTo>
                    <a:pt x="28088" y="12"/>
                    <a:pt x="28064" y="0"/>
                    <a:pt x="28052" y="0"/>
                  </a:cubicBezTo>
                  <a:close/>
                  <a:moveTo>
                    <a:pt x="28671" y="0"/>
                  </a:moveTo>
                  <a:cubicBezTo>
                    <a:pt x="28659" y="0"/>
                    <a:pt x="28647" y="12"/>
                    <a:pt x="28635" y="36"/>
                  </a:cubicBezTo>
                  <a:cubicBezTo>
                    <a:pt x="28635" y="48"/>
                    <a:pt x="28647" y="71"/>
                    <a:pt x="28671" y="83"/>
                  </a:cubicBezTo>
                  <a:lnTo>
                    <a:pt x="29314" y="83"/>
                  </a:lnTo>
                  <a:cubicBezTo>
                    <a:pt x="29326" y="71"/>
                    <a:pt x="29350" y="48"/>
                    <a:pt x="29338" y="36"/>
                  </a:cubicBezTo>
                  <a:cubicBezTo>
                    <a:pt x="29338" y="12"/>
                    <a:pt x="29314" y="0"/>
                    <a:pt x="29302" y="0"/>
                  </a:cubicBezTo>
                  <a:close/>
                  <a:moveTo>
                    <a:pt x="29921" y="0"/>
                  </a:moveTo>
                  <a:cubicBezTo>
                    <a:pt x="29909" y="0"/>
                    <a:pt x="29886" y="12"/>
                    <a:pt x="29886" y="36"/>
                  </a:cubicBezTo>
                  <a:cubicBezTo>
                    <a:pt x="29886" y="48"/>
                    <a:pt x="29897" y="71"/>
                    <a:pt x="29921" y="83"/>
                  </a:cubicBezTo>
                  <a:lnTo>
                    <a:pt x="30564" y="83"/>
                  </a:lnTo>
                  <a:cubicBezTo>
                    <a:pt x="30576" y="71"/>
                    <a:pt x="30600" y="48"/>
                    <a:pt x="30588" y="36"/>
                  </a:cubicBezTo>
                  <a:cubicBezTo>
                    <a:pt x="30588" y="12"/>
                    <a:pt x="30564" y="0"/>
                    <a:pt x="30540" y="0"/>
                  </a:cubicBezTo>
                  <a:close/>
                  <a:moveTo>
                    <a:pt x="31171" y="0"/>
                  </a:moveTo>
                  <a:cubicBezTo>
                    <a:pt x="31148" y="0"/>
                    <a:pt x="31136" y="12"/>
                    <a:pt x="31136" y="36"/>
                  </a:cubicBezTo>
                  <a:cubicBezTo>
                    <a:pt x="31136" y="48"/>
                    <a:pt x="31148" y="71"/>
                    <a:pt x="31171" y="83"/>
                  </a:cubicBezTo>
                  <a:lnTo>
                    <a:pt x="31802" y="83"/>
                  </a:lnTo>
                  <a:cubicBezTo>
                    <a:pt x="31826" y="71"/>
                    <a:pt x="31838" y="48"/>
                    <a:pt x="31838" y="36"/>
                  </a:cubicBezTo>
                  <a:cubicBezTo>
                    <a:pt x="31838" y="12"/>
                    <a:pt x="31814" y="0"/>
                    <a:pt x="31791" y="0"/>
                  </a:cubicBezTo>
                  <a:close/>
                  <a:moveTo>
                    <a:pt x="32422" y="0"/>
                  </a:moveTo>
                  <a:cubicBezTo>
                    <a:pt x="32398" y="0"/>
                    <a:pt x="32386" y="12"/>
                    <a:pt x="32386" y="36"/>
                  </a:cubicBezTo>
                  <a:cubicBezTo>
                    <a:pt x="32386" y="48"/>
                    <a:pt x="32398" y="71"/>
                    <a:pt x="32422" y="83"/>
                  </a:cubicBezTo>
                  <a:lnTo>
                    <a:pt x="33053" y="83"/>
                  </a:lnTo>
                  <a:cubicBezTo>
                    <a:pt x="33076" y="71"/>
                    <a:pt x="33088" y="48"/>
                    <a:pt x="33088" y="36"/>
                  </a:cubicBezTo>
                  <a:cubicBezTo>
                    <a:pt x="33088" y="12"/>
                    <a:pt x="33064" y="0"/>
                    <a:pt x="33041" y="0"/>
                  </a:cubicBezTo>
                  <a:close/>
                  <a:moveTo>
                    <a:pt x="33672" y="0"/>
                  </a:moveTo>
                  <a:cubicBezTo>
                    <a:pt x="33648" y="0"/>
                    <a:pt x="33636" y="12"/>
                    <a:pt x="33636" y="36"/>
                  </a:cubicBezTo>
                  <a:cubicBezTo>
                    <a:pt x="33636" y="48"/>
                    <a:pt x="33648" y="71"/>
                    <a:pt x="33672" y="83"/>
                  </a:cubicBezTo>
                  <a:lnTo>
                    <a:pt x="34303" y="83"/>
                  </a:lnTo>
                  <a:cubicBezTo>
                    <a:pt x="34327" y="71"/>
                    <a:pt x="34338" y="48"/>
                    <a:pt x="34338" y="36"/>
                  </a:cubicBezTo>
                  <a:cubicBezTo>
                    <a:pt x="34338" y="12"/>
                    <a:pt x="34315" y="0"/>
                    <a:pt x="34291" y="0"/>
                  </a:cubicBezTo>
                  <a:close/>
                  <a:moveTo>
                    <a:pt x="34910" y="0"/>
                  </a:moveTo>
                  <a:cubicBezTo>
                    <a:pt x="34898" y="0"/>
                    <a:pt x="34886" y="12"/>
                    <a:pt x="34886" y="36"/>
                  </a:cubicBezTo>
                  <a:cubicBezTo>
                    <a:pt x="34874" y="48"/>
                    <a:pt x="34898" y="71"/>
                    <a:pt x="34910" y="83"/>
                  </a:cubicBezTo>
                  <a:lnTo>
                    <a:pt x="35553" y="83"/>
                  </a:lnTo>
                  <a:cubicBezTo>
                    <a:pt x="35577" y="71"/>
                    <a:pt x="35589" y="48"/>
                    <a:pt x="35589" y="36"/>
                  </a:cubicBezTo>
                  <a:cubicBezTo>
                    <a:pt x="35577" y="12"/>
                    <a:pt x="35565" y="0"/>
                    <a:pt x="35541" y="0"/>
                  </a:cubicBezTo>
                  <a:close/>
                  <a:moveTo>
                    <a:pt x="36160" y="0"/>
                  </a:moveTo>
                  <a:cubicBezTo>
                    <a:pt x="36148" y="0"/>
                    <a:pt x="36136" y="12"/>
                    <a:pt x="36136" y="36"/>
                  </a:cubicBezTo>
                  <a:cubicBezTo>
                    <a:pt x="36124" y="48"/>
                    <a:pt x="36148" y="71"/>
                    <a:pt x="36160" y="83"/>
                  </a:cubicBezTo>
                  <a:lnTo>
                    <a:pt x="36803" y="83"/>
                  </a:lnTo>
                  <a:cubicBezTo>
                    <a:pt x="36827" y="71"/>
                    <a:pt x="36839" y="48"/>
                    <a:pt x="36839" y="36"/>
                  </a:cubicBezTo>
                  <a:cubicBezTo>
                    <a:pt x="36827" y="12"/>
                    <a:pt x="36815" y="0"/>
                    <a:pt x="36791" y="0"/>
                  </a:cubicBezTo>
                  <a:close/>
                  <a:moveTo>
                    <a:pt x="37410" y="0"/>
                  </a:moveTo>
                  <a:cubicBezTo>
                    <a:pt x="37398" y="0"/>
                    <a:pt x="37386" y="12"/>
                    <a:pt x="37375" y="36"/>
                  </a:cubicBezTo>
                  <a:cubicBezTo>
                    <a:pt x="37375" y="48"/>
                    <a:pt x="37386" y="71"/>
                    <a:pt x="37410" y="83"/>
                  </a:cubicBezTo>
                  <a:lnTo>
                    <a:pt x="38053" y="83"/>
                  </a:lnTo>
                  <a:cubicBezTo>
                    <a:pt x="38077" y="71"/>
                    <a:pt x="38089" y="48"/>
                    <a:pt x="38089" y="36"/>
                  </a:cubicBezTo>
                  <a:cubicBezTo>
                    <a:pt x="38077" y="12"/>
                    <a:pt x="38053" y="0"/>
                    <a:pt x="38041" y="0"/>
                  </a:cubicBezTo>
                  <a:close/>
                  <a:moveTo>
                    <a:pt x="38660" y="0"/>
                  </a:moveTo>
                  <a:cubicBezTo>
                    <a:pt x="38649" y="0"/>
                    <a:pt x="38637" y="12"/>
                    <a:pt x="38625" y="36"/>
                  </a:cubicBezTo>
                  <a:cubicBezTo>
                    <a:pt x="38625" y="48"/>
                    <a:pt x="38637" y="71"/>
                    <a:pt x="38660" y="83"/>
                  </a:cubicBezTo>
                  <a:lnTo>
                    <a:pt x="39303" y="83"/>
                  </a:lnTo>
                  <a:cubicBezTo>
                    <a:pt x="39315" y="71"/>
                    <a:pt x="39339" y="48"/>
                    <a:pt x="39327" y="36"/>
                  </a:cubicBezTo>
                  <a:cubicBezTo>
                    <a:pt x="39327" y="12"/>
                    <a:pt x="39303" y="0"/>
                    <a:pt x="39291" y="0"/>
                  </a:cubicBezTo>
                  <a:close/>
                  <a:moveTo>
                    <a:pt x="39911" y="0"/>
                  </a:moveTo>
                  <a:cubicBezTo>
                    <a:pt x="39899" y="0"/>
                    <a:pt x="39875" y="12"/>
                    <a:pt x="39875" y="36"/>
                  </a:cubicBezTo>
                  <a:cubicBezTo>
                    <a:pt x="39875" y="48"/>
                    <a:pt x="39887" y="71"/>
                    <a:pt x="39911" y="83"/>
                  </a:cubicBezTo>
                  <a:lnTo>
                    <a:pt x="40554" y="83"/>
                  </a:lnTo>
                  <a:cubicBezTo>
                    <a:pt x="40565" y="71"/>
                    <a:pt x="40589" y="48"/>
                    <a:pt x="40577" y="36"/>
                  </a:cubicBezTo>
                  <a:cubicBezTo>
                    <a:pt x="40577" y="12"/>
                    <a:pt x="40554" y="0"/>
                    <a:pt x="40530" y="0"/>
                  </a:cubicBezTo>
                  <a:close/>
                  <a:moveTo>
                    <a:pt x="41161" y="0"/>
                  </a:moveTo>
                  <a:cubicBezTo>
                    <a:pt x="41137" y="0"/>
                    <a:pt x="41125" y="12"/>
                    <a:pt x="41125" y="36"/>
                  </a:cubicBezTo>
                  <a:cubicBezTo>
                    <a:pt x="41125" y="48"/>
                    <a:pt x="41137" y="71"/>
                    <a:pt x="41161" y="83"/>
                  </a:cubicBezTo>
                  <a:lnTo>
                    <a:pt x="41792" y="83"/>
                  </a:lnTo>
                  <a:cubicBezTo>
                    <a:pt x="41816" y="71"/>
                    <a:pt x="41827" y="48"/>
                    <a:pt x="41827" y="36"/>
                  </a:cubicBezTo>
                  <a:cubicBezTo>
                    <a:pt x="41827" y="12"/>
                    <a:pt x="41804" y="0"/>
                    <a:pt x="41780" y="0"/>
                  </a:cubicBezTo>
                  <a:close/>
                  <a:moveTo>
                    <a:pt x="42411" y="0"/>
                  </a:moveTo>
                  <a:cubicBezTo>
                    <a:pt x="42387" y="0"/>
                    <a:pt x="42375" y="12"/>
                    <a:pt x="42375" y="36"/>
                  </a:cubicBezTo>
                  <a:cubicBezTo>
                    <a:pt x="42375" y="48"/>
                    <a:pt x="42387" y="71"/>
                    <a:pt x="42411" y="83"/>
                  </a:cubicBezTo>
                  <a:lnTo>
                    <a:pt x="43042" y="83"/>
                  </a:lnTo>
                  <a:cubicBezTo>
                    <a:pt x="43066" y="71"/>
                    <a:pt x="43078" y="48"/>
                    <a:pt x="43078" y="36"/>
                  </a:cubicBezTo>
                  <a:cubicBezTo>
                    <a:pt x="43078" y="12"/>
                    <a:pt x="43054" y="0"/>
                    <a:pt x="43030" y="0"/>
                  </a:cubicBezTo>
                  <a:close/>
                  <a:moveTo>
                    <a:pt x="43661" y="0"/>
                  </a:moveTo>
                  <a:cubicBezTo>
                    <a:pt x="43637" y="0"/>
                    <a:pt x="43625" y="12"/>
                    <a:pt x="43625" y="36"/>
                  </a:cubicBezTo>
                  <a:cubicBezTo>
                    <a:pt x="43625" y="48"/>
                    <a:pt x="43637" y="71"/>
                    <a:pt x="43661" y="83"/>
                  </a:cubicBezTo>
                  <a:lnTo>
                    <a:pt x="44292" y="83"/>
                  </a:lnTo>
                  <a:cubicBezTo>
                    <a:pt x="44316" y="71"/>
                    <a:pt x="44328" y="48"/>
                    <a:pt x="44328" y="36"/>
                  </a:cubicBezTo>
                  <a:cubicBezTo>
                    <a:pt x="44328" y="12"/>
                    <a:pt x="44304" y="0"/>
                    <a:pt x="44280" y="0"/>
                  </a:cubicBez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83;p37">
              <a:extLst>
                <a:ext uri="{FF2B5EF4-FFF2-40B4-BE49-F238E27FC236}">
                  <a16:creationId xmlns:a16="http://schemas.microsoft.com/office/drawing/2014/main" id="{4089E6A9-25A3-AEE4-2EBE-A8522D6953D4}"/>
                </a:ext>
              </a:extLst>
            </p:cNvPr>
            <p:cNvSpPr/>
            <p:nvPr/>
          </p:nvSpPr>
          <p:spPr>
            <a:xfrm>
              <a:off x="3155330" y="1230665"/>
              <a:ext cx="5550" cy="3087362"/>
            </a:xfrm>
            <a:custGeom>
              <a:avLst/>
              <a:gdLst/>
              <a:ahLst/>
              <a:cxnLst/>
              <a:rect l="l" t="t" r="r" b="b"/>
              <a:pathLst>
                <a:path w="72" h="40054" extrusionOk="0">
                  <a:moveTo>
                    <a:pt x="36" y="1"/>
                  </a:moveTo>
                  <a:cubicBezTo>
                    <a:pt x="12" y="1"/>
                    <a:pt x="1" y="25"/>
                    <a:pt x="1" y="48"/>
                  </a:cubicBezTo>
                  <a:lnTo>
                    <a:pt x="1" y="667"/>
                  </a:lnTo>
                  <a:cubicBezTo>
                    <a:pt x="1" y="691"/>
                    <a:pt x="12" y="703"/>
                    <a:pt x="36" y="703"/>
                  </a:cubicBezTo>
                  <a:cubicBezTo>
                    <a:pt x="60" y="703"/>
                    <a:pt x="72" y="691"/>
                    <a:pt x="72" y="667"/>
                  </a:cubicBezTo>
                  <a:lnTo>
                    <a:pt x="72" y="48"/>
                  </a:lnTo>
                  <a:cubicBezTo>
                    <a:pt x="72" y="25"/>
                    <a:pt x="60" y="1"/>
                    <a:pt x="36" y="1"/>
                  </a:cubicBezTo>
                  <a:close/>
                  <a:moveTo>
                    <a:pt x="36" y="1251"/>
                  </a:moveTo>
                  <a:cubicBezTo>
                    <a:pt x="12" y="1251"/>
                    <a:pt x="1" y="1275"/>
                    <a:pt x="1" y="1287"/>
                  </a:cubicBezTo>
                  <a:lnTo>
                    <a:pt x="1" y="1918"/>
                  </a:lnTo>
                  <a:cubicBezTo>
                    <a:pt x="1" y="1941"/>
                    <a:pt x="12" y="1953"/>
                    <a:pt x="36" y="1953"/>
                  </a:cubicBezTo>
                  <a:cubicBezTo>
                    <a:pt x="60" y="1953"/>
                    <a:pt x="72" y="1941"/>
                    <a:pt x="72" y="1918"/>
                  </a:cubicBezTo>
                  <a:lnTo>
                    <a:pt x="72" y="1287"/>
                  </a:lnTo>
                  <a:cubicBezTo>
                    <a:pt x="72" y="1275"/>
                    <a:pt x="60" y="1251"/>
                    <a:pt x="36" y="1251"/>
                  </a:cubicBezTo>
                  <a:close/>
                  <a:moveTo>
                    <a:pt x="36" y="2501"/>
                  </a:moveTo>
                  <a:cubicBezTo>
                    <a:pt x="12" y="2501"/>
                    <a:pt x="1" y="2513"/>
                    <a:pt x="1" y="2537"/>
                  </a:cubicBezTo>
                  <a:lnTo>
                    <a:pt x="1" y="3168"/>
                  </a:lnTo>
                  <a:cubicBezTo>
                    <a:pt x="1" y="3180"/>
                    <a:pt x="12" y="3203"/>
                    <a:pt x="36" y="3203"/>
                  </a:cubicBezTo>
                  <a:cubicBezTo>
                    <a:pt x="60" y="3203"/>
                    <a:pt x="72" y="3180"/>
                    <a:pt x="72" y="3168"/>
                  </a:cubicBezTo>
                  <a:lnTo>
                    <a:pt x="72" y="2537"/>
                  </a:lnTo>
                  <a:cubicBezTo>
                    <a:pt x="72" y="2513"/>
                    <a:pt x="60" y="2501"/>
                    <a:pt x="36" y="2501"/>
                  </a:cubicBezTo>
                  <a:close/>
                  <a:moveTo>
                    <a:pt x="36" y="3751"/>
                  </a:moveTo>
                  <a:cubicBezTo>
                    <a:pt x="12" y="3751"/>
                    <a:pt x="1" y="3763"/>
                    <a:pt x="1" y="3787"/>
                  </a:cubicBezTo>
                  <a:lnTo>
                    <a:pt x="1" y="4418"/>
                  </a:lnTo>
                  <a:cubicBezTo>
                    <a:pt x="1" y="4430"/>
                    <a:pt x="12" y="4454"/>
                    <a:pt x="36" y="4454"/>
                  </a:cubicBezTo>
                  <a:cubicBezTo>
                    <a:pt x="60" y="4454"/>
                    <a:pt x="72" y="4430"/>
                    <a:pt x="72" y="4418"/>
                  </a:cubicBezTo>
                  <a:lnTo>
                    <a:pt x="72" y="3787"/>
                  </a:lnTo>
                  <a:cubicBezTo>
                    <a:pt x="72" y="3763"/>
                    <a:pt x="60" y="3751"/>
                    <a:pt x="36" y="3751"/>
                  </a:cubicBezTo>
                  <a:close/>
                  <a:moveTo>
                    <a:pt x="36" y="5001"/>
                  </a:moveTo>
                  <a:cubicBezTo>
                    <a:pt x="12" y="5001"/>
                    <a:pt x="1" y="5013"/>
                    <a:pt x="1" y="5037"/>
                  </a:cubicBezTo>
                  <a:lnTo>
                    <a:pt x="1" y="5656"/>
                  </a:lnTo>
                  <a:cubicBezTo>
                    <a:pt x="1" y="5680"/>
                    <a:pt x="12" y="5704"/>
                    <a:pt x="36" y="5704"/>
                  </a:cubicBezTo>
                  <a:cubicBezTo>
                    <a:pt x="60" y="5704"/>
                    <a:pt x="72" y="5680"/>
                    <a:pt x="72" y="5656"/>
                  </a:cubicBezTo>
                  <a:lnTo>
                    <a:pt x="72" y="5037"/>
                  </a:lnTo>
                  <a:cubicBezTo>
                    <a:pt x="72" y="5013"/>
                    <a:pt x="60" y="5001"/>
                    <a:pt x="36" y="5001"/>
                  </a:cubicBezTo>
                  <a:close/>
                  <a:moveTo>
                    <a:pt x="36" y="6240"/>
                  </a:moveTo>
                  <a:cubicBezTo>
                    <a:pt x="12" y="6251"/>
                    <a:pt x="1" y="6263"/>
                    <a:pt x="1" y="6287"/>
                  </a:cubicBezTo>
                  <a:lnTo>
                    <a:pt x="1" y="6906"/>
                  </a:lnTo>
                  <a:cubicBezTo>
                    <a:pt x="1" y="6930"/>
                    <a:pt x="12" y="6954"/>
                    <a:pt x="36" y="6954"/>
                  </a:cubicBezTo>
                  <a:cubicBezTo>
                    <a:pt x="60" y="6954"/>
                    <a:pt x="72" y="6930"/>
                    <a:pt x="72" y="6906"/>
                  </a:cubicBezTo>
                  <a:lnTo>
                    <a:pt x="72" y="6287"/>
                  </a:lnTo>
                  <a:cubicBezTo>
                    <a:pt x="72" y="6263"/>
                    <a:pt x="60" y="6240"/>
                    <a:pt x="36" y="6240"/>
                  </a:cubicBezTo>
                  <a:close/>
                  <a:moveTo>
                    <a:pt x="36" y="7490"/>
                  </a:moveTo>
                  <a:cubicBezTo>
                    <a:pt x="12" y="7490"/>
                    <a:pt x="1" y="7514"/>
                    <a:pt x="1" y="7537"/>
                  </a:cubicBezTo>
                  <a:lnTo>
                    <a:pt x="1" y="8156"/>
                  </a:lnTo>
                  <a:cubicBezTo>
                    <a:pt x="1" y="8180"/>
                    <a:pt x="12" y="8192"/>
                    <a:pt x="36" y="8192"/>
                  </a:cubicBezTo>
                  <a:cubicBezTo>
                    <a:pt x="60" y="8192"/>
                    <a:pt x="72" y="8180"/>
                    <a:pt x="72" y="8156"/>
                  </a:cubicBezTo>
                  <a:lnTo>
                    <a:pt x="72" y="7537"/>
                  </a:lnTo>
                  <a:cubicBezTo>
                    <a:pt x="72" y="7514"/>
                    <a:pt x="60" y="7490"/>
                    <a:pt x="36" y="7490"/>
                  </a:cubicBezTo>
                  <a:close/>
                  <a:moveTo>
                    <a:pt x="36" y="8740"/>
                  </a:moveTo>
                  <a:cubicBezTo>
                    <a:pt x="12" y="8740"/>
                    <a:pt x="1" y="8764"/>
                    <a:pt x="1" y="8788"/>
                  </a:cubicBezTo>
                  <a:lnTo>
                    <a:pt x="1" y="9407"/>
                  </a:lnTo>
                  <a:cubicBezTo>
                    <a:pt x="1" y="9430"/>
                    <a:pt x="12" y="9442"/>
                    <a:pt x="36" y="9442"/>
                  </a:cubicBezTo>
                  <a:cubicBezTo>
                    <a:pt x="60" y="9442"/>
                    <a:pt x="72" y="9430"/>
                    <a:pt x="72" y="9407"/>
                  </a:cubicBezTo>
                  <a:lnTo>
                    <a:pt x="72" y="8788"/>
                  </a:lnTo>
                  <a:cubicBezTo>
                    <a:pt x="72" y="8764"/>
                    <a:pt x="60" y="8740"/>
                    <a:pt x="36" y="8740"/>
                  </a:cubicBezTo>
                  <a:close/>
                  <a:moveTo>
                    <a:pt x="36" y="9990"/>
                  </a:moveTo>
                  <a:cubicBezTo>
                    <a:pt x="12" y="9990"/>
                    <a:pt x="1" y="10014"/>
                    <a:pt x="1" y="10026"/>
                  </a:cubicBezTo>
                  <a:lnTo>
                    <a:pt x="1" y="10657"/>
                  </a:lnTo>
                  <a:cubicBezTo>
                    <a:pt x="1" y="10681"/>
                    <a:pt x="12" y="10693"/>
                    <a:pt x="36" y="10693"/>
                  </a:cubicBezTo>
                  <a:cubicBezTo>
                    <a:pt x="60" y="10693"/>
                    <a:pt x="72" y="10681"/>
                    <a:pt x="72" y="10657"/>
                  </a:cubicBezTo>
                  <a:lnTo>
                    <a:pt x="72" y="10026"/>
                  </a:lnTo>
                  <a:cubicBezTo>
                    <a:pt x="72" y="10014"/>
                    <a:pt x="60" y="9990"/>
                    <a:pt x="36" y="9990"/>
                  </a:cubicBezTo>
                  <a:close/>
                  <a:moveTo>
                    <a:pt x="36" y="11240"/>
                  </a:moveTo>
                  <a:cubicBezTo>
                    <a:pt x="12" y="11240"/>
                    <a:pt x="1" y="11264"/>
                    <a:pt x="1" y="11276"/>
                  </a:cubicBezTo>
                  <a:lnTo>
                    <a:pt x="1" y="11907"/>
                  </a:lnTo>
                  <a:cubicBezTo>
                    <a:pt x="1" y="11931"/>
                    <a:pt x="12" y="11943"/>
                    <a:pt x="36" y="11943"/>
                  </a:cubicBezTo>
                  <a:cubicBezTo>
                    <a:pt x="60" y="11943"/>
                    <a:pt x="72" y="11931"/>
                    <a:pt x="72" y="11907"/>
                  </a:cubicBezTo>
                  <a:lnTo>
                    <a:pt x="72" y="11276"/>
                  </a:lnTo>
                  <a:cubicBezTo>
                    <a:pt x="72" y="11252"/>
                    <a:pt x="60" y="11240"/>
                    <a:pt x="36" y="11240"/>
                  </a:cubicBezTo>
                  <a:close/>
                  <a:moveTo>
                    <a:pt x="36" y="12490"/>
                  </a:moveTo>
                  <a:cubicBezTo>
                    <a:pt x="12" y="12490"/>
                    <a:pt x="1" y="12502"/>
                    <a:pt x="1" y="12526"/>
                  </a:cubicBezTo>
                  <a:lnTo>
                    <a:pt x="1" y="13157"/>
                  </a:lnTo>
                  <a:cubicBezTo>
                    <a:pt x="1" y="13169"/>
                    <a:pt x="12" y="13193"/>
                    <a:pt x="36" y="13193"/>
                  </a:cubicBezTo>
                  <a:cubicBezTo>
                    <a:pt x="60" y="13193"/>
                    <a:pt x="72" y="13169"/>
                    <a:pt x="72" y="13157"/>
                  </a:cubicBezTo>
                  <a:lnTo>
                    <a:pt x="72" y="12526"/>
                  </a:lnTo>
                  <a:cubicBezTo>
                    <a:pt x="72" y="12502"/>
                    <a:pt x="60" y="12490"/>
                    <a:pt x="36" y="12490"/>
                  </a:cubicBezTo>
                  <a:close/>
                  <a:moveTo>
                    <a:pt x="36" y="13741"/>
                  </a:moveTo>
                  <a:cubicBezTo>
                    <a:pt x="12" y="13741"/>
                    <a:pt x="1" y="13752"/>
                    <a:pt x="1" y="13776"/>
                  </a:cubicBezTo>
                  <a:lnTo>
                    <a:pt x="1" y="14407"/>
                  </a:lnTo>
                  <a:cubicBezTo>
                    <a:pt x="1" y="14419"/>
                    <a:pt x="12" y="14443"/>
                    <a:pt x="36" y="14443"/>
                  </a:cubicBezTo>
                  <a:cubicBezTo>
                    <a:pt x="60" y="14443"/>
                    <a:pt x="72" y="14419"/>
                    <a:pt x="72" y="14407"/>
                  </a:cubicBezTo>
                  <a:lnTo>
                    <a:pt x="72" y="13776"/>
                  </a:lnTo>
                  <a:cubicBezTo>
                    <a:pt x="72" y="13752"/>
                    <a:pt x="60" y="13741"/>
                    <a:pt x="36" y="13741"/>
                  </a:cubicBezTo>
                  <a:close/>
                  <a:moveTo>
                    <a:pt x="36" y="14991"/>
                  </a:moveTo>
                  <a:cubicBezTo>
                    <a:pt x="12" y="14991"/>
                    <a:pt x="1" y="15003"/>
                    <a:pt x="1" y="15026"/>
                  </a:cubicBezTo>
                  <a:lnTo>
                    <a:pt x="1" y="15645"/>
                  </a:lnTo>
                  <a:cubicBezTo>
                    <a:pt x="1" y="15669"/>
                    <a:pt x="12" y="15693"/>
                    <a:pt x="36" y="15693"/>
                  </a:cubicBezTo>
                  <a:cubicBezTo>
                    <a:pt x="60" y="15693"/>
                    <a:pt x="72" y="15669"/>
                    <a:pt x="72" y="15645"/>
                  </a:cubicBezTo>
                  <a:lnTo>
                    <a:pt x="72" y="15026"/>
                  </a:lnTo>
                  <a:cubicBezTo>
                    <a:pt x="72" y="15003"/>
                    <a:pt x="60" y="14991"/>
                    <a:pt x="36" y="14991"/>
                  </a:cubicBezTo>
                  <a:close/>
                  <a:moveTo>
                    <a:pt x="36" y="16229"/>
                  </a:moveTo>
                  <a:cubicBezTo>
                    <a:pt x="12" y="16241"/>
                    <a:pt x="1" y="16253"/>
                    <a:pt x="1" y="16277"/>
                  </a:cubicBezTo>
                  <a:lnTo>
                    <a:pt x="1" y="16896"/>
                  </a:lnTo>
                  <a:cubicBezTo>
                    <a:pt x="1" y="16919"/>
                    <a:pt x="12" y="16943"/>
                    <a:pt x="36" y="16943"/>
                  </a:cubicBezTo>
                  <a:cubicBezTo>
                    <a:pt x="60" y="16943"/>
                    <a:pt x="72" y="16919"/>
                    <a:pt x="72" y="16896"/>
                  </a:cubicBezTo>
                  <a:lnTo>
                    <a:pt x="72" y="16277"/>
                  </a:lnTo>
                  <a:cubicBezTo>
                    <a:pt x="72" y="16253"/>
                    <a:pt x="60" y="16229"/>
                    <a:pt x="36" y="16229"/>
                  </a:cubicBezTo>
                  <a:close/>
                  <a:moveTo>
                    <a:pt x="36" y="17479"/>
                  </a:moveTo>
                  <a:cubicBezTo>
                    <a:pt x="12" y="17479"/>
                    <a:pt x="1" y="17503"/>
                    <a:pt x="1" y="17527"/>
                  </a:cubicBezTo>
                  <a:lnTo>
                    <a:pt x="1" y="18146"/>
                  </a:lnTo>
                  <a:cubicBezTo>
                    <a:pt x="1" y="18170"/>
                    <a:pt x="12" y="18182"/>
                    <a:pt x="36" y="18182"/>
                  </a:cubicBezTo>
                  <a:cubicBezTo>
                    <a:pt x="60" y="18182"/>
                    <a:pt x="72" y="18170"/>
                    <a:pt x="72" y="18146"/>
                  </a:cubicBezTo>
                  <a:lnTo>
                    <a:pt x="72" y="17527"/>
                  </a:lnTo>
                  <a:cubicBezTo>
                    <a:pt x="72" y="17503"/>
                    <a:pt x="60" y="17479"/>
                    <a:pt x="36" y="17479"/>
                  </a:cubicBezTo>
                  <a:close/>
                  <a:moveTo>
                    <a:pt x="36" y="18729"/>
                  </a:moveTo>
                  <a:cubicBezTo>
                    <a:pt x="12" y="18729"/>
                    <a:pt x="1" y="18753"/>
                    <a:pt x="1" y="18777"/>
                  </a:cubicBezTo>
                  <a:lnTo>
                    <a:pt x="1" y="19396"/>
                  </a:lnTo>
                  <a:cubicBezTo>
                    <a:pt x="1" y="19420"/>
                    <a:pt x="12" y="19432"/>
                    <a:pt x="36" y="19432"/>
                  </a:cubicBezTo>
                  <a:cubicBezTo>
                    <a:pt x="60" y="19432"/>
                    <a:pt x="72" y="19420"/>
                    <a:pt x="72" y="19396"/>
                  </a:cubicBezTo>
                  <a:lnTo>
                    <a:pt x="72" y="18777"/>
                  </a:lnTo>
                  <a:cubicBezTo>
                    <a:pt x="72" y="18753"/>
                    <a:pt x="60" y="18729"/>
                    <a:pt x="36" y="18729"/>
                  </a:cubicBezTo>
                  <a:close/>
                  <a:moveTo>
                    <a:pt x="36" y="19979"/>
                  </a:moveTo>
                  <a:cubicBezTo>
                    <a:pt x="12" y="19979"/>
                    <a:pt x="1" y="20003"/>
                    <a:pt x="1" y="20015"/>
                  </a:cubicBezTo>
                  <a:lnTo>
                    <a:pt x="1" y="20646"/>
                  </a:lnTo>
                  <a:cubicBezTo>
                    <a:pt x="1" y="20670"/>
                    <a:pt x="12" y="20682"/>
                    <a:pt x="36" y="20682"/>
                  </a:cubicBezTo>
                  <a:cubicBezTo>
                    <a:pt x="60" y="20682"/>
                    <a:pt x="72" y="20670"/>
                    <a:pt x="72" y="20646"/>
                  </a:cubicBezTo>
                  <a:lnTo>
                    <a:pt x="72" y="20015"/>
                  </a:lnTo>
                  <a:cubicBezTo>
                    <a:pt x="72" y="20003"/>
                    <a:pt x="60" y="19979"/>
                    <a:pt x="36" y="19979"/>
                  </a:cubicBezTo>
                  <a:close/>
                  <a:moveTo>
                    <a:pt x="36" y="21230"/>
                  </a:moveTo>
                  <a:cubicBezTo>
                    <a:pt x="12" y="21230"/>
                    <a:pt x="1" y="21253"/>
                    <a:pt x="1" y="21265"/>
                  </a:cubicBezTo>
                  <a:lnTo>
                    <a:pt x="1" y="21896"/>
                  </a:lnTo>
                  <a:cubicBezTo>
                    <a:pt x="1" y="21920"/>
                    <a:pt x="12" y="21932"/>
                    <a:pt x="36" y="21932"/>
                  </a:cubicBezTo>
                  <a:cubicBezTo>
                    <a:pt x="60" y="21932"/>
                    <a:pt x="72" y="21920"/>
                    <a:pt x="72" y="21896"/>
                  </a:cubicBezTo>
                  <a:lnTo>
                    <a:pt x="72" y="21265"/>
                  </a:lnTo>
                  <a:cubicBezTo>
                    <a:pt x="72" y="21241"/>
                    <a:pt x="60" y="21230"/>
                    <a:pt x="36" y="21230"/>
                  </a:cubicBezTo>
                  <a:close/>
                  <a:moveTo>
                    <a:pt x="36" y="22480"/>
                  </a:moveTo>
                  <a:cubicBezTo>
                    <a:pt x="12" y="22480"/>
                    <a:pt x="1" y="22492"/>
                    <a:pt x="1" y="22515"/>
                  </a:cubicBezTo>
                  <a:lnTo>
                    <a:pt x="1" y="23146"/>
                  </a:lnTo>
                  <a:cubicBezTo>
                    <a:pt x="1" y="23158"/>
                    <a:pt x="12" y="23182"/>
                    <a:pt x="36" y="23182"/>
                  </a:cubicBezTo>
                  <a:cubicBezTo>
                    <a:pt x="60" y="23182"/>
                    <a:pt x="72" y="23158"/>
                    <a:pt x="72" y="23146"/>
                  </a:cubicBezTo>
                  <a:lnTo>
                    <a:pt x="72" y="22515"/>
                  </a:lnTo>
                  <a:cubicBezTo>
                    <a:pt x="72" y="22492"/>
                    <a:pt x="60" y="22480"/>
                    <a:pt x="36" y="22480"/>
                  </a:cubicBezTo>
                  <a:close/>
                  <a:moveTo>
                    <a:pt x="36" y="23730"/>
                  </a:moveTo>
                  <a:cubicBezTo>
                    <a:pt x="12" y="23730"/>
                    <a:pt x="1" y="23742"/>
                    <a:pt x="1" y="23766"/>
                  </a:cubicBezTo>
                  <a:lnTo>
                    <a:pt x="1" y="24397"/>
                  </a:lnTo>
                  <a:cubicBezTo>
                    <a:pt x="1" y="24408"/>
                    <a:pt x="12" y="24432"/>
                    <a:pt x="36" y="24432"/>
                  </a:cubicBezTo>
                  <a:cubicBezTo>
                    <a:pt x="60" y="24432"/>
                    <a:pt x="72" y="24408"/>
                    <a:pt x="72" y="24397"/>
                  </a:cubicBezTo>
                  <a:lnTo>
                    <a:pt x="72" y="23766"/>
                  </a:lnTo>
                  <a:cubicBezTo>
                    <a:pt x="72" y="23742"/>
                    <a:pt x="60" y="23730"/>
                    <a:pt x="36" y="23730"/>
                  </a:cubicBezTo>
                  <a:close/>
                  <a:moveTo>
                    <a:pt x="36" y="24980"/>
                  </a:moveTo>
                  <a:cubicBezTo>
                    <a:pt x="12" y="24980"/>
                    <a:pt x="1" y="24992"/>
                    <a:pt x="1" y="25016"/>
                  </a:cubicBezTo>
                  <a:lnTo>
                    <a:pt x="1" y="25635"/>
                  </a:lnTo>
                  <a:cubicBezTo>
                    <a:pt x="1" y="25659"/>
                    <a:pt x="12" y="25682"/>
                    <a:pt x="36" y="25682"/>
                  </a:cubicBezTo>
                  <a:cubicBezTo>
                    <a:pt x="60" y="25682"/>
                    <a:pt x="72" y="25659"/>
                    <a:pt x="72" y="25635"/>
                  </a:cubicBezTo>
                  <a:lnTo>
                    <a:pt x="72" y="25016"/>
                  </a:lnTo>
                  <a:cubicBezTo>
                    <a:pt x="72" y="24992"/>
                    <a:pt x="60" y="24980"/>
                    <a:pt x="36" y="24980"/>
                  </a:cubicBezTo>
                  <a:close/>
                  <a:moveTo>
                    <a:pt x="36" y="26218"/>
                  </a:moveTo>
                  <a:cubicBezTo>
                    <a:pt x="12" y="26230"/>
                    <a:pt x="1" y="26242"/>
                    <a:pt x="1" y="26266"/>
                  </a:cubicBezTo>
                  <a:lnTo>
                    <a:pt x="1" y="26885"/>
                  </a:lnTo>
                  <a:cubicBezTo>
                    <a:pt x="1" y="26909"/>
                    <a:pt x="12" y="26933"/>
                    <a:pt x="36" y="26933"/>
                  </a:cubicBezTo>
                  <a:cubicBezTo>
                    <a:pt x="60" y="26933"/>
                    <a:pt x="72" y="26909"/>
                    <a:pt x="72" y="26885"/>
                  </a:cubicBezTo>
                  <a:lnTo>
                    <a:pt x="72" y="26266"/>
                  </a:lnTo>
                  <a:cubicBezTo>
                    <a:pt x="72" y="26242"/>
                    <a:pt x="60" y="26218"/>
                    <a:pt x="36" y="26218"/>
                  </a:cubicBezTo>
                  <a:close/>
                  <a:moveTo>
                    <a:pt x="36" y="27468"/>
                  </a:moveTo>
                  <a:cubicBezTo>
                    <a:pt x="12" y="27468"/>
                    <a:pt x="1" y="27492"/>
                    <a:pt x="1" y="27516"/>
                  </a:cubicBezTo>
                  <a:lnTo>
                    <a:pt x="1" y="28135"/>
                  </a:lnTo>
                  <a:cubicBezTo>
                    <a:pt x="1" y="28159"/>
                    <a:pt x="12" y="28171"/>
                    <a:pt x="36" y="28171"/>
                  </a:cubicBezTo>
                  <a:cubicBezTo>
                    <a:pt x="60" y="28171"/>
                    <a:pt x="72" y="28159"/>
                    <a:pt x="72" y="28135"/>
                  </a:cubicBezTo>
                  <a:lnTo>
                    <a:pt x="72" y="27516"/>
                  </a:lnTo>
                  <a:cubicBezTo>
                    <a:pt x="72" y="27492"/>
                    <a:pt x="60" y="27468"/>
                    <a:pt x="36" y="27468"/>
                  </a:cubicBezTo>
                  <a:close/>
                  <a:moveTo>
                    <a:pt x="36" y="28719"/>
                  </a:moveTo>
                  <a:cubicBezTo>
                    <a:pt x="12" y="28719"/>
                    <a:pt x="1" y="28742"/>
                    <a:pt x="1" y="28766"/>
                  </a:cubicBezTo>
                  <a:lnTo>
                    <a:pt x="1" y="29385"/>
                  </a:lnTo>
                  <a:cubicBezTo>
                    <a:pt x="1" y="29409"/>
                    <a:pt x="12" y="29421"/>
                    <a:pt x="36" y="29421"/>
                  </a:cubicBezTo>
                  <a:cubicBezTo>
                    <a:pt x="60" y="29421"/>
                    <a:pt x="72" y="29409"/>
                    <a:pt x="72" y="29385"/>
                  </a:cubicBezTo>
                  <a:lnTo>
                    <a:pt x="72" y="28766"/>
                  </a:lnTo>
                  <a:cubicBezTo>
                    <a:pt x="72" y="28742"/>
                    <a:pt x="60" y="28719"/>
                    <a:pt x="36" y="28719"/>
                  </a:cubicBezTo>
                  <a:close/>
                  <a:moveTo>
                    <a:pt x="36" y="29969"/>
                  </a:moveTo>
                  <a:cubicBezTo>
                    <a:pt x="12" y="29969"/>
                    <a:pt x="1" y="29993"/>
                    <a:pt x="1" y="30004"/>
                  </a:cubicBezTo>
                  <a:lnTo>
                    <a:pt x="1" y="30635"/>
                  </a:lnTo>
                  <a:cubicBezTo>
                    <a:pt x="1" y="30659"/>
                    <a:pt x="12" y="30671"/>
                    <a:pt x="36" y="30671"/>
                  </a:cubicBezTo>
                  <a:cubicBezTo>
                    <a:pt x="60" y="30671"/>
                    <a:pt x="72" y="30659"/>
                    <a:pt x="72" y="30635"/>
                  </a:cubicBezTo>
                  <a:lnTo>
                    <a:pt x="72" y="30004"/>
                  </a:lnTo>
                  <a:cubicBezTo>
                    <a:pt x="72" y="29993"/>
                    <a:pt x="60" y="29969"/>
                    <a:pt x="36" y="29969"/>
                  </a:cubicBezTo>
                  <a:close/>
                  <a:moveTo>
                    <a:pt x="36" y="31219"/>
                  </a:moveTo>
                  <a:cubicBezTo>
                    <a:pt x="12" y="31219"/>
                    <a:pt x="1" y="31243"/>
                    <a:pt x="1" y="31255"/>
                  </a:cubicBezTo>
                  <a:lnTo>
                    <a:pt x="1" y="31886"/>
                  </a:lnTo>
                  <a:cubicBezTo>
                    <a:pt x="1" y="31909"/>
                    <a:pt x="12" y="31921"/>
                    <a:pt x="36" y="31921"/>
                  </a:cubicBezTo>
                  <a:cubicBezTo>
                    <a:pt x="60" y="31921"/>
                    <a:pt x="72" y="31909"/>
                    <a:pt x="72" y="31886"/>
                  </a:cubicBezTo>
                  <a:lnTo>
                    <a:pt x="72" y="31255"/>
                  </a:lnTo>
                  <a:cubicBezTo>
                    <a:pt x="72" y="31231"/>
                    <a:pt x="60" y="31219"/>
                    <a:pt x="36" y="31219"/>
                  </a:cubicBezTo>
                  <a:close/>
                  <a:moveTo>
                    <a:pt x="36" y="32469"/>
                  </a:moveTo>
                  <a:cubicBezTo>
                    <a:pt x="12" y="32469"/>
                    <a:pt x="1" y="32481"/>
                    <a:pt x="1" y="32505"/>
                  </a:cubicBezTo>
                  <a:lnTo>
                    <a:pt x="1" y="33136"/>
                  </a:lnTo>
                  <a:cubicBezTo>
                    <a:pt x="1" y="33148"/>
                    <a:pt x="12" y="33171"/>
                    <a:pt x="36" y="33171"/>
                  </a:cubicBezTo>
                  <a:cubicBezTo>
                    <a:pt x="60" y="33171"/>
                    <a:pt x="72" y="33148"/>
                    <a:pt x="72" y="33136"/>
                  </a:cubicBezTo>
                  <a:lnTo>
                    <a:pt x="72" y="32505"/>
                  </a:lnTo>
                  <a:cubicBezTo>
                    <a:pt x="72" y="32481"/>
                    <a:pt x="60" y="32469"/>
                    <a:pt x="36" y="32469"/>
                  </a:cubicBezTo>
                  <a:close/>
                  <a:moveTo>
                    <a:pt x="36" y="33719"/>
                  </a:moveTo>
                  <a:cubicBezTo>
                    <a:pt x="12" y="33719"/>
                    <a:pt x="1" y="33731"/>
                    <a:pt x="1" y="33755"/>
                  </a:cubicBezTo>
                  <a:lnTo>
                    <a:pt x="1" y="34386"/>
                  </a:lnTo>
                  <a:cubicBezTo>
                    <a:pt x="1" y="34398"/>
                    <a:pt x="12" y="34422"/>
                    <a:pt x="36" y="34422"/>
                  </a:cubicBezTo>
                  <a:cubicBezTo>
                    <a:pt x="60" y="34422"/>
                    <a:pt x="72" y="34398"/>
                    <a:pt x="72" y="34386"/>
                  </a:cubicBezTo>
                  <a:lnTo>
                    <a:pt x="72" y="33755"/>
                  </a:lnTo>
                  <a:cubicBezTo>
                    <a:pt x="72" y="33731"/>
                    <a:pt x="60" y="33719"/>
                    <a:pt x="36" y="33719"/>
                  </a:cubicBezTo>
                  <a:close/>
                  <a:moveTo>
                    <a:pt x="36" y="34969"/>
                  </a:moveTo>
                  <a:cubicBezTo>
                    <a:pt x="12" y="34969"/>
                    <a:pt x="1" y="34981"/>
                    <a:pt x="1" y="35005"/>
                  </a:cubicBezTo>
                  <a:lnTo>
                    <a:pt x="1" y="35624"/>
                  </a:lnTo>
                  <a:cubicBezTo>
                    <a:pt x="1" y="35648"/>
                    <a:pt x="12" y="35672"/>
                    <a:pt x="36" y="35672"/>
                  </a:cubicBezTo>
                  <a:cubicBezTo>
                    <a:pt x="60" y="35672"/>
                    <a:pt x="72" y="35648"/>
                    <a:pt x="72" y="35624"/>
                  </a:cubicBezTo>
                  <a:lnTo>
                    <a:pt x="72" y="35005"/>
                  </a:lnTo>
                  <a:cubicBezTo>
                    <a:pt x="72" y="34981"/>
                    <a:pt x="60" y="34969"/>
                    <a:pt x="36" y="34969"/>
                  </a:cubicBezTo>
                  <a:close/>
                  <a:moveTo>
                    <a:pt x="36" y="36208"/>
                  </a:moveTo>
                  <a:cubicBezTo>
                    <a:pt x="12" y="36219"/>
                    <a:pt x="1" y="36231"/>
                    <a:pt x="1" y="36255"/>
                  </a:cubicBezTo>
                  <a:lnTo>
                    <a:pt x="1" y="36874"/>
                  </a:lnTo>
                  <a:cubicBezTo>
                    <a:pt x="1" y="36898"/>
                    <a:pt x="12" y="36922"/>
                    <a:pt x="36" y="36922"/>
                  </a:cubicBezTo>
                  <a:cubicBezTo>
                    <a:pt x="60" y="36922"/>
                    <a:pt x="72" y="36898"/>
                    <a:pt x="72" y="36874"/>
                  </a:cubicBezTo>
                  <a:lnTo>
                    <a:pt x="72" y="36255"/>
                  </a:lnTo>
                  <a:cubicBezTo>
                    <a:pt x="72" y="36231"/>
                    <a:pt x="60" y="36208"/>
                    <a:pt x="36" y="36208"/>
                  </a:cubicBezTo>
                  <a:close/>
                  <a:moveTo>
                    <a:pt x="36" y="37458"/>
                  </a:moveTo>
                  <a:cubicBezTo>
                    <a:pt x="12" y="37458"/>
                    <a:pt x="1" y="37482"/>
                    <a:pt x="1" y="37505"/>
                  </a:cubicBezTo>
                  <a:lnTo>
                    <a:pt x="1" y="38124"/>
                  </a:lnTo>
                  <a:cubicBezTo>
                    <a:pt x="1" y="38148"/>
                    <a:pt x="12" y="38160"/>
                    <a:pt x="36" y="38160"/>
                  </a:cubicBezTo>
                  <a:cubicBezTo>
                    <a:pt x="60" y="38160"/>
                    <a:pt x="72" y="38148"/>
                    <a:pt x="72" y="38124"/>
                  </a:cubicBezTo>
                  <a:lnTo>
                    <a:pt x="72" y="37505"/>
                  </a:lnTo>
                  <a:cubicBezTo>
                    <a:pt x="72" y="37482"/>
                    <a:pt x="60" y="37458"/>
                    <a:pt x="36" y="37458"/>
                  </a:cubicBezTo>
                  <a:close/>
                  <a:moveTo>
                    <a:pt x="36" y="38708"/>
                  </a:moveTo>
                  <a:cubicBezTo>
                    <a:pt x="12" y="38708"/>
                    <a:pt x="1" y="38732"/>
                    <a:pt x="1" y="38755"/>
                  </a:cubicBezTo>
                  <a:lnTo>
                    <a:pt x="1" y="39375"/>
                  </a:lnTo>
                  <a:cubicBezTo>
                    <a:pt x="1" y="39398"/>
                    <a:pt x="12" y="39410"/>
                    <a:pt x="36" y="39410"/>
                  </a:cubicBezTo>
                  <a:cubicBezTo>
                    <a:pt x="60" y="39410"/>
                    <a:pt x="72" y="39398"/>
                    <a:pt x="72" y="39375"/>
                  </a:cubicBezTo>
                  <a:lnTo>
                    <a:pt x="72" y="38755"/>
                  </a:lnTo>
                  <a:cubicBezTo>
                    <a:pt x="72" y="38732"/>
                    <a:pt x="60" y="38708"/>
                    <a:pt x="36" y="38708"/>
                  </a:cubicBezTo>
                  <a:close/>
                  <a:moveTo>
                    <a:pt x="36" y="39958"/>
                  </a:moveTo>
                  <a:cubicBezTo>
                    <a:pt x="12" y="39958"/>
                    <a:pt x="1" y="39982"/>
                    <a:pt x="1" y="40006"/>
                  </a:cubicBezTo>
                  <a:lnTo>
                    <a:pt x="1" y="40018"/>
                  </a:lnTo>
                  <a:cubicBezTo>
                    <a:pt x="1" y="40041"/>
                    <a:pt x="12" y="40053"/>
                    <a:pt x="36" y="40053"/>
                  </a:cubicBezTo>
                  <a:cubicBezTo>
                    <a:pt x="60" y="40053"/>
                    <a:pt x="72" y="40041"/>
                    <a:pt x="72" y="40018"/>
                  </a:cubicBezTo>
                  <a:lnTo>
                    <a:pt x="72" y="40006"/>
                  </a:lnTo>
                  <a:cubicBezTo>
                    <a:pt x="72" y="39982"/>
                    <a:pt x="60" y="39958"/>
                    <a:pt x="36" y="39958"/>
                  </a:cubicBez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84;p37">
              <a:extLst>
                <a:ext uri="{FF2B5EF4-FFF2-40B4-BE49-F238E27FC236}">
                  <a16:creationId xmlns:a16="http://schemas.microsoft.com/office/drawing/2014/main" id="{5DBD5BBB-4DFA-5138-8A09-B6B32BD4F1FF}"/>
                </a:ext>
              </a:extLst>
            </p:cNvPr>
            <p:cNvSpPr/>
            <p:nvPr/>
          </p:nvSpPr>
          <p:spPr>
            <a:xfrm>
              <a:off x="2476169" y="1230665"/>
              <a:ext cx="6552" cy="3087362"/>
            </a:xfrm>
            <a:custGeom>
              <a:avLst/>
              <a:gdLst/>
              <a:ahLst/>
              <a:cxnLst/>
              <a:rect l="l" t="t" r="r" b="b"/>
              <a:pathLst>
                <a:path w="85" h="40054" extrusionOk="0">
                  <a:moveTo>
                    <a:pt x="37" y="1"/>
                  </a:moveTo>
                  <a:cubicBezTo>
                    <a:pt x="13" y="1"/>
                    <a:pt x="1" y="25"/>
                    <a:pt x="1" y="48"/>
                  </a:cubicBezTo>
                  <a:lnTo>
                    <a:pt x="1" y="60"/>
                  </a:lnTo>
                  <a:cubicBezTo>
                    <a:pt x="1" y="84"/>
                    <a:pt x="25" y="96"/>
                    <a:pt x="37" y="96"/>
                  </a:cubicBezTo>
                  <a:cubicBezTo>
                    <a:pt x="60" y="96"/>
                    <a:pt x="84" y="72"/>
                    <a:pt x="84" y="60"/>
                  </a:cubicBezTo>
                  <a:lnTo>
                    <a:pt x="84" y="48"/>
                  </a:lnTo>
                  <a:lnTo>
                    <a:pt x="84" y="36"/>
                  </a:lnTo>
                  <a:cubicBezTo>
                    <a:pt x="72" y="13"/>
                    <a:pt x="60" y="1"/>
                    <a:pt x="37" y="1"/>
                  </a:cubicBezTo>
                  <a:close/>
                  <a:moveTo>
                    <a:pt x="49" y="644"/>
                  </a:moveTo>
                  <a:cubicBezTo>
                    <a:pt x="25" y="644"/>
                    <a:pt x="1" y="656"/>
                    <a:pt x="1" y="679"/>
                  </a:cubicBezTo>
                  <a:lnTo>
                    <a:pt x="1" y="1310"/>
                  </a:lnTo>
                  <a:cubicBezTo>
                    <a:pt x="1" y="1322"/>
                    <a:pt x="25" y="1346"/>
                    <a:pt x="37" y="1346"/>
                  </a:cubicBezTo>
                  <a:cubicBezTo>
                    <a:pt x="60" y="1346"/>
                    <a:pt x="84" y="1322"/>
                    <a:pt x="84" y="1310"/>
                  </a:cubicBezTo>
                  <a:lnTo>
                    <a:pt x="84" y="679"/>
                  </a:lnTo>
                  <a:cubicBezTo>
                    <a:pt x="72" y="667"/>
                    <a:pt x="60" y="656"/>
                    <a:pt x="49" y="644"/>
                  </a:cubicBezTo>
                  <a:close/>
                  <a:moveTo>
                    <a:pt x="49" y="1894"/>
                  </a:moveTo>
                  <a:cubicBezTo>
                    <a:pt x="25" y="1894"/>
                    <a:pt x="1" y="1906"/>
                    <a:pt x="1" y="1930"/>
                  </a:cubicBezTo>
                  <a:lnTo>
                    <a:pt x="1" y="2549"/>
                  </a:lnTo>
                  <a:cubicBezTo>
                    <a:pt x="1" y="2572"/>
                    <a:pt x="25" y="2596"/>
                    <a:pt x="37" y="2596"/>
                  </a:cubicBezTo>
                  <a:cubicBezTo>
                    <a:pt x="60" y="2596"/>
                    <a:pt x="84" y="2572"/>
                    <a:pt x="84" y="2549"/>
                  </a:cubicBezTo>
                  <a:lnTo>
                    <a:pt x="84" y="1930"/>
                  </a:lnTo>
                  <a:cubicBezTo>
                    <a:pt x="72" y="1918"/>
                    <a:pt x="60" y="1894"/>
                    <a:pt x="49" y="1894"/>
                  </a:cubicBezTo>
                  <a:close/>
                  <a:moveTo>
                    <a:pt x="49" y="3144"/>
                  </a:moveTo>
                  <a:cubicBezTo>
                    <a:pt x="25" y="3144"/>
                    <a:pt x="1" y="3156"/>
                    <a:pt x="1" y="3180"/>
                  </a:cubicBezTo>
                  <a:lnTo>
                    <a:pt x="1" y="3799"/>
                  </a:lnTo>
                  <a:cubicBezTo>
                    <a:pt x="1" y="3823"/>
                    <a:pt x="25" y="3846"/>
                    <a:pt x="37" y="3846"/>
                  </a:cubicBezTo>
                  <a:cubicBezTo>
                    <a:pt x="60" y="3846"/>
                    <a:pt x="84" y="3823"/>
                    <a:pt x="84" y="3799"/>
                  </a:cubicBezTo>
                  <a:lnTo>
                    <a:pt x="84" y="3180"/>
                  </a:lnTo>
                  <a:cubicBezTo>
                    <a:pt x="72" y="3156"/>
                    <a:pt x="60" y="3144"/>
                    <a:pt x="49" y="3144"/>
                  </a:cubicBezTo>
                  <a:close/>
                  <a:moveTo>
                    <a:pt x="49" y="4394"/>
                  </a:moveTo>
                  <a:cubicBezTo>
                    <a:pt x="25" y="4394"/>
                    <a:pt x="1" y="4406"/>
                    <a:pt x="1" y="4430"/>
                  </a:cubicBezTo>
                  <a:lnTo>
                    <a:pt x="1" y="5049"/>
                  </a:lnTo>
                  <a:cubicBezTo>
                    <a:pt x="1" y="5073"/>
                    <a:pt x="25" y="5097"/>
                    <a:pt x="37" y="5097"/>
                  </a:cubicBezTo>
                  <a:cubicBezTo>
                    <a:pt x="60" y="5097"/>
                    <a:pt x="84" y="5073"/>
                    <a:pt x="84" y="5049"/>
                  </a:cubicBezTo>
                  <a:lnTo>
                    <a:pt x="84" y="4430"/>
                  </a:lnTo>
                  <a:cubicBezTo>
                    <a:pt x="72" y="4406"/>
                    <a:pt x="60" y="4394"/>
                    <a:pt x="49" y="4394"/>
                  </a:cubicBezTo>
                  <a:close/>
                  <a:moveTo>
                    <a:pt x="49" y="5644"/>
                  </a:moveTo>
                  <a:cubicBezTo>
                    <a:pt x="25" y="5644"/>
                    <a:pt x="1" y="5656"/>
                    <a:pt x="1" y="5680"/>
                  </a:cubicBezTo>
                  <a:lnTo>
                    <a:pt x="1" y="6299"/>
                  </a:lnTo>
                  <a:cubicBezTo>
                    <a:pt x="1" y="6323"/>
                    <a:pt x="25" y="6335"/>
                    <a:pt x="37" y="6335"/>
                  </a:cubicBezTo>
                  <a:cubicBezTo>
                    <a:pt x="60" y="6335"/>
                    <a:pt x="84" y="6323"/>
                    <a:pt x="84" y="6299"/>
                  </a:cubicBezTo>
                  <a:lnTo>
                    <a:pt x="84" y="5680"/>
                  </a:lnTo>
                  <a:cubicBezTo>
                    <a:pt x="72" y="5656"/>
                    <a:pt x="60" y="5644"/>
                    <a:pt x="49" y="5644"/>
                  </a:cubicBezTo>
                  <a:close/>
                  <a:moveTo>
                    <a:pt x="35" y="6891"/>
                  </a:moveTo>
                  <a:cubicBezTo>
                    <a:pt x="17" y="6891"/>
                    <a:pt x="1" y="6909"/>
                    <a:pt x="1" y="6918"/>
                  </a:cubicBezTo>
                  <a:lnTo>
                    <a:pt x="1" y="7549"/>
                  </a:lnTo>
                  <a:cubicBezTo>
                    <a:pt x="1" y="7573"/>
                    <a:pt x="25" y="7585"/>
                    <a:pt x="37" y="7585"/>
                  </a:cubicBezTo>
                  <a:cubicBezTo>
                    <a:pt x="60" y="7585"/>
                    <a:pt x="84" y="7573"/>
                    <a:pt x="84" y="7549"/>
                  </a:cubicBezTo>
                  <a:lnTo>
                    <a:pt x="84" y="6918"/>
                  </a:lnTo>
                  <a:cubicBezTo>
                    <a:pt x="72" y="6906"/>
                    <a:pt x="60" y="6894"/>
                    <a:pt x="49" y="6894"/>
                  </a:cubicBezTo>
                  <a:cubicBezTo>
                    <a:pt x="44" y="6892"/>
                    <a:pt x="39" y="6891"/>
                    <a:pt x="35" y="6891"/>
                  </a:cubicBezTo>
                  <a:close/>
                  <a:moveTo>
                    <a:pt x="35" y="8141"/>
                  </a:moveTo>
                  <a:cubicBezTo>
                    <a:pt x="17" y="8141"/>
                    <a:pt x="1" y="8159"/>
                    <a:pt x="1" y="8168"/>
                  </a:cubicBezTo>
                  <a:lnTo>
                    <a:pt x="1" y="8799"/>
                  </a:lnTo>
                  <a:cubicBezTo>
                    <a:pt x="1" y="8823"/>
                    <a:pt x="25" y="8835"/>
                    <a:pt x="37" y="8835"/>
                  </a:cubicBezTo>
                  <a:cubicBezTo>
                    <a:pt x="60" y="8835"/>
                    <a:pt x="84" y="8823"/>
                    <a:pt x="84" y="8799"/>
                  </a:cubicBezTo>
                  <a:lnTo>
                    <a:pt x="84" y="8168"/>
                  </a:lnTo>
                  <a:cubicBezTo>
                    <a:pt x="72" y="8156"/>
                    <a:pt x="60" y="8145"/>
                    <a:pt x="49" y="8145"/>
                  </a:cubicBezTo>
                  <a:cubicBezTo>
                    <a:pt x="44" y="8142"/>
                    <a:pt x="39" y="8141"/>
                    <a:pt x="35" y="8141"/>
                  </a:cubicBezTo>
                  <a:close/>
                  <a:moveTo>
                    <a:pt x="49" y="9383"/>
                  </a:moveTo>
                  <a:cubicBezTo>
                    <a:pt x="25" y="9383"/>
                    <a:pt x="1" y="9395"/>
                    <a:pt x="1" y="9419"/>
                  </a:cubicBezTo>
                  <a:lnTo>
                    <a:pt x="1" y="10050"/>
                  </a:lnTo>
                  <a:cubicBezTo>
                    <a:pt x="1" y="10073"/>
                    <a:pt x="25" y="10085"/>
                    <a:pt x="37" y="10085"/>
                  </a:cubicBezTo>
                  <a:cubicBezTo>
                    <a:pt x="60" y="10085"/>
                    <a:pt x="84" y="10073"/>
                    <a:pt x="84" y="10050"/>
                  </a:cubicBezTo>
                  <a:lnTo>
                    <a:pt x="84" y="9419"/>
                  </a:lnTo>
                  <a:cubicBezTo>
                    <a:pt x="72" y="9407"/>
                    <a:pt x="60" y="9395"/>
                    <a:pt x="49" y="9383"/>
                  </a:cubicBezTo>
                  <a:close/>
                  <a:moveTo>
                    <a:pt x="49" y="10633"/>
                  </a:moveTo>
                  <a:cubicBezTo>
                    <a:pt x="25" y="10633"/>
                    <a:pt x="1" y="10645"/>
                    <a:pt x="1" y="10669"/>
                  </a:cubicBezTo>
                  <a:lnTo>
                    <a:pt x="1" y="11300"/>
                  </a:lnTo>
                  <a:cubicBezTo>
                    <a:pt x="1" y="11312"/>
                    <a:pt x="25" y="11335"/>
                    <a:pt x="37" y="11335"/>
                  </a:cubicBezTo>
                  <a:cubicBezTo>
                    <a:pt x="60" y="11335"/>
                    <a:pt x="84" y="11312"/>
                    <a:pt x="84" y="11300"/>
                  </a:cubicBezTo>
                  <a:lnTo>
                    <a:pt x="84" y="10669"/>
                  </a:lnTo>
                  <a:cubicBezTo>
                    <a:pt x="72" y="10657"/>
                    <a:pt x="60" y="10645"/>
                    <a:pt x="49" y="10633"/>
                  </a:cubicBezTo>
                  <a:close/>
                  <a:moveTo>
                    <a:pt x="49" y="11883"/>
                  </a:moveTo>
                  <a:cubicBezTo>
                    <a:pt x="25" y="11883"/>
                    <a:pt x="1" y="11895"/>
                    <a:pt x="1" y="11919"/>
                  </a:cubicBezTo>
                  <a:lnTo>
                    <a:pt x="1" y="12538"/>
                  </a:lnTo>
                  <a:cubicBezTo>
                    <a:pt x="1" y="12562"/>
                    <a:pt x="25" y="12586"/>
                    <a:pt x="37" y="12586"/>
                  </a:cubicBezTo>
                  <a:cubicBezTo>
                    <a:pt x="60" y="12586"/>
                    <a:pt x="84" y="12562"/>
                    <a:pt x="84" y="12538"/>
                  </a:cubicBezTo>
                  <a:lnTo>
                    <a:pt x="84" y="11919"/>
                  </a:lnTo>
                  <a:cubicBezTo>
                    <a:pt x="72" y="11907"/>
                    <a:pt x="60" y="11883"/>
                    <a:pt x="49" y="11883"/>
                  </a:cubicBezTo>
                  <a:close/>
                  <a:moveTo>
                    <a:pt x="49" y="13133"/>
                  </a:moveTo>
                  <a:cubicBezTo>
                    <a:pt x="25" y="13133"/>
                    <a:pt x="1" y="13145"/>
                    <a:pt x="1" y="13169"/>
                  </a:cubicBezTo>
                  <a:lnTo>
                    <a:pt x="1" y="13788"/>
                  </a:lnTo>
                  <a:cubicBezTo>
                    <a:pt x="1" y="13812"/>
                    <a:pt x="25" y="13836"/>
                    <a:pt x="37" y="13836"/>
                  </a:cubicBezTo>
                  <a:cubicBezTo>
                    <a:pt x="60" y="13836"/>
                    <a:pt x="84" y="13812"/>
                    <a:pt x="84" y="13788"/>
                  </a:cubicBezTo>
                  <a:lnTo>
                    <a:pt x="84" y="13169"/>
                  </a:lnTo>
                  <a:cubicBezTo>
                    <a:pt x="72" y="13145"/>
                    <a:pt x="60" y="13133"/>
                    <a:pt x="49" y="13133"/>
                  </a:cubicBezTo>
                  <a:close/>
                  <a:moveTo>
                    <a:pt x="49" y="14383"/>
                  </a:moveTo>
                  <a:cubicBezTo>
                    <a:pt x="25" y="14383"/>
                    <a:pt x="1" y="14395"/>
                    <a:pt x="1" y="14419"/>
                  </a:cubicBezTo>
                  <a:lnTo>
                    <a:pt x="1" y="15038"/>
                  </a:lnTo>
                  <a:cubicBezTo>
                    <a:pt x="1" y="15062"/>
                    <a:pt x="25" y="15086"/>
                    <a:pt x="37" y="15086"/>
                  </a:cubicBezTo>
                  <a:cubicBezTo>
                    <a:pt x="60" y="15086"/>
                    <a:pt x="84" y="15062"/>
                    <a:pt x="84" y="15038"/>
                  </a:cubicBezTo>
                  <a:lnTo>
                    <a:pt x="84" y="14419"/>
                  </a:lnTo>
                  <a:cubicBezTo>
                    <a:pt x="72" y="14395"/>
                    <a:pt x="60" y="14383"/>
                    <a:pt x="49" y="14383"/>
                  </a:cubicBezTo>
                  <a:close/>
                  <a:moveTo>
                    <a:pt x="49" y="15634"/>
                  </a:moveTo>
                  <a:cubicBezTo>
                    <a:pt x="25" y="15634"/>
                    <a:pt x="1" y="15645"/>
                    <a:pt x="1" y="15669"/>
                  </a:cubicBezTo>
                  <a:lnTo>
                    <a:pt x="1" y="16288"/>
                  </a:lnTo>
                  <a:cubicBezTo>
                    <a:pt x="1" y="16312"/>
                    <a:pt x="25" y="16324"/>
                    <a:pt x="37" y="16324"/>
                  </a:cubicBezTo>
                  <a:cubicBezTo>
                    <a:pt x="60" y="16324"/>
                    <a:pt x="84" y="16312"/>
                    <a:pt x="84" y="16288"/>
                  </a:cubicBezTo>
                  <a:lnTo>
                    <a:pt x="84" y="15669"/>
                  </a:lnTo>
                  <a:cubicBezTo>
                    <a:pt x="72" y="15645"/>
                    <a:pt x="60" y="15634"/>
                    <a:pt x="49" y="15634"/>
                  </a:cubicBezTo>
                  <a:close/>
                  <a:moveTo>
                    <a:pt x="35" y="16881"/>
                  </a:moveTo>
                  <a:cubicBezTo>
                    <a:pt x="17" y="16881"/>
                    <a:pt x="1" y="16898"/>
                    <a:pt x="1" y="16908"/>
                  </a:cubicBezTo>
                  <a:lnTo>
                    <a:pt x="1" y="17539"/>
                  </a:lnTo>
                  <a:cubicBezTo>
                    <a:pt x="1" y="17562"/>
                    <a:pt x="25" y="17574"/>
                    <a:pt x="37" y="17574"/>
                  </a:cubicBezTo>
                  <a:cubicBezTo>
                    <a:pt x="60" y="17574"/>
                    <a:pt x="84" y="17562"/>
                    <a:pt x="84" y="17539"/>
                  </a:cubicBezTo>
                  <a:lnTo>
                    <a:pt x="84" y="16908"/>
                  </a:lnTo>
                  <a:cubicBezTo>
                    <a:pt x="72" y="16896"/>
                    <a:pt x="60" y="16884"/>
                    <a:pt x="49" y="16884"/>
                  </a:cubicBezTo>
                  <a:cubicBezTo>
                    <a:pt x="44" y="16881"/>
                    <a:pt x="39" y="16881"/>
                    <a:pt x="35" y="16881"/>
                  </a:cubicBezTo>
                  <a:close/>
                  <a:moveTo>
                    <a:pt x="35" y="18131"/>
                  </a:moveTo>
                  <a:cubicBezTo>
                    <a:pt x="17" y="18131"/>
                    <a:pt x="1" y="18148"/>
                    <a:pt x="1" y="18158"/>
                  </a:cubicBezTo>
                  <a:lnTo>
                    <a:pt x="1" y="18789"/>
                  </a:lnTo>
                  <a:cubicBezTo>
                    <a:pt x="1" y="18813"/>
                    <a:pt x="25" y="18824"/>
                    <a:pt x="37" y="18824"/>
                  </a:cubicBezTo>
                  <a:cubicBezTo>
                    <a:pt x="60" y="18824"/>
                    <a:pt x="84" y="18813"/>
                    <a:pt x="84" y="18789"/>
                  </a:cubicBezTo>
                  <a:lnTo>
                    <a:pt x="84" y="18158"/>
                  </a:lnTo>
                  <a:cubicBezTo>
                    <a:pt x="72" y="18146"/>
                    <a:pt x="60" y="18134"/>
                    <a:pt x="49" y="18134"/>
                  </a:cubicBezTo>
                  <a:cubicBezTo>
                    <a:pt x="44" y="18132"/>
                    <a:pt x="39" y="18131"/>
                    <a:pt x="35" y="18131"/>
                  </a:cubicBezTo>
                  <a:close/>
                  <a:moveTo>
                    <a:pt x="49" y="19372"/>
                  </a:moveTo>
                  <a:cubicBezTo>
                    <a:pt x="25" y="19372"/>
                    <a:pt x="1" y="19384"/>
                    <a:pt x="1" y="19408"/>
                  </a:cubicBezTo>
                  <a:lnTo>
                    <a:pt x="1" y="20039"/>
                  </a:lnTo>
                  <a:cubicBezTo>
                    <a:pt x="1" y="20063"/>
                    <a:pt x="25" y="20075"/>
                    <a:pt x="37" y="20075"/>
                  </a:cubicBezTo>
                  <a:cubicBezTo>
                    <a:pt x="60" y="20075"/>
                    <a:pt x="84" y="20063"/>
                    <a:pt x="84" y="20039"/>
                  </a:cubicBezTo>
                  <a:lnTo>
                    <a:pt x="84" y="19408"/>
                  </a:lnTo>
                  <a:cubicBezTo>
                    <a:pt x="72" y="19396"/>
                    <a:pt x="60" y="19384"/>
                    <a:pt x="49" y="19372"/>
                  </a:cubicBezTo>
                  <a:close/>
                  <a:moveTo>
                    <a:pt x="49" y="20622"/>
                  </a:moveTo>
                  <a:cubicBezTo>
                    <a:pt x="25" y="20622"/>
                    <a:pt x="1" y="20634"/>
                    <a:pt x="1" y="20658"/>
                  </a:cubicBezTo>
                  <a:lnTo>
                    <a:pt x="1" y="21289"/>
                  </a:lnTo>
                  <a:cubicBezTo>
                    <a:pt x="1" y="21301"/>
                    <a:pt x="25" y="21325"/>
                    <a:pt x="37" y="21325"/>
                  </a:cubicBezTo>
                  <a:cubicBezTo>
                    <a:pt x="60" y="21325"/>
                    <a:pt x="84" y="21301"/>
                    <a:pt x="84" y="21289"/>
                  </a:cubicBezTo>
                  <a:lnTo>
                    <a:pt x="84" y="20658"/>
                  </a:lnTo>
                  <a:cubicBezTo>
                    <a:pt x="72" y="20646"/>
                    <a:pt x="60" y="20634"/>
                    <a:pt x="49" y="20622"/>
                  </a:cubicBezTo>
                  <a:close/>
                  <a:moveTo>
                    <a:pt x="49" y="21872"/>
                  </a:moveTo>
                  <a:cubicBezTo>
                    <a:pt x="25" y="21872"/>
                    <a:pt x="1" y="21884"/>
                    <a:pt x="1" y="21908"/>
                  </a:cubicBezTo>
                  <a:lnTo>
                    <a:pt x="1" y="22527"/>
                  </a:lnTo>
                  <a:cubicBezTo>
                    <a:pt x="1" y="22551"/>
                    <a:pt x="25" y="22575"/>
                    <a:pt x="37" y="22575"/>
                  </a:cubicBezTo>
                  <a:cubicBezTo>
                    <a:pt x="60" y="22575"/>
                    <a:pt x="84" y="22551"/>
                    <a:pt x="84" y="22527"/>
                  </a:cubicBezTo>
                  <a:lnTo>
                    <a:pt x="84" y="21908"/>
                  </a:lnTo>
                  <a:cubicBezTo>
                    <a:pt x="72" y="21896"/>
                    <a:pt x="60" y="21872"/>
                    <a:pt x="49" y="21872"/>
                  </a:cubicBezTo>
                  <a:close/>
                  <a:moveTo>
                    <a:pt x="49" y="23123"/>
                  </a:moveTo>
                  <a:cubicBezTo>
                    <a:pt x="25" y="23123"/>
                    <a:pt x="1" y="23135"/>
                    <a:pt x="1" y="23158"/>
                  </a:cubicBezTo>
                  <a:lnTo>
                    <a:pt x="1" y="23777"/>
                  </a:lnTo>
                  <a:cubicBezTo>
                    <a:pt x="1" y="23801"/>
                    <a:pt x="25" y="23825"/>
                    <a:pt x="37" y="23825"/>
                  </a:cubicBezTo>
                  <a:cubicBezTo>
                    <a:pt x="60" y="23825"/>
                    <a:pt x="84" y="23801"/>
                    <a:pt x="84" y="23777"/>
                  </a:cubicBezTo>
                  <a:lnTo>
                    <a:pt x="84" y="23158"/>
                  </a:lnTo>
                  <a:cubicBezTo>
                    <a:pt x="72" y="23135"/>
                    <a:pt x="60" y="23123"/>
                    <a:pt x="49" y="23123"/>
                  </a:cubicBezTo>
                  <a:close/>
                  <a:moveTo>
                    <a:pt x="49" y="24373"/>
                  </a:moveTo>
                  <a:cubicBezTo>
                    <a:pt x="25" y="24373"/>
                    <a:pt x="1" y="24385"/>
                    <a:pt x="1" y="24408"/>
                  </a:cubicBezTo>
                  <a:lnTo>
                    <a:pt x="1" y="25028"/>
                  </a:lnTo>
                  <a:cubicBezTo>
                    <a:pt x="1" y="25051"/>
                    <a:pt x="25" y="25075"/>
                    <a:pt x="37" y="25075"/>
                  </a:cubicBezTo>
                  <a:cubicBezTo>
                    <a:pt x="60" y="25075"/>
                    <a:pt x="84" y="25051"/>
                    <a:pt x="84" y="25028"/>
                  </a:cubicBezTo>
                  <a:lnTo>
                    <a:pt x="84" y="24408"/>
                  </a:lnTo>
                  <a:cubicBezTo>
                    <a:pt x="72" y="24385"/>
                    <a:pt x="60" y="24373"/>
                    <a:pt x="49" y="24373"/>
                  </a:cubicBezTo>
                  <a:close/>
                  <a:moveTo>
                    <a:pt x="49" y="25623"/>
                  </a:moveTo>
                  <a:cubicBezTo>
                    <a:pt x="25" y="25623"/>
                    <a:pt x="1" y="25635"/>
                    <a:pt x="1" y="25659"/>
                  </a:cubicBezTo>
                  <a:lnTo>
                    <a:pt x="1" y="26278"/>
                  </a:lnTo>
                  <a:cubicBezTo>
                    <a:pt x="1" y="26302"/>
                    <a:pt x="25" y="26313"/>
                    <a:pt x="37" y="26313"/>
                  </a:cubicBezTo>
                  <a:cubicBezTo>
                    <a:pt x="60" y="26313"/>
                    <a:pt x="84" y="26302"/>
                    <a:pt x="84" y="26278"/>
                  </a:cubicBezTo>
                  <a:lnTo>
                    <a:pt x="84" y="25659"/>
                  </a:lnTo>
                  <a:cubicBezTo>
                    <a:pt x="72" y="25635"/>
                    <a:pt x="60" y="25623"/>
                    <a:pt x="49" y="25623"/>
                  </a:cubicBezTo>
                  <a:close/>
                  <a:moveTo>
                    <a:pt x="35" y="26870"/>
                  </a:moveTo>
                  <a:cubicBezTo>
                    <a:pt x="17" y="26870"/>
                    <a:pt x="1" y="26887"/>
                    <a:pt x="1" y="26897"/>
                  </a:cubicBezTo>
                  <a:lnTo>
                    <a:pt x="1" y="27528"/>
                  </a:lnTo>
                  <a:cubicBezTo>
                    <a:pt x="1" y="27552"/>
                    <a:pt x="25" y="27564"/>
                    <a:pt x="37" y="27564"/>
                  </a:cubicBezTo>
                  <a:cubicBezTo>
                    <a:pt x="60" y="27564"/>
                    <a:pt x="84" y="27552"/>
                    <a:pt x="84" y="27528"/>
                  </a:cubicBezTo>
                  <a:lnTo>
                    <a:pt x="84" y="26897"/>
                  </a:lnTo>
                  <a:cubicBezTo>
                    <a:pt x="72" y="26885"/>
                    <a:pt x="60" y="26873"/>
                    <a:pt x="49" y="26873"/>
                  </a:cubicBezTo>
                  <a:cubicBezTo>
                    <a:pt x="44" y="26871"/>
                    <a:pt x="39" y="26870"/>
                    <a:pt x="35" y="26870"/>
                  </a:cubicBezTo>
                  <a:close/>
                  <a:moveTo>
                    <a:pt x="35" y="28120"/>
                  </a:moveTo>
                  <a:cubicBezTo>
                    <a:pt x="17" y="28120"/>
                    <a:pt x="1" y="28137"/>
                    <a:pt x="1" y="28147"/>
                  </a:cubicBezTo>
                  <a:lnTo>
                    <a:pt x="1" y="28778"/>
                  </a:lnTo>
                  <a:cubicBezTo>
                    <a:pt x="1" y="28802"/>
                    <a:pt x="25" y="28814"/>
                    <a:pt x="37" y="28814"/>
                  </a:cubicBezTo>
                  <a:cubicBezTo>
                    <a:pt x="60" y="28814"/>
                    <a:pt x="84" y="28802"/>
                    <a:pt x="84" y="28778"/>
                  </a:cubicBezTo>
                  <a:lnTo>
                    <a:pt x="84" y="28147"/>
                  </a:lnTo>
                  <a:cubicBezTo>
                    <a:pt x="72" y="28135"/>
                    <a:pt x="60" y="28123"/>
                    <a:pt x="49" y="28123"/>
                  </a:cubicBezTo>
                  <a:cubicBezTo>
                    <a:pt x="44" y="28121"/>
                    <a:pt x="39" y="28120"/>
                    <a:pt x="35" y="28120"/>
                  </a:cubicBezTo>
                  <a:close/>
                  <a:moveTo>
                    <a:pt x="49" y="29361"/>
                  </a:moveTo>
                  <a:cubicBezTo>
                    <a:pt x="25" y="29361"/>
                    <a:pt x="1" y="29373"/>
                    <a:pt x="1" y="29397"/>
                  </a:cubicBezTo>
                  <a:lnTo>
                    <a:pt x="1" y="30028"/>
                  </a:lnTo>
                  <a:cubicBezTo>
                    <a:pt x="1" y="30052"/>
                    <a:pt x="25" y="30064"/>
                    <a:pt x="37" y="30064"/>
                  </a:cubicBezTo>
                  <a:cubicBezTo>
                    <a:pt x="60" y="30064"/>
                    <a:pt x="84" y="30052"/>
                    <a:pt x="84" y="30028"/>
                  </a:cubicBezTo>
                  <a:lnTo>
                    <a:pt x="84" y="29397"/>
                  </a:lnTo>
                  <a:cubicBezTo>
                    <a:pt x="72" y="29385"/>
                    <a:pt x="60" y="29373"/>
                    <a:pt x="49" y="29361"/>
                  </a:cubicBezTo>
                  <a:close/>
                  <a:moveTo>
                    <a:pt x="49" y="30612"/>
                  </a:moveTo>
                  <a:cubicBezTo>
                    <a:pt x="25" y="30612"/>
                    <a:pt x="1" y="30624"/>
                    <a:pt x="1" y="30647"/>
                  </a:cubicBezTo>
                  <a:lnTo>
                    <a:pt x="1" y="31278"/>
                  </a:lnTo>
                  <a:cubicBezTo>
                    <a:pt x="1" y="31290"/>
                    <a:pt x="25" y="31314"/>
                    <a:pt x="37" y="31314"/>
                  </a:cubicBezTo>
                  <a:cubicBezTo>
                    <a:pt x="60" y="31314"/>
                    <a:pt x="84" y="31290"/>
                    <a:pt x="84" y="31278"/>
                  </a:cubicBezTo>
                  <a:lnTo>
                    <a:pt x="84" y="30647"/>
                  </a:lnTo>
                  <a:cubicBezTo>
                    <a:pt x="72" y="30635"/>
                    <a:pt x="60" y="30624"/>
                    <a:pt x="49" y="30612"/>
                  </a:cubicBezTo>
                  <a:close/>
                  <a:moveTo>
                    <a:pt x="49" y="31862"/>
                  </a:moveTo>
                  <a:cubicBezTo>
                    <a:pt x="25" y="31862"/>
                    <a:pt x="1" y="31874"/>
                    <a:pt x="1" y="31897"/>
                  </a:cubicBezTo>
                  <a:lnTo>
                    <a:pt x="1" y="32517"/>
                  </a:lnTo>
                  <a:cubicBezTo>
                    <a:pt x="1" y="32540"/>
                    <a:pt x="25" y="32564"/>
                    <a:pt x="37" y="32564"/>
                  </a:cubicBezTo>
                  <a:cubicBezTo>
                    <a:pt x="60" y="32564"/>
                    <a:pt x="84" y="32540"/>
                    <a:pt x="84" y="32517"/>
                  </a:cubicBezTo>
                  <a:lnTo>
                    <a:pt x="84" y="31897"/>
                  </a:lnTo>
                  <a:cubicBezTo>
                    <a:pt x="72" y="31886"/>
                    <a:pt x="60" y="31862"/>
                    <a:pt x="49" y="31862"/>
                  </a:cubicBezTo>
                  <a:close/>
                  <a:moveTo>
                    <a:pt x="49" y="33112"/>
                  </a:moveTo>
                  <a:cubicBezTo>
                    <a:pt x="25" y="33112"/>
                    <a:pt x="1" y="33124"/>
                    <a:pt x="1" y="33148"/>
                  </a:cubicBezTo>
                  <a:lnTo>
                    <a:pt x="1" y="33767"/>
                  </a:lnTo>
                  <a:cubicBezTo>
                    <a:pt x="1" y="33791"/>
                    <a:pt x="25" y="33814"/>
                    <a:pt x="37" y="33814"/>
                  </a:cubicBezTo>
                  <a:cubicBezTo>
                    <a:pt x="60" y="33814"/>
                    <a:pt x="84" y="33791"/>
                    <a:pt x="84" y="33767"/>
                  </a:cubicBezTo>
                  <a:lnTo>
                    <a:pt x="84" y="33148"/>
                  </a:lnTo>
                  <a:cubicBezTo>
                    <a:pt x="72" y="33124"/>
                    <a:pt x="60" y="33112"/>
                    <a:pt x="49" y="33112"/>
                  </a:cubicBezTo>
                  <a:close/>
                  <a:moveTo>
                    <a:pt x="49" y="34362"/>
                  </a:moveTo>
                  <a:cubicBezTo>
                    <a:pt x="25" y="34362"/>
                    <a:pt x="1" y="34374"/>
                    <a:pt x="1" y="34398"/>
                  </a:cubicBezTo>
                  <a:lnTo>
                    <a:pt x="1" y="35017"/>
                  </a:lnTo>
                  <a:cubicBezTo>
                    <a:pt x="1" y="35041"/>
                    <a:pt x="25" y="35065"/>
                    <a:pt x="37" y="35065"/>
                  </a:cubicBezTo>
                  <a:cubicBezTo>
                    <a:pt x="60" y="35065"/>
                    <a:pt x="84" y="35041"/>
                    <a:pt x="84" y="35017"/>
                  </a:cubicBezTo>
                  <a:lnTo>
                    <a:pt x="84" y="34398"/>
                  </a:lnTo>
                  <a:cubicBezTo>
                    <a:pt x="72" y="34374"/>
                    <a:pt x="60" y="34362"/>
                    <a:pt x="49" y="34362"/>
                  </a:cubicBezTo>
                  <a:close/>
                  <a:moveTo>
                    <a:pt x="49" y="35612"/>
                  </a:moveTo>
                  <a:cubicBezTo>
                    <a:pt x="25" y="35612"/>
                    <a:pt x="1" y="35624"/>
                    <a:pt x="1" y="35648"/>
                  </a:cubicBezTo>
                  <a:lnTo>
                    <a:pt x="1" y="36267"/>
                  </a:lnTo>
                  <a:cubicBezTo>
                    <a:pt x="1" y="36291"/>
                    <a:pt x="25" y="36303"/>
                    <a:pt x="37" y="36303"/>
                  </a:cubicBezTo>
                  <a:cubicBezTo>
                    <a:pt x="60" y="36303"/>
                    <a:pt x="84" y="36291"/>
                    <a:pt x="84" y="36267"/>
                  </a:cubicBezTo>
                  <a:lnTo>
                    <a:pt x="84" y="35648"/>
                  </a:lnTo>
                  <a:cubicBezTo>
                    <a:pt x="72" y="35624"/>
                    <a:pt x="60" y="35612"/>
                    <a:pt x="49" y="35612"/>
                  </a:cubicBezTo>
                  <a:close/>
                  <a:moveTo>
                    <a:pt x="35" y="36859"/>
                  </a:moveTo>
                  <a:cubicBezTo>
                    <a:pt x="17" y="36859"/>
                    <a:pt x="1" y="36877"/>
                    <a:pt x="1" y="36886"/>
                  </a:cubicBezTo>
                  <a:lnTo>
                    <a:pt x="1" y="37517"/>
                  </a:lnTo>
                  <a:cubicBezTo>
                    <a:pt x="1" y="37541"/>
                    <a:pt x="25" y="37553"/>
                    <a:pt x="37" y="37553"/>
                  </a:cubicBezTo>
                  <a:cubicBezTo>
                    <a:pt x="60" y="37553"/>
                    <a:pt x="84" y="37541"/>
                    <a:pt x="84" y="37517"/>
                  </a:cubicBezTo>
                  <a:lnTo>
                    <a:pt x="84" y="36886"/>
                  </a:lnTo>
                  <a:cubicBezTo>
                    <a:pt x="72" y="36874"/>
                    <a:pt x="60" y="36862"/>
                    <a:pt x="49" y="36862"/>
                  </a:cubicBezTo>
                  <a:cubicBezTo>
                    <a:pt x="44" y="36860"/>
                    <a:pt x="39" y="36859"/>
                    <a:pt x="35" y="36859"/>
                  </a:cubicBezTo>
                  <a:close/>
                  <a:moveTo>
                    <a:pt x="35" y="38109"/>
                  </a:moveTo>
                  <a:cubicBezTo>
                    <a:pt x="17" y="38109"/>
                    <a:pt x="1" y="38127"/>
                    <a:pt x="1" y="38136"/>
                  </a:cubicBezTo>
                  <a:lnTo>
                    <a:pt x="1" y="38767"/>
                  </a:lnTo>
                  <a:cubicBezTo>
                    <a:pt x="1" y="38791"/>
                    <a:pt x="25" y="38803"/>
                    <a:pt x="37" y="38803"/>
                  </a:cubicBezTo>
                  <a:cubicBezTo>
                    <a:pt x="60" y="38803"/>
                    <a:pt x="84" y="38791"/>
                    <a:pt x="84" y="38767"/>
                  </a:cubicBezTo>
                  <a:lnTo>
                    <a:pt x="84" y="38136"/>
                  </a:lnTo>
                  <a:cubicBezTo>
                    <a:pt x="72" y="38124"/>
                    <a:pt x="60" y="38113"/>
                    <a:pt x="49" y="38113"/>
                  </a:cubicBezTo>
                  <a:cubicBezTo>
                    <a:pt x="44" y="38110"/>
                    <a:pt x="39" y="38109"/>
                    <a:pt x="35" y="38109"/>
                  </a:cubicBezTo>
                  <a:close/>
                  <a:moveTo>
                    <a:pt x="49" y="39351"/>
                  </a:moveTo>
                  <a:cubicBezTo>
                    <a:pt x="25" y="39351"/>
                    <a:pt x="1" y="39363"/>
                    <a:pt x="1" y="39387"/>
                  </a:cubicBezTo>
                  <a:lnTo>
                    <a:pt x="1" y="40018"/>
                  </a:lnTo>
                  <a:cubicBezTo>
                    <a:pt x="1" y="40041"/>
                    <a:pt x="25" y="40053"/>
                    <a:pt x="37" y="40053"/>
                  </a:cubicBezTo>
                  <a:cubicBezTo>
                    <a:pt x="60" y="40053"/>
                    <a:pt x="84" y="40041"/>
                    <a:pt x="84" y="40018"/>
                  </a:cubicBezTo>
                  <a:lnTo>
                    <a:pt x="84" y="39387"/>
                  </a:lnTo>
                  <a:cubicBezTo>
                    <a:pt x="72" y="39375"/>
                    <a:pt x="60" y="39363"/>
                    <a:pt x="49" y="39351"/>
                  </a:cubicBez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985;p37">
              <a:extLst>
                <a:ext uri="{FF2B5EF4-FFF2-40B4-BE49-F238E27FC236}">
                  <a16:creationId xmlns:a16="http://schemas.microsoft.com/office/drawing/2014/main" id="{FF6D76C4-85EC-4AFB-D165-3E9857EBBDDE}"/>
                </a:ext>
              </a:extLst>
            </p:cNvPr>
            <p:cNvSpPr/>
            <p:nvPr/>
          </p:nvSpPr>
          <p:spPr>
            <a:xfrm>
              <a:off x="1795235" y="1230434"/>
              <a:ext cx="6475" cy="3087594"/>
            </a:xfrm>
            <a:custGeom>
              <a:avLst/>
              <a:gdLst/>
              <a:ahLst/>
              <a:cxnLst/>
              <a:rect l="l" t="t" r="r" b="b"/>
              <a:pathLst>
                <a:path w="84" h="40057" extrusionOk="0">
                  <a:moveTo>
                    <a:pt x="49" y="0"/>
                  </a:moveTo>
                  <a:cubicBezTo>
                    <a:pt x="45" y="0"/>
                    <a:pt x="41" y="1"/>
                    <a:pt x="36" y="4"/>
                  </a:cubicBezTo>
                  <a:cubicBezTo>
                    <a:pt x="12" y="4"/>
                    <a:pt x="1" y="28"/>
                    <a:pt x="1" y="51"/>
                  </a:cubicBezTo>
                  <a:lnTo>
                    <a:pt x="1" y="670"/>
                  </a:lnTo>
                  <a:cubicBezTo>
                    <a:pt x="1" y="694"/>
                    <a:pt x="12" y="706"/>
                    <a:pt x="36" y="706"/>
                  </a:cubicBezTo>
                  <a:cubicBezTo>
                    <a:pt x="60" y="706"/>
                    <a:pt x="84" y="694"/>
                    <a:pt x="84" y="670"/>
                  </a:cubicBezTo>
                  <a:lnTo>
                    <a:pt x="84" y="39"/>
                  </a:lnTo>
                  <a:lnTo>
                    <a:pt x="84" y="28"/>
                  </a:lnTo>
                  <a:cubicBezTo>
                    <a:pt x="74" y="18"/>
                    <a:pt x="65" y="0"/>
                    <a:pt x="49" y="0"/>
                  </a:cubicBezTo>
                  <a:close/>
                  <a:moveTo>
                    <a:pt x="49" y="1251"/>
                  </a:moveTo>
                  <a:cubicBezTo>
                    <a:pt x="45" y="1251"/>
                    <a:pt x="41" y="1252"/>
                    <a:pt x="36" y="1254"/>
                  </a:cubicBezTo>
                  <a:cubicBezTo>
                    <a:pt x="12" y="1254"/>
                    <a:pt x="1" y="1278"/>
                    <a:pt x="1" y="1290"/>
                  </a:cubicBezTo>
                  <a:lnTo>
                    <a:pt x="1" y="1921"/>
                  </a:lnTo>
                  <a:cubicBezTo>
                    <a:pt x="1" y="1944"/>
                    <a:pt x="12" y="1956"/>
                    <a:pt x="36" y="1956"/>
                  </a:cubicBezTo>
                  <a:cubicBezTo>
                    <a:pt x="60" y="1956"/>
                    <a:pt x="84" y="1944"/>
                    <a:pt x="84" y="1921"/>
                  </a:cubicBezTo>
                  <a:lnTo>
                    <a:pt x="84" y="1290"/>
                  </a:lnTo>
                  <a:lnTo>
                    <a:pt x="84" y="1278"/>
                  </a:lnTo>
                  <a:cubicBezTo>
                    <a:pt x="74" y="1268"/>
                    <a:pt x="65" y="1251"/>
                    <a:pt x="49" y="1251"/>
                  </a:cubicBezTo>
                  <a:close/>
                  <a:moveTo>
                    <a:pt x="36" y="2492"/>
                  </a:moveTo>
                  <a:cubicBezTo>
                    <a:pt x="12" y="2504"/>
                    <a:pt x="1" y="2516"/>
                    <a:pt x="1" y="2540"/>
                  </a:cubicBezTo>
                  <a:lnTo>
                    <a:pt x="1" y="3171"/>
                  </a:lnTo>
                  <a:cubicBezTo>
                    <a:pt x="1" y="3183"/>
                    <a:pt x="12" y="3206"/>
                    <a:pt x="36" y="3206"/>
                  </a:cubicBezTo>
                  <a:cubicBezTo>
                    <a:pt x="60" y="3206"/>
                    <a:pt x="84" y="3183"/>
                    <a:pt x="84" y="3171"/>
                  </a:cubicBezTo>
                  <a:lnTo>
                    <a:pt x="84" y="2540"/>
                  </a:lnTo>
                  <a:lnTo>
                    <a:pt x="84" y="2528"/>
                  </a:lnTo>
                  <a:cubicBezTo>
                    <a:pt x="72" y="2504"/>
                    <a:pt x="60" y="2492"/>
                    <a:pt x="36" y="2492"/>
                  </a:cubicBezTo>
                  <a:close/>
                  <a:moveTo>
                    <a:pt x="36" y="3742"/>
                  </a:moveTo>
                  <a:cubicBezTo>
                    <a:pt x="12" y="3754"/>
                    <a:pt x="1" y="3766"/>
                    <a:pt x="1" y="3790"/>
                  </a:cubicBezTo>
                  <a:lnTo>
                    <a:pt x="1" y="4421"/>
                  </a:lnTo>
                  <a:cubicBezTo>
                    <a:pt x="1" y="4433"/>
                    <a:pt x="12" y="4457"/>
                    <a:pt x="36" y="4457"/>
                  </a:cubicBezTo>
                  <a:cubicBezTo>
                    <a:pt x="60" y="4457"/>
                    <a:pt x="84" y="4433"/>
                    <a:pt x="84" y="4409"/>
                  </a:cubicBezTo>
                  <a:lnTo>
                    <a:pt x="84" y="3790"/>
                  </a:lnTo>
                  <a:lnTo>
                    <a:pt x="84" y="3778"/>
                  </a:lnTo>
                  <a:cubicBezTo>
                    <a:pt x="72" y="3754"/>
                    <a:pt x="60" y="3742"/>
                    <a:pt x="36" y="3742"/>
                  </a:cubicBezTo>
                  <a:close/>
                  <a:moveTo>
                    <a:pt x="36" y="4992"/>
                  </a:moveTo>
                  <a:cubicBezTo>
                    <a:pt x="12" y="4992"/>
                    <a:pt x="1" y="5016"/>
                    <a:pt x="1" y="5040"/>
                  </a:cubicBezTo>
                  <a:lnTo>
                    <a:pt x="1" y="5659"/>
                  </a:lnTo>
                  <a:cubicBezTo>
                    <a:pt x="1" y="5683"/>
                    <a:pt x="12" y="5707"/>
                    <a:pt x="36" y="5707"/>
                  </a:cubicBezTo>
                  <a:cubicBezTo>
                    <a:pt x="60" y="5707"/>
                    <a:pt x="84" y="5683"/>
                    <a:pt x="84" y="5659"/>
                  </a:cubicBezTo>
                  <a:lnTo>
                    <a:pt x="84" y="5040"/>
                  </a:lnTo>
                  <a:lnTo>
                    <a:pt x="84" y="5028"/>
                  </a:lnTo>
                  <a:cubicBezTo>
                    <a:pt x="72" y="5004"/>
                    <a:pt x="60" y="4992"/>
                    <a:pt x="36" y="4992"/>
                  </a:cubicBezTo>
                  <a:close/>
                  <a:moveTo>
                    <a:pt x="36" y="6243"/>
                  </a:moveTo>
                  <a:cubicBezTo>
                    <a:pt x="12" y="6243"/>
                    <a:pt x="1" y="6266"/>
                    <a:pt x="1" y="6290"/>
                  </a:cubicBezTo>
                  <a:lnTo>
                    <a:pt x="1" y="6909"/>
                  </a:lnTo>
                  <a:cubicBezTo>
                    <a:pt x="1" y="6933"/>
                    <a:pt x="12" y="6957"/>
                    <a:pt x="36" y="6957"/>
                  </a:cubicBezTo>
                  <a:lnTo>
                    <a:pt x="36" y="6945"/>
                  </a:lnTo>
                  <a:cubicBezTo>
                    <a:pt x="60" y="6945"/>
                    <a:pt x="84" y="6933"/>
                    <a:pt x="84" y="6909"/>
                  </a:cubicBezTo>
                  <a:lnTo>
                    <a:pt x="84" y="6290"/>
                  </a:lnTo>
                  <a:lnTo>
                    <a:pt x="84" y="6278"/>
                  </a:lnTo>
                  <a:cubicBezTo>
                    <a:pt x="72" y="6254"/>
                    <a:pt x="60" y="6243"/>
                    <a:pt x="36" y="6243"/>
                  </a:cubicBezTo>
                  <a:close/>
                  <a:moveTo>
                    <a:pt x="36" y="7493"/>
                  </a:moveTo>
                  <a:cubicBezTo>
                    <a:pt x="12" y="7493"/>
                    <a:pt x="1" y="7517"/>
                    <a:pt x="1" y="7540"/>
                  </a:cubicBezTo>
                  <a:lnTo>
                    <a:pt x="1" y="8159"/>
                  </a:lnTo>
                  <a:cubicBezTo>
                    <a:pt x="1" y="8183"/>
                    <a:pt x="12" y="8195"/>
                    <a:pt x="36" y="8195"/>
                  </a:cubicBezTo>
                  <a:cubicBezTo>
                    <a:pt x="60" y="8195"/>
                    <a:pt x="84" y="8183"/>
                    <a:pt x="84" y="8159"/>
                  </a:cubicBezTo>
                  <a:lnTo>
                    <a:pt x="84" y="7540"/>
                  </a:lnTo>
                  <a:lnTo>
                    <a:pt x="84" y="7528"/>
                  </a:lnTo>
                  <a:cubicBezTo>
                    <a:pt x="72" y="7505"/>
                    <a:pt x="60" y="7493"/>
                    <a:pt x="36" y="7493"/>
                  </a:cubicBezTo>
                  <a:close/>
                  <a:moveTo>
                    <a:pt x="49" y="8740"/>
                  </a:moveTo>
                  <a:cubicBezTo>
                    <a:pt x="45" y="8740"/>
                    <a:pt x="41" y="8741"/>
                    <a:pt x="36" y="8743"/>
                  </a:cubicBezTo>
                  <a:cubicBezTo>
                    <a:pt x="12" y="8743"/>
                    <a:pt x="1" y="8767"/>
                    <a:pt x="1" y="8791"/>
                  </a:cubicBezTo>
                  <a:lnTo>
                    <a:pt x="1" y="9410"/>
                  </a:lnTo>
                  <a:cubicBezTo>
                    <a:pt x="1" y="9433"/>
                    <a:pt x="12" y="9445"/>
                    <a:pt x="36" y="9445"/>
                  </a:cubicBezTo>
                  <a:cubicBezTo>
                    <a:pt x="60" y="9445"/>
                    <a:pt x="84" y="9433"/>
                    <a:pt x="84" y="9410"/>
                  </a:cubicBezTo>
                  <a:lnTo>
                    <a:pt x="84" y="8779"/>
                  </a:lnTo>
                  <a:lnTo>
                    <a:pt x="84" y="8767"/>
                  </a:lnTo>
                  <a:cubicBezTo>
                    <a:pt x="74" y="8757"/>
                    <a:pt x="65" y="8740"/>
                    <a:pt x="49" y="8740"/>
                  </a:cubicBezTo>
                  <a:close/>
                  <a:moveTo>
                    <a:pt x="49" y="9990"/>
                  </a:moveTo>
                  <a:cubicBezTo>
                    <a:pt x="45" y="9990"/>
                    <a:pt x="41" y="9991"/>
                    <a:pt x="36" y="9993"/>
                  </a:cubicBezTo>
                  <a:cubicBezTo>
                    <a:pt x="12" y="9993"/>
                    <a:pt x="1" y="10017"/>
                    <a:pt x="1" y="10029"/>
                  </a:cubicBezTo>
                  <a:lnTo>
                    <a:pt x="1" y="10660"/>
                  </a:lnTo>
                  <a:cubicBezTo>
                    <a:pt x="1" y="10684"/>
                    <a:pt x="12" y="10696"/>
                    <a:pt x="36" y="10696"/>
                  </a:cubicBezTo>
                  <a:cubicBezTo>
                    <a:pt x="60" y="10696"/>
                    <a:pt x="84" y="10684"/>
                    <a:pt x="84" y="10660"/>
                  </a:cubicBezTo>
                  <a:lnTo>
                    <a:pt x="84" y="10029"/>
                  </a:lnTo>
                  <a:lnTo>
                    <a:pt x="84" y="10017"/>
                  </a:lnTo>
                  <a:cubicBezTo>
                    <a:pt x="74" y="10007"/>
                    <a:pt x="65" y="9990"/>
                    <a:pt x="49" y="9990"/>
                  </a:cubicBezTo>
                  <a:close/>
                  <a:moveTo>
                    <a:pt x="36" y="11231"/>
                  </a:moveTo>
                  <a:cubicBezTo>
                    <a:pt x="12" y="11243"/>
                    <a:pt x="1" y="11267"/>
                    <a:pt x="1" y="11279"/>
                  </a:cubicBezTo>
                  <a:lnTo>
                    <a:pt x="1" y="11910"/>
                  </a:lnTo>
                  <a:cubicBezTo>
                    <a:pt x="1" y="11934"/>
                    <a:pt x="12" y="11946"/>
                    <a:pt x="36" y="11946"/>
                  </a:cubicBezTo>
                  <a:cubicBezTo>
                    <a:pt x="60" y="11946"/>
                    <a:pt x="84" y="11922"/>
                    <a:pt x="84" y="11910"/>
                  </a:cubicBezTo>
                  <a:lnTo>
                    <a:pt x="84" y="11279"/>
                  </a:lnTo>
                  <a:lnTo>
                    <a:pt x="84" y="11267"/>
                  </a:lnTo>
                  <a:cubicBezTo>
                    <a:pt x="72" y="11243"/>
                    <a:pt x="60" y="11231"/>
                    <a:pt x="36" y="11231"/>
                  </a:cubicBezTo>
                  <a:close/>
                  <a:moveTo>
                    <a:pt x="36" y="12481"/>
                  </a:moveTo>
                  <a:cubicBezTo>
                    <a:pt x="12" y="12493"/>
                    <a:pt x="1" y="12505"/>
                    <a:pt x="1" y="12529"/>
                  </a:cubicBezTo>
                  <a:lnTo>
                    <a:pt x="1" y="13160"/>
                  </a:lnTo>
                  <a:cubicBezTo>
                    <a:pt x="1" y="13172"/>
                    <a:pt x="12" y="13196"/>
                    <a:pt x="36" y="13196"/>
                  </a:cubicBezTo>
                  <a:cubicBezTo>
                    <a:pt x="60" y="13196"/>
                    <a:pt x="84" y="13172"/>
                    <a:pt x="84" y="13160"/>
                  </a:cubicBezTo>
                  <a:lnTo>
                    <a:pt x="84" y="12529"/>
                  </a:lnTo>
                  <a:lnTo>
                    <a:pt x="84" y="12517"/>
                  </a:lnTo>
                  <a:cubicBezTo>
                    <a:pt x="72" y="12493"/>
                    <a:pt x="60" y="12481"/>
                    <a:pt x="36" y="12481"/>
                  </a:cubicBezTo>
                  <a:close/>
                  <a:moveTo>
                    <a:pt x="36" y="13732"/>
                  </a:moveTo>
                  <a:cubicBezTo>
                    <a:pt x="12" y="13744"/>
                    <a:pt x="1" y="13755"/>
                    <a:pt x="1" y="13779"/>
                  </a:cubicBezTo>
                  <a:lnTo>
                    <a:pt x="1" y="14410"/>
                  </a:lnTo>
                  <a:cubicBezTo>
                    <a:pt x="1" y="14422"/>
                    <a:pt x="12" y="14446"/>
                    <a:pt x="36" y="14446"/>
                  </a:cubicBezTo>
                  <a:cubicBezTo>
                    <a:pt x="60" y="14446"/>
                    <a:pt x="84" y="14422"/>
                    <a:pt x="84" y="14398"/>
                  </a:cubicBezTo>
                  <a:lnTo>
                    <a:pt x="84" y="13779"/>
                  </a:lnTo>
                  <a:lnTo>
                    <a:pt x="84" y="13767"/>
                  </a:lnTo>
                  <a:cubicBezTo>
                    <a:pt x="72" y="13744"/>
                    <a:pt x="60" y="13732"/>
                    <a:pt x="36" y="13732"/>
                  </a:cubicBezTo>
                  <a:close/>
                  <a:moveTo>
                    <a:pt x="36" y="14982"/>
                  </a:moveTo>
                  <a:cubicBezTo>
                    <a:pt x="12" y="14982"/>
                    <a:pt x="1" y="15006"/>
                    <a:pt x="1" y="15029"/>
                  </a:cubicBezTo>
                  <a:lnTo>
                    <a:pt x="1" y="15648"/>
                  </a:lnTo>
                  <a:cubicBezTo>
                    <a:pt x="1" y="15672"/>
                    <a:pt x="12" y="15696"/>
                    <a:pt x="36" y="15696"/>
                  </a:cubicBezTo>
                  <a:cubicBezTo>
                    <a:pt x="60" y="15696"/>
                    <a:pt x="84" y="15672"/>
                    <a:pt x="84" y="15648"/>
                  </a:cubicBezTo>
                  <a:lnTo>
                    <a:pt x="84" y="15029"/>
                  </a:lnTo>
                  <a:lnTo>
                    <a:pt x="84" y="15017"/>
                  </a:lnTo>
                  <a:cubicBezTo>
                    <a:pt x="72" y="14994"/>
                    <a:pt x="60" y="14982"/>
                    <a:pt x="36" y="14982"/>
                  </a:cubicBezTo>
                  <a:close/>
                  <a:moveTo>
                    <a:pt x="36" y="16232"/>
                  </a:moveTo>
                  <a:cubicBezTo>
                    <a:pt x="12" y="16232"/>
                    <a:pt x="1" y="16256"/>
                    <a:pt x="1" y="16280"/>
                  </a:cubicBezTo>
                  <a:lnTo>
                    <a:pt x="1" y="16899"/>
                  </a:lnTo>
                  <a:cubicBezTo>
                    <a:pt x="1" y="16922"/>
                    <a:pt x="12" y="16946"/>
                    <a:pt x="36" y="16946"/>
                  </a:cubicBezTo>
                  <a:lnTo>
                    <a:pt x="36" y="16934"/>
                  </a:lnTo>
                  <a:cubicBezTo>
                    <a:pt x="60" y="16934"/>
                    <a:pt x="84" y="16922"/>
                    <a:pt x="84" y="16899"/>
                  </a:cubicBezTo>
                  <a:lnTo>
                    <a:pt x="84" y="16280"/>
                  </a:lnTo>
                  <a:lnTo>
                    <a:pt x="84" y="16268"/>
                  </a:lnTo>
                  <a:cubicBezTo>
                    <a:pt x="72" y="16244"/>
                    <a:pt x="60" y="16232"/>
                    <a:pt x="36" y="16232"/>
                  </a:cubicBezTo>
                  <a:close/>
                  <a:moveTo>
                    <a:pt x="36" y="17482"/>
                  </a:moveTo>
                  <a:cubicBezTo>
                    <a:pt x="12" y="17482"/>
                    <a:pt x="1" y="17506"/>
                    <a:pt x="1" y="17530"/>
                  </a:cubicBezTo>
                  <a:lnTo>
                    <a:pt x="1" y="18149"/>
                  </a:lnTo>
                  <a:cubicBezTo>
                    <a:pt x="1" y="18173"/>
                    <a:pt x="12" y="18185"/>
                    <a:pt x="36" y="18185"/>
                  </a:cubicBezTo>
                  <a:cubicBezTo>
                    <a:pt x="60" y="18185"/>
                    <a:pt x="84" y="18173"/>
                    <a:pt x="84" y="18149"/>
                  </a:cubicBezTo>
                  <a:lnTo>
                    <a:pt x="84" y="17530"/>
                  </a:lnTo>
                  <a:lnTo>
                    <a:pt x="84" y="17518"/>
                  </a:lnTo>
                  <a:cubicBezTo>
                    <a:pt x="72" y="17494"/>
                    <a:pt x="60" y="17482"/>
                    <a:pt x="36" y="17482"/>
                  </a:cubicBezTo>
                  <a:close/>
                  <a:moveTo>
                    <a:pt x="49" y="18729"/>
                  </a:moveTo>
                  <a:cubicBezTo>
                    <a:pt x="45" y="18729"/>
                    <a:pt x="41" y="18730"/>
                    <a:pt x="36" y="18732"/>
                  </a:cubicBezTo>
                  <a:cubicBezTo>
                    <a:pt x="12" y="18732"/>
                    <a:pt x="1" y="18756"/>
                    <a:pt x="1" y="18780"/>
                  </a:cubicBezTo>
                  <a:lnTo>
                    <a:pt x="1" y="19399"/>
                  </a:lnTo>
                  <a:cubicBezTo>
                    <a:pt x="1" y="19423"/>
                    <a:pt x="12" y="19435"/>
                    <a:pt x="36" y="19435"/>
                  </a:cubicBezTo>
                  <a:cubicBezTo>
                    <a:pt x="60" y="19435"/>
                    <a:pt x="84" y="19423"/>
                    <a:pt x="84" y="19399"/>
                  </a:cubicBezTo>
                  <a:lnTo>
                    <a:pt x="84" y="18768"/>
                  </a:lnTo>
                  <a:lnTo>
                    <a:pt x="84" y="18756"/>
                  </a:lnTo>
                  <a:cubicBezTo>
                    <a:pt x="74" y="18746"/>
                    <a:pt x="65" y="18729"/>
                    <a:pt x="49" y="18729"/>
                  </a:cubicBezTo>
                  <a:close/>
                  <a:moveTo>
                    <a:pt x="49" y="19979"/>
                  </a:moveTo>
                  <a:cubicBezTo>
                    <a:pt x="45" y="19979"/>
                    <a:pt x="41" y="19980"/>
                    <a:pt x="36" y="19982"/>
                  </a:cubicBezTo>
                  <a:cubicBezTo>
                    <a:pt x="12" y="19982"/>
                    <a:pt x="1" y="20006"/>
                    <a:pt x="1" y="20018"/>
                  </a:cubicBezTo>
                  <a:lnTo>
                    <a:pt x="1" y="20649"/>
                  </a:lnTo>
                  <a:cubicBezTo>
                    <a:pt x="1" y="20673"/>
                    <a:pt x="12" y="20685"/>
                    <a:pt x="36" y="20685"/>
                  </a:cubicBezTo>
                  <a:cubicBezTo>
                    <a:pt x="60" y="20685"/>
                    <a:pt x="84" y="20673"/>
                    <a:pt x="84" y="20649"/>
                  </a:cubicBezTo>
                  <a:lnTo>
                    <a:pt x="84" y="20018"/>
                  </a:lnTo>
                  <a:lnTo>
                    <a:pt x="84" y="20006"/>
                  </a:lnTo>
                  <a:cubicBezTo>
                    <a:pt x="74" y="19997"/>
                    <a:pt x="65" y="19979"/>
                    <a:pt x="49" y="19979"/>
                  </a:cubicBezTo>
                  <a:close/>
                  <a:moveTo>
                    <a:pt x="36" y="21221"/>
                  </a:moveTo>
                  <a:cubicBezTo>
                    <a:pt x="12" y="21233"/>
                    <a:pt x="1" y="21256"/>
                    <a:pt x="1" y="21268"/>
                  </a:cubicBezTo>
                  <a:lnTo>
                    <a:pt x="1" y="21899"/>
                  </a:lnTo>
                  <a:cubicBezTo>
                    <a:pt x="1" y="21923"/>
                    <a:pt x="12" y="21935"/>
                    <a:pt x="36" y="21935"/>
                  </a:cubicBezTo>
                  <a:cubicBezTo>
                    <a:pt x="60" y="21935"/>
                    <a:pt x="84" y="21911"/>
                    <a:pt x="84" y="21899"/>
                  </a:cubicBezTo>
                  <a:lnTo>
                    <a:pt x="84" y="21268"/>
                  </a:lnTo>
                  <a:lnTo>
                    <a:pt x="84" y="21256"/>
                  </a:lnTo>
                  <a:cubicBezTo>
                    <a:pt x="72" y="21233"/>
                    <a:pt x="60" y="21221"/>
                    <a:pt x="36" y="21221"/>
                  </a:cubicBezTo>
                  <a:close/>
                  <a:moveTo>
                    <a:pt x="36" y="22471"/>
                  </a:moveTo>
                  <a:cubicBezTo>
                    <a:pt x="12" y="22483"/>
                    <a:pt x="1" y="22495"/>
                    <a:pt x="1" y="22518"/>
                  </a:cubicBezTo>
                  <a:lnTo>
                    <a:pt x="1" y="23149"/>
                  </a:lnTo>
                  <a:cubicBezTo>
                    <a:pt x="1" y="23161"/>
                    <a:pt x="12" y="23185"/>
                    <a:pt x="36" y="23185"/>
                  </a:cubicBezTo>
                  <a:cubicBezTo>
                    <a:pt x="60" y="23185"/>
                    <a:pt x="84" y="23161"/>
                    <a:pt x="84" y="23149"/>
                  </a:cubicBezTo>
                  <a:lnTo>
                    <a:pt x="84" y="22518"/>
                  </a:lnTo>
                  <a:lnTo>
                    <a:pt x="84" y="22506"/>
                  </a:lnTo>
                  <a:cubicBezTo>
                    <a:pt x="72" y="22483"/>
                    <a:pt x="60" y="22471"/>
                    <a:pt x="36" y="22471"/>
                  </a:cubicBezTo>
                  <a:close/>
                  <a:moveTo>
                    <a:pt x="36" y="23721"/>
                  </a:moveTo>
                  <a:cubicBezTo>
                    <a:pt x="12" y="23733"/>
                    <a:pt x="1" y="23745"/>
                    <a:pt x="1" y="23769"/>
                  </a:cubicBezTo>
                  <a:lnTo>
                    <a:pt x="1" y="24400"/>
                  </a:lnTo>
                  <a:cubicBezTo>
                    <a:pt x="1" y="24411"/>
                    <a:pt x="12" y="24435"/>
                    <a:pt x="36" y="24435"/>
                  </a:cubicBezTo>
                  <a:cubicBezTo>
                    <a:pt x="60" y="24435"/>
                    <a:pt x="84" y="24411"/>
                    <a:pt x="84" y="24388"/>
                  </a:cubicBezTo>
                  <a:lnTo>
                    <a:pt x="84" y="23769"/>
                  </a:lnTo>
                  <a:lnTo>
                    <a:pt x="84" y="23757"/>
                  </a:lnTo>
                  <a:cubicBezTo>
                    <a:pt x="72" y="23733"/>
                    <a:pt x="60" y="23721"/>
                    <a:pt x="36" y="23721"/>
                  </a:cubicBezTo>
                  <a:close/>
                  <a:moveTo>
                    <a:pt x="36" y="24971"/>
                  </a:moveTo>
                  <a:cubicBezTo>
                    <a:pt x="12" y="24971"/>
                    <a:pt x="1" y="24995"/>
                    <a:pt x="1" y="25019"/>
                  </a:cubicBezTo>
                  <a:lnTo>
                    <a:pt x="1" y="25638"/>
                  </a:lnTo>
                  <a:cubicBezTo>
                    <a:pt x="1" y="25662"/>
                    <a:pt x="12" y="25685"/>
                    <a:pt x="36" y="25685"/>
                  </a:cubicBezTo>
                  <a:cubicBezTo>
                    <a:pt x="60" y="25685"/>
                    <a:pt x="84" y="25662"/>
                    <a:pt x="84" y="25638"/>
                  </a:cubicBezTo>
                  <a:lnTo>
                    <a:pt x="84" y="25019"/>
                  </a:lnTo>
                  <a:lnTo>
                    <a:pt x="84" y="25007"/>
                  </a:lnTo>
                  <a:cubicBezTo>
                    <a:pt x="72" y="24983"/>
                    <a:pt x="60" y="24971"/>
                    <a:pt x="36" y="24971"/>
                  </a:cubicBezTo>
                  <a:close/>
                  <a:moveTo>
                    <a:pt x="36" y="26221"/>
                  </a:moveTo>
                  <a:cubicBezTo>
                    <a:pt x="12" y="26221"/>
                    <a:pt x="1" y="26245"/>
                    <a:pt x="1" y="26269"/>
                  </a:cubicBezTo>
                  <a:lnTo>
                    <a:pt x="1" y="26888"/>
                  </a:lnTo>
                  <a:cubicBezTo>
                    <a:pt x="1" y="26912"/>
                    <a:pt x="12" y="26936"/>
                    <a:pt x="36" y="26936"/>
                  </a:cubicBezTo>
                  <a:lnTo>
                    <a:pt x="36" y="26924"/>
                  </a:lnTo>
                  <a:cubicBezTo>
                    <a:pt x="60" y="26924"/>
                    <a:pt x="84" y="26912"/>
                    <a:pt x="84" y="26888"/>
                  </a:cubicBezTo>
                  <a:lnTo>
                    <a:pt x="84" y="26269"/>
                  </a:lnTo>
                  <a:lnTo>
                    <a:pt x="84" y="26257"/>
                  </a:lnTo>
                  <a:cubicBezTo>
                    <a:pt x="72" y="26233"/>
                    <a:pt x="60" y="26221"/>
                    <a:pt x="36" y="26221"/>
                  </a:cubicBezTo>
                  <a:close/>
                  <a:moveTo>
                    <a:pt x="36" y="27471"/>
                  </a:moveTo>
                  <a:cubicBezTo>
                    <a:pt x="12" y="27471"/>
                    <a:pt x="1" y="27495"/>
                    <a:pt x="1" y="27519"/>
                  </a:cubicBezTo>
                  <a:lnTo>
                    <a:pt x="1" y="28138"/>
                  </a:lnTo>
                  <a:cubicBezTo>
                    <a:pt x="1" y="28162"/>
                    <a:pt x="12" y="28174"/>
                    <a:pt x="36" y="28174"/>
                  </a:cubicBezTo>
                  <a:cubicBezTo>
                    <a:pt x="60" y="28174"/>
                    <a:pt x="84" y="28162"/>
                    <a:pt x="84" y="28138"/>
                  </a:cubicBezTo>
                  <a:lnTo>
                    <a:pt x="84" y="27519"/>
                  </a:lnTo>
                  <a:lnTo>
                    <a:pt x="84" y="27507"/>
                  </a:lnTo>
                  <a:cubicBezTo>
                    <a:pt x="72" y="27483"/>
                    <a:pt x="60" y="27471"/>
                    <a:pt x="36" y="27471"/>
                  </a:cubicBezTo>
                  <a:close/>
                  <a:moveTo>
                    <a:pt x="49" y="28718"/>
                  </a:moveTo>
                  <a:cubicBezTo>
                    <a:pt x="45" y="28718"/>
                    <a:pt x="41" y="28719"/>
                    <a:pt x="36" y="28722"/>
                  </a:cubicBezTo>
                  <a:cubicBezTo>
                    <a:pt x="12" y="28722"/>
                    <a:pt x="1" y="28745"/>
                    <a:pt x="1" y="28769"/>
                  </a:cubicBezTo>
                  <a:lnTo>
                    <a:pt x="1" y="29388"/>
                  </a:lnTo>
                  <a:cubicBezTo>
                    <a:pt x="1" y="29412"/>
                    <a:pt x="12" y="29424"/>
                    <a:pt x="36" y="29424"/>
                  </a:cubicBezTo>
                  <a:cubicBezTo>
                    <a:pt x="60" y="29424"/>
                    <a:pt x="84" y="29412"/>
                    <a:pt x="84" y="29388"/>
                  </a:cubicBezTo>
                  <a:lnTo>
                    <a:pt x="84" y="28757"/>
                  </a:lnTo>
                  <a:lnTo>
                    <a:pt x="84" y="28745"/>
                  </a:lnTo>
                  <a:cubicBezTo>
                    <a:pt x="74" y="28736"/>
                    <a:pt x="65" y="28718"/>
                    <a:pt x="49" y="28718"/>
                  </a:cubicBezTo>
                  <a:close/>
                  <a:moveTo>
                    <a:pt x="49" y="29968"/>
                  </a:moveTo>
                  <a:cubicBezTo>
                    <a:pt x="45" y="29968"/>
                    <a:pt x="41" y="29969"/>
                    <a:pt x="36" y="29972"/>
                  </a:cubicBezTo>
                  <a:cubicBezTo>
                    <a:pt x="12" y="29972"/>
                    <a:pt x="1" y="29996"/>
                    <a:pt x="1" y="30007"/>
                  </a:cubicBezTo>
                  <a:lnTo>
                    <a:pt x="1" y="30638"/>
                  </a:lnTo>
                  <a:cubicBezTo>
                    <a:pt x="1" y="30662"/>
                    <a:pt x="12" y="30674"/>
                    <a:pt x="36" y="30674"/>
                  </a:cubicBezTo>
                  <a:cubicBezTo>
                    <a:pt x="60" y="30674"/>
                    <a:pt x="84" y="30662"/>
                    <a:pt x="84" y="30638"/>
                  </a:cubicBezTo>
                  <a:lnTo>
                    <a:pt x="84" y="30007"/>
                  </a:lnTo>
                  <a:lnTo>
                    <a:pt x="84" y="29996"/>
                  </a:lnTo>
                  <a:cubicBezTo>
                    <a:pt x="74" y="29986"/>
                    <a:pt x="65" y="29968"/>
                    <a:pt x="49" y="29968"/>
                  </a:cubicBezTo>
                  <a:close/>
                  <a:moveTo>
                    <a:pt x="36" y="31210"/>
                  </a:moveTo>
                  <a:cubicBezTo>
                    <a:pt x="12" y="31222"/>
                    <a:pt x="1" y="31246"/>
                    <a:pt x="1" y="31258"/>
                  </a:cubicBezTo>
                  <a:lnTo>
                    <a:pt x="1" y="31889"/>
                  </a:lnTo>
                  <a:cubicBezTo>
                    <a:pt x="1" y="31912"/>
                    <a:pt x="12" y="31924"/>
                    <a:pt x="36" y="31924"/>
                  </a:cubicBezTo>
                  <a:cubicBezTo>
                    <a:pt x="60" y="31924"/>
                    <a:pt x="84" y="31900"/>
                    <a:pt x="84" y="31889"/>
                  </a:cubicBezTo>
                  <a:lnTo>
                    <a:pt x="84" y="31258"/>
                  </a:lnTo>
                  <a:lnTo>
                    <a:pt x="84" y="31246"/>
                  </a:lnTo>
                  <a:cubicBezTo>
                    <a:pt x="72" y="31222"/>
                    <a:pt x="60" y="31210"/>
                    <a:pt x="36" y="31210"/>
                  </a:cubicBezTo>
                  <a:close/>
                  <a:moveTo>
                    <a:pt x="36" y="32460"/>
                  </a:moveTo>
                  <a:cubicBezTo>
                    <a:pt x="12" y="32472"/>
                    <a:pt x="1" y="32484"/>
                    <a:pt x="1" y="32508"/>
                  </a:cubicBezTo>
                  <a:lnTo>
                    <a:pt x="1" y="33139"/>
                  </a:lnTo>
                  <a:cubicBezTo>
                    <a:pt x="1" y="33151"/>
                    <a:pt x="12" y="33174"/>
                    <a:pt x="36" y="33174"/>
                  </a:cubicBezTo>
                  <a:cubicBezTo>
                    <a:pt x="60" y="33174"/>
                    <a:pt x="84" y="33151"/>
                    <a:pt x="84" y="33139"/>
                  </a:cubicBezTo>
                  <a:lnTo>
                    <a:pt x="84" y="32508"/>
                  </a:lnTo>
                  <a:lnTo>
                    <a:pt x="84" y="32496"/>
                  </a:lnTo>
                  <a:cubicBezTo>
                    <a:pt x="72" y="32472"/>
                    <a:pt x="60" y="32460"/>
                    <a:pt x="36" y="32460"/>
                  </a:cubicBezTo>
                  <a:close/>
                  <a:moveTo>
                    <a:pt x="36" y="33710"/>
                  </a:moveTo>
                  <a:cubicBezTo>
                    <a:pt x="12" y="33722"/>
                    <a:pt x="1" y="33734"/>
                    <a:pt x="1" y="33758"/>
                  </a:cubicBezTo>
                  <a:lnTo>
                    <a:pt x="1" y="34389"/>
                  </a:lnTo>
                  <a:cubicBezTo>
                    <a:pt x="1" y="34401"/>
                    <a:pt x="12" y="34425"/>
                    <a:pt x="36" y="34425"/>
                  </a:cubicBezTo>
                  <a:cubicBezTo>
                    <a:pt x="60" y="34425"/>
                    <a:pt x="84" y="34401"/>
                    <a:pt x="84" y="34377"/>
                  </a:cubicBezTo>
                  <a:lnTo>
                    <a:pt x="84" y="33758"/>
                  </a:lnTo>
                  <a:lnTo>
                    <a:pt x="84" y="33746"/>
                  </a:lnTo>
                  <a:cubicBezTo>
                    <a:pt x="72" y="33722"/>
                    <a:pt x="60" y="33710"/>
                    <a:pt x="36" y="33710"/>
                  </a:cubicBezTo>
                  <a:close/>
                  <a:moveTo>
                    <a:pt x="36" y="34960"/>
                  </a:moveTo>
                  <a:cubicBezTo>
                    <a:pt x="12" y="34960"/>
                    <a:pt x="1" y="34984"/>
                    <a:pt x="1" y="35008"/>
                  </a:cubicBezTo>
                  <a:lnTo>
                    <a:pt x="1" y="35627"/>
                  </a:lnTo>
                  <a:cubicBezTo>
                    <a:pt x="1" y="35651"/>
                    <a:pt x="12" y="35675"/>
                    <a:pt x="36" y="35675"/>
                  </a:cubicBezTo>
                  <a:cubicBezTo>
                    <a:pt x="60" y="35675"/>
                    <a:pt x="84" y="35651"/>
                    <a:pt x="84" y="35627"/>
                  </a:cubicBezTo>
                  <a:lnTo>
                    <a:pt x="84" y="35008"/>
                  </a:lnTo>
                  <a:lnTo>
                    <a:pt x="84" y="34996"/>
                  </a:lnTo>
                  <a:cubicBezTo>
                    <a:pt x="72" y="34972"/>
                    <a:pt x="60" y="34960"/>
                    <a:pt x="36" y="34960"/>
                  </a:cubicBezTo>
                  <a:close/>
                  <a:moveTo>
                    <a:pt x="36" y="36211"/>
                  </a:moveTo>
                  <a:cubicBezTo>
                    <a:pt x="12" y="36211"/>
                    <a:pt x="1" y="36234"/>
                    <a:pt x="1" y="36258"/>
                  </a:cubicBezTo>
                  <a:lnTo>
                    <a:pt x="1" y="36877"/>
                  </a:lnTo>
                  <a:cubicBezTo>
                    <a:pt x="1" y="36901"/>
                    <a:pt x="12" y="36925"/>
                    <a:pt x="36" y="36925"/>
                  </a:cubicBezTo>
                  <a:lnTo>
                    <a:pt x="36" y="36913"/>
                  </a:lnTo>
                  <a:cubicBezTo>
                    <a:pt x="60" y="36913"/>
                    <a:pt x="84" y="36901"/>
                    <a:pt x="84" y="36877"/>
                  </a:cubicBezTo>
                  <a:lnTo>
                    <a:pt x="84" y="36258"/>
                  </a:lnTo>
                  <a:lnTo>
                    <a:pt x="84" y="36246"/>
                  </a:lnTo>
                  <a:cubicBezTo>
                    <a:pt x="72" y="36222"/>
                    <a:pt x="60" y="36211"/>
                    <a:pt x="36" y="36211"/>
                  </a:cubicBezTo>
                  <a:close/>
                  <a:moveTo>
                    <a:pt x="36" y="37461"/>
                  </a:moveTo>
                  <a:cubicBezTo>
                    <a:pt x="12" y="37461"/>
                    <a:pt x="1" y="37485"/>
                    <a:pt x="1" y="37508"/>
                  </a:cubicBezTo>
                  <a:lnTo>
                    <a:pt x="1" y="38127"/>
                  </a:lnTo>
                  <a:cubicBezTo>
                    <a:pt x="1" y="38151"/>
                    <a:pt x="12" y="38163"/>
                    <a:pt x="36" y="38163"/>
                  </a:cubicBezTo>
                  <a:cubicBezTo>
                    <a:pt x="60" y="38163"/>
                    <a:pt x="84" y="38151"/>
                    <a:pt x="84" y="38127"/>
                  </a:cubicBezTo>
                  <a:lnTo>
                    <a:pt x="84" y="37508"/>
                  </a:lnTo>
                  <a:lnTo>
                    <a:pt x="84" y="37496"/>
                  </a:lnTo>
                  <a:cubicBezTo>
                    <a:pt x="72" y="37473"/>
                    <a:pt x="60" y="37461"/>
                    <a:pt x="36" y="37461"/>
                  </a:cubicBezTo>
                  <a:close/>
                  <a:moveTo>
                    <a:pt x="49" y="38708"/>
                  </a:moveTo>
                  <a:cubicBezTo>
                    <a:pt x="45" y="38708"/>
                    <a:pt x="41" y="38709"/>
                    <a:pt x="36" y="38711"/>
                  </a:cubicBezTo>
                  <a:cubicBezTo>
                    <a:pt x="12" y="38711"/>
                    <a:pt x="1" y="38735"/>
                    <a:pt x="1" y="38758"/>
                  </a:cubicBezTo>
                  <a:lnTo>
                    <a:pt x="1" y="39378"/>
                  </a:lnTo>
                  <a:cubicBezTo>
                    <a:pt x="1" y="39401"/>
                    <a:pt x="12" y="39413"/>
                    <a:pt x="36" y="39413"/>
                  </a:cubicBezTo>
                  <a:cubicBezTo>
                    <a:pt x="60" y="39413"/>
                    <a:pt x="84" y="39401"/>
                    <a:pt x="84" y="39378"/>
                  </a:cubicBezTo>
                  <a:lnTo>
                    <a:pt x="84" y="38747"/>
                  </a:lnTo>
                  <a:lnTo>
                    <a:pt x="84" y="38735"/>
                  </a:lnTo>
                  <a:cubicBezTo>
                    <a:pt x="74" y="38725"/>
                    <a:pt x="65" y="38708"/>
                    <a:pt x="49" y="38708"/>
                  </a:cubicBezTo>
                  <a:close/>
                  <a:moveTo>
                    <a:pt x="36" y="39961"/>
                  </a:moveTo>
                  <a:cubicBezTo>
                    <a:pt x="12" y="39961"/>
                    <a:pt x="1" y="39985"/>
                    <a:pt x="1" y="40009"/>
                  </a:cubicBezTo>
                  <a:lnTo>
                    <a:pt x="1" y="40021"/>
                  </a:lnTo>
                  <a:cubicBezTo>
                    <a:pt x="1" y="40044"/>
                    <a:pt x="12" y="40056"/>
                    <a:pt x="36" y="40056"/>
                  </a:cubicBezTo>
                  <a:cubicBezTo>
                    <a:pt x="60" y="40056"/>
                    <a:pt x="84" y="40032"/>
                    <a:pt x="84" y="40021"/>
                  </a:cubicBezTo>
                  <a:lnTo>
                    <a:pt x="84" y="40009"/>
                  </a:lnTo>
                  <a:lnTo>
                    <a:pt x="84" y="39997"/>
                  </a:lnTo>
                  <a:cubicBezTo>
                    <a:pt x="72" y="39973"/>
                    <a:pt x="60" y="39961"/>
                    <a:pt x="36" y="39961"/>
                  </a:cubicBez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986;p37">
              <a:extLst>
                <a:ext uri="{FF2B5EF4-FFF2-40B4-BE49-F238E27FC236}">
                  <a16:creationId xmlns:a16="http://schemas.microsoft.com/office/drawing/2014/main" id="{6A8F0726-CD8F-CE6D-A755-11C58911414A}"/>
                </a:ext>
              </a:extLst>
            </p:cNvPr>
            <p:cNvSpPr/>
            <p:nvPr/>
          </p:nvSpPr>
          <p:spPr>
            <a:xfrm>
              <a:off x="1116074" y="1230665"/>
              <a:ext cx="6552" cy="3087362"/>
            </a:xfrm>
            <a:custGeom>
              <a:avLst/>
              <a:gdLst/>
              <a:ahLst/>
              <a:cxnLst/>
              <a:rect l="l" t="t" r="r" b="b"/>
              <a:pathLst>
                <a:path w="85" h="40054" extrusionOk="0">
                  <a:moveTo>
                    <a:pt x="37" y="1"/>
                  </a:moveTo>
                  <a:cubicBezTo>
                    <a:pt x="13" y="1"/>
                    <a:pt x="1" y="25"/>
                    <a:pt x="1" y="48"/>
                  </a:cubicBezTo>
                  <a:lnTo>
                    <a:pt x="1" y="60"/>
                  </a:lnTo>
                  <a:cubicBezTo>
                    <a:pt x="1" y="84"/>
                    <a:pt x="25" y="96"/>
                    <a:pt x="49" y="96"/>
                  </a:cubicBezTo>
                  <a:cubicBezTo>
                    <a:pt x="72" y="96"/>
                    <a:pt x="84" y="72"/>
                    <a:pt x="84" y="60"/>
                  </a:cubicBezTo>
                  <a:lnTo>
                    <a:pt x="84" y="48"/>
                  </a:lnTo>
                  <a:lnTo>
                    <a:pt x="84" y="36"/>
                  </a:lnTo>
                  <a:cubicBezTo>
                    <a:pt x="84" y="13"/>
                    <a:pt x="60" y="1"/>
                    <a:pt x="37" y="1"/>
                  </a:cubicBezTo>
                  <a:close/>
                  <a:moveTo>
                    <a:pt x="49" y="644"/>
                  </a:moveTo>
                  <a:cubicBezTo>
                    <a:pt x="25" y="644"/>
                    <a:pt x="13" y="656"/>
                    <a:pt x="1" y="679"/>
                  </a:cubicBezTo>
                  <a:lnTo>
                    <a:pt x="1" y="1310"/>
                  </a:lnTo>
                  <a:cubicBezTo>
                    <a:pt x="1" y="1322"/>
                    <a:pt x="25" y="1346"/>
                    <a:pt x="49" y="1346"/>
                  </a:cubicBezTo>
                  <a:cubicBezTo>
                    <a:pt x="72" y="1346"/>
                    <a:pt x="84" y="1322"/>
                    <a:pt x="84" y="1310"/>
                  </a:cubicBezTo>
                  <a:lnTo>
                    <a:pt x="84" y="679"/>
                  </a:lnTo>
                  <a:cubicBezTo>
                    <a:pt x="84" y="667"/>
                    <a:pt x="72" y="656"/>
                    <a:pt x="49" y="644"/>
                  </a:cubicBezTo>
                  <a:close/>
                  <a:moveTo>
                    <a:pt x="49" y="1894"/>
                  </a:moveTo>
                  <a:cubicBezTo>
                    <a:pt x="25" y="1894"/>
                    <a:pt x="13" y="1906"/>
                    <a:pt x="1" y="1930"/>
                  </a:cubicBezTo>
                  <a:lnTo>
                    <a:pt x="1" y="2549"/>
                  </a:lnTo>
                  <a:cubicBezTo>
                    <a:pt x="1" y="2572"/>
                    <a:pt x="25" y="2596"/>
                    <a:pt x="49" y="2596"/>
                  </a:cubicBezTo>
                  <a:cubicBezTo>
                    <a:pt x="72" y="2596"/>
                    <a:pt x="84" y="2572"/>
                    <a:pt x="84" y="2549"/>
                  </a:cubicBezTo>
                  <a:lnTo>
                    <a:pt x="84" y="1930"/>
                  </a:lnTo>
                  <a:cubicBezTo>
                    <a:pt x="84" y="1918"/>
                    <a:pt x="72" y="1894"/>
                    <a:pt x="49" y="1894"/>
                  </a:cubicBezTo>
                  <a:close/>
                  <a:moveTo>
                    <a:pt x="49" y="3144"/>
                  </a:moveTo>
                  <a:cubicBezTo>
                    <a:pt x="25" y="3144"/>
                    <a:pt x="13" y="3156"/>
                    <a:pt x="1" y="3180"/>
                  </a:cubicBezTo>
                  <a:lnTo>
                    <a:pt x="1" y="3799"/>
                  </a:lnTo>
                  <a:cubicBezTo>
                    <a:pt x="1" y="3823"/>
                    <a:pt x="25" y="3846"/>
                    <a:pt x="49" y="3846"/>
                  </a:cubicBezTo>
                  <a:cubicBezTo>
                    <a:pt x="72" y="3846"/>
                    <a:pt x="84" y="3823"/>
                    <a:pt x="84" y="3799"/>
                  </a:cubicBezTo>
                  <a:lnTo>
                    <a:pt x="84" y="3180"/>
                  </a:lnTo>
                  <a:cubicBezTo>
                    <a:pt x="84" y="3156"/>
                    <a:pt x="72" y="3144"/>
                    <a:pt x="49" y="3144"/>
                  </a:cubicBezTo>
                  <a:close/>
                  <a:moveTo>
                    <a:pt x="49" y="4394"/>
                  </a:moveTo>
                  <a:cubicBezTo>
                    <a:pt x="25" y="4394"/>
                    <a:pt x="13" y="4406"/>
                    <a:pt x="1" y="4430"/>
                  </a:cubicBezTo>
                  <a:lnTo>
                    <a:pt x="1" y="5049"/>
                  </a:lnTo>
                  <a:cubicBezTo>
                    <a:pt x="1" y="5073"/>
                    <a:pt x="25" y="5097"/>
                    <a:pt x="49" y="5097"/>
                  </a:cubicBezTo>
                  <a:cubicBezTo>
                    <a:pt x="72" y="5097"/>
                    <a:pt x="84" y="5073"/>
                    <a:pt x="84" y="5049"/>
                  </a:cubicBezTo>
                  <a:lnTo>
                    <a:pt x="84" y="4430"/>
                  </a:lnTo>
                  <a:cubicBezTo>
                    <a:pt x="84" y="4406"/>
                    <a:pt x="72" y="4394"/>
                    <a:pt x="49" y="4394"/>
                  </a:cubicBezTo>
                  <a:close/>
                  <a:moveTo>
                    <a:pt x="49" y="5644"/>
                  </a:moveTo>
                  <a:cubicBezTo>
                    <a:pt x="25" y="5644"/>
                    <a:pt x="13" y="5656"/>
                    <a:pt x="1" y="5680"/>
                  </a:cubicBezTo>
                  <a:lnTo>
                    <a:pt x="1" y="6299"/>
                  </a:lnTo>
                  <a:cubicBezTo>
                    <a:pt x="1" y="6323"/>
                    <a:pt x="25" y="6335"/>
                    <a:pt x="49" y="6335"/>
                  </a:cubicBezTo>
                  <a:cubicBezTo>
                    <a:pt x="72" y="6335"/>
                    <a:pt x="84" y="6323"/>
                    <a:pt x="84" y="6299"/>
                  </a:cubicBezTo>
                  <a:lnTo>
                    <a:pt x="84" y="5680"/>
                  </a:lnTo>
                  <a:cubicBezTo>
                    <a:pt x="84" y="5656"/>
                    <a:pt x="72" y="5644"/>
                    <a:pt x="49" y="5644"/>
                  </a:cubicBezTo>
                  <a:close/>
                  <a:moveTo>
                    <a:pt x="36" y="6891"/>
                  </a:moveTo>
                  <a:cubicBezTo>
                    <a:pt x="20" y="6891"/>
                    <a:pt x="11" y="6909"/>
                    <a:pt x="1" y="6918"/>
                  </a:cubicBezTo>
                  <a:lnTo>
                    <a:pt x="1" y="7549"/>
                  </a:lnTo>
                  <a:cubicBezTo>
                    <a:pt x="1" y="7573"/>
                    <a:pt x="25" y="7585"/>
                    <a:pt x="49" y="7585"/>
                  </a:cubicBezTo>
                  <a:cubicBezTo>
                    <a:pt x="72" y="7585"/>
                    <a:pt x="84" y="7573"/>
                    <a:pt x="84" y="7549"/>
                  </a:cubicBezTo>
                  <a:lnTo>
                    <a:pt x="84" y="6918"/>
                  </a:lnTo>
                  <a:cubicBezTo>
                    <a:pt x="84" y="6906"/>
                    <a:pt x="72" y="6894"/>
                    <a:pt x="49" y="6894"/>
                  </a:cubicBezTo>
                  <a:cubicBezTo>
                    <a:pt x="44" y="6892"/>
                    <a:pt x="40" y="6891"/>
                    <a:pt x="36" y="6891"/>
                  </a:cubicBezTo>
                  <a:close/>
                  <a:moveTo>
                    <a:pt x="36" y="8141"/>
                  </a:moveTo>
                  <a:cubicBezTo>
                    <a:pt x="20" y="8141"/>
                    <a:pt x="11" y="8159"/>
                    <a:pt x="1" y="8168"/>
                  </a:cubicBezTo>
                  <a:lnTo>
                    <a:pt x="1" y="8799"/>
                  </a:lnTo>
                  <a:cubicBezTo>
                    <a:pt x="1" y="8823"/>
                    <a:pt x="25" y="8835"/>
                    <a:pt x="49" y="8835"/>
                  </a:cubicBezTo>
                  <a:cubicBezTo>
                    <a:pt x="72" y="8835"/>
                    <a:pt x="84" y="8823"/>
                    <a:pt x="84" y="8799"/>
                  </a:cubicBezTo>
                  <a:lnTo>
                    <a:pt x="84" y="8168"/>
                  </a:lnTo>
                  <a:cubicBezTo>
                    <a:pt x="84" y="8156"/>
                    <a:pt x="72" y="8145"/>
                    <a:pt x="49" y="8145"/>
                  </a:cubicBezTo>
                  <a:cubicBezTo>
                    <a:pt x="44" y="8142"/>
                    <a:pt x="40" y="8141"/>
                    <a:pt x="36" y="8141"/>
                  </a:cubicBezTo>
                  <a:close/>
                  <a:moveTo>
                    <a:pt x="49" y="9383"/>
                  </a:moveTo>
                  <a:cubicBezTo>
                    <a:pt x="25" y="9383"/>
                    <a:pt x="13" y="9395"/>
                    <a:pt x="1" y="9419"/>
                  </a:cubicBezTo>
                  <a:lnTo>
                    <a:pt x="1" y="10050"/>
                  </a:lnTo>
                  <a:cubicBezTo>
                    <a:pt x="1" y="10073"/>
                    <a:pt x="25" y="10085"/>
                    <a:pt x="49" y="10085"/>
                  </a:cubicBezTo>
                  <a:cubicBezTo>
                    <a:pt x="72" y="10085"/>
                    <a:pt x="84" y="10073"/>
                    <a:pt x="84" y="10050"/>
                  </a:cubicBezTo>
                  <a:lnTo>
                    <a:pt x="84" y="9419"/>
                  </a:lnTo>
                  <a:cubicBezTo>
                    <a:pt x="84" y="9407"/>
                    <a:pt x="72" y="9395"/>
                    <a:pt x="49" y="9383"/>
                  </a:cubicBezTo>
                  <a:close/>
                  <a:moveTo>
                    <a:pt x="49" y="10633"/>
                  </a:moveTo>
                  <a:cubicBezTo>
                    <a:pt x="25" y="10633"/>
                    <a:pt x="13" y="10645"/>
                    <a:pt x="1" y="10669"/>
                  </a:cubicBezTo>
                  <a:lnTo>
                    <a:pt x="1" y="11300"/>
                  </a:lnTo>
                  <a:cubicBezTo>
                    <a:pt x="1" y="11312"/>
                    <a:pt x="25" y="11335"/>
                    <a:pt x="49" y="11335"/>
                  </a:cubicBezTo>
                  <a:cubicBezTo>
                    <a:pt x="72" y="11335"/>
                    <a:pt x="84" y="11312"/>
                    <a:pt x="84" y="11300"/>
                  </a:cubicBezTo>
                  <a:lnTo>
                    <a:pt x="84" y="10669"/>
                  </a:lnTo>
                  <a:cubicBezTo>
                    <a:pt x="84" y="10657"/>
                    <a:pt x="72" y="10645"/>
                    <a:pt x="49" y="10633"/>
                  </a:cubicBezTo>
                  <a:close/>
                  <a:moveTo>
                    <a:pt x="49" y="11883"/>
                  </a:moveTo>
                  <a:cubicBezTo>
                    <a:pt x="25" y="11883"/>
                    <a:pt x="13" y="11895"/>
                    <a:pt x="1" y="11919"/>
                  </a:cubicBezTo>
                  <a:lnTo>
                    <a:pt x="1" y="12538"/>
                  </a:lnTo>
                  <a:cubicBezTo>
                    <a:pt x="1" y="12562"/>
                    <a:pt x="25" y="12586"/>
                    <a:pt x="49" y="12586"/>
                  </a:cubicBezTo>
                  <a:cubicBezTo>
                    <a:pt x="72" y="12586"/>
                    <a:pt x="84" y="12562"/>
                    <a:pt x="84" y="12538"/>
                  </a:cubicBezTo>
                  <a:lnTo>
                    <a:pt x="84" y="11919"/>
                  </a:lnTo>
                  <a:cubicBezTo>
                    <a:pt x="84" y="11907"/>
                    <a:pt x="72" y="11883"/>
                    <a:pt x="49" y="11883"/>
                  </a:cubicBezTo>
                  <a:close/>
                  <a:moveTo>
                    <a:pt x="49" y="13133"/>
                  </a:moveTo>
                  <a:cubicBezTo>
                    <a:pt x="25" y="13133"/>
                    <a:pt x="13" y="13145"/>
                    <a:pt x="1" y="13169"/>
                  </a:cubicBezTo>
                  <a:lnTo>
                    <a:pt x="1" y="13788"/>
                  </a:lnTo>
                  <a:cubicBezTo>
                    <a:pt x="1" y="13812"/>
                    <a:pt x="25" y="13836"/>
                    <a:pt x="49" y="13836"/>
                  </a:cubicBezTo>
                  <a:cubicBezTo>
                    <a:pt x="72" y="13836"/>
                    <a:pt x="84" y="13812"/>
                    <a:pt x="84" y="13788"/>
                  </a:cubicBezTo>
                  <a:lnTo>
                    <a:pt x="84" y="13169"/>
                  </a:lnTo>
                  <a:cubicBezTo>
                    <a:pt x="84" y="13145"/>
                    <a:pt x="72" y="13133"/>
                    <a:pt x="49" y="13133"/>
                  </a:cubicBezTo>
                  <a:close/>
                  <a:moveTo>
                    <a:pt x="49" y="14383"/>
                  </a:moveTo>
                  <a:cubicBezTo>
                    <a:pt x="25" y="14383"/>
                    <a:pt x="13" y="14395"/>
                    <a:pt x="1" y="14419"/>
                  </a:cubicBezTo>
                  <a:lnTo>
                    <a:pt x="1" y="15038"/>
                  </a:lnTo>
                  <a:cubicBezTo>
                    <a:pt x="1" y="15062"/>
                    <a:pt x="25" y="15086"/>
                    <a:pt x="49" y="15086"/>
                  </a:cubicBezTo>
                  <a:cubicBezTo>
                    <a:pt x="72" y="15086"/>
                    <a:pt x="84" y="15062"/>
                    <a:pt x="84" y="15038"/>
                  </a:cubicBezTo>
                  <a:lnTo>
                    <a:pt x="84" y="14419"/>
                  </a:lnTo>
                  <a:cubicBezTo>
                    <a:pt x="84" y="14395"/>
                    <a:pt x="72" y="14383"/>
                    <a:pt x="49" y="14383"/>
                  </a:cubicBezTo>
                  <a:close/>
                  <a:moveTo>
                    <a:pt x="49" y="15634"/>
                  </a:moveTo>
                  <a:cubicBezTo>
                    <a:pt x="25" y="15634"/>
                    <a:pt x="13" y="15645"/>
                    <a:pt x="1" y="15669"/>
                  </a:cubicBezTo>
                  <a:lnTo>
                    <a:pt x="1" y="16288"/>
                  </a:lnTo>
                  <a:cubicBezTo>
                    <a:pt x="1" y="16312"/>
                    <a:pt x="25" y="16324"/>
                    <a:pt x="49" y="16324"/>
                  </a:cubicBezTo>
                  <a:cubicBezTo>
                    <a:pt x="72" y="16324"/>
                    <a:pt x="84" y="16312"/>
                    <a:pt x="84" y="16288"/>
                  </a:cubicBezTo>
                  <a:lnTo>
                    <a:pt x="84" y="15669"/>
                  </a:lnTo>
                  <a:cubicBezTo>
                    <a:pt x="84" y="15645"/>
                    <a:pt x="72" y="15634"/>
                    <a:pt x="49" y="15634"/>
                  </a:cubicBezTo>
                  <a:close/>
                  <a:moveTo>
                    <a:pt x="36" y="16881"/>
                  </a:moveTo>
                  <a:cubicBezTo>
                    <a:pt x="20" y="16881"/>
                    <a:pt x="11" y="16898"/>
                    <a:pt x="1" y="16908"/>
                  </a:cubicBezTo>
                  <a:lnTo>
                    <a:pt x="1" y="17539"/>
                  </a:lnTo>
                  <a:cubicBezTo>
                    <a:pt x="1" y="17562"/>
                    <a:pt x="25" y="17574"/>
                    <a:pt x="49" y="17574"/>
                  </a:cubicBezTo>
                  <a:cubicBezTo>
                    <a:pt x="72" y="17574"/>
                    <a:pt x="84" y="17562"/>
                    <a:pt x="84" y="17539"/>
                  </a:cubicBezTo>
                  <a:lnTo>
                    <a:pt x="84" y="16908"/>
                  </a:lnTo>
                  <a:cubicBezTo>
                    <a:pt x="84" y="16896"/>
                    <a:pt x="72" y="16884"/>
                    <a:pt x="49" y="16884"/>
                  </a:cubicBezTo>
                  <a:cubicBezTo>
                    <a:pt x="44" y="16881"/>
                    <a:pt x="40" y="16881"/>
                    <a:pt x="36" y="16881"/>
                  </a:cubicBezTo>
                  <a:close/>
                  <a:moveTo>
                    <a:pt x="36" y="18131"/>
                  </a:moveTo>
                  <a:cubicBezTo>
                    <a:pt x="20" y="18131"/>
                    <a:pt x="11" y="18148"/>
                    <a:pt x="1" y="18158"/>
                  </a:cubicBezTo>
                  <a:lnTo>
                    <a:pt x="1" y="18789"/>
                  </a:lnTo>
                  <a:cubicBezTo>
                    <a:pt x="1" y="18813"/>
                    <a:pt x="25" y="18824"/>
                    <a:pt x="49" y="18824"/>
                  </a:cubicBezTo>
                  <a:cubicBezTo>
                    <a:pt x="72" y="18824"/>
                    <a:pt x="84" y="18813"/>
                    <a:pt x="84" y="18789"/>
                  </a:cubicBezTo>
                  <a:lnTo>
                    <a:pt x="84" y="18158"/>
                  </a:lnTo>
                  <a:cubicBezTo>
                    <a:pt x="84" y="18146"/>
                    <a:pt x="72" y="18134"/>
                    <a:pt x="49" y="18134"/>
                  </a:cubicBezTo>
                  <a:cubicBezTo>
                    <a:pt x="44" y="18132"/>
                    <a:pt x="40" y="18131"/>
                    <a:pt x="36" y="18131"/>
                  </a:cubicBezTo>
                  <a:close/>
                  <a:moveTo>
                    <a:pt x="49" y="19372"/>
                  </a:moveTo>
                  <a:cubicBezTo>
                    <a:pt x="25" y="19372"/>
                    <a:pt x="13" y="19384"/>
                    <a:pt x="1" y="19408"/>
                  </a:cubicBezTo>
                  <a:lnTo>
                    <a:pt x="1" y="20039"/>
                  </a:lnTo>
                  <a:cubicBezTo>
                    <a:pt x="1" y="20063"/>
                    <a:pt x="25" y="20075"/>
                    <a:pt x="49" y="20075"/>
                  </a:cubicBezTo>
                  <a:cubicBezTo>
                    <a:pt x="72" y="20075"/>
                    <a:pt x="84" y="20063"/>
                    <a:pt x="84" y="20039"/>
                  </a:cubicBezTo>
                  <a:lnTo>
                    <a:pt x="84" y="19408"/>
                  </a:lnTo>
                  <a:cubicBezTo>
                    <a:pt x="84" y="19396"/>
                    <a:pt x="72" y="19384"/>
                    <a:pt x="49" y="19372"/>
                  </a:cubicBezTo>
                  <a:close/>
                  <a:moveTo>
                    <a:pt x="49" y="20622"/>
                  </a:moveTo>
                  <a:cubicBezTo>
                    <a:pt x="25" y="20622"/>
                    <a:pt x="13" y="20634"/>
                    <a:pt x="1" y="20658"/>
                  </a:cubicBezTo>
                  <a:lnTo>
                    <a:pt x="1" y="21289"/>
                  </a:lnTo>
                  <a:cubicBezTo>
                    <a:pt x="1" y="21301"/>
                    <a:pt x="25" y="21325"/>
                    <a:pt x="49" y="21325"/>
                  </a:cubicBezTo>
                  <a:cubicBezTo>
                    <a:pt x="72" y="21325"/>
                    <a:pt x="84" y="21301"/>
                    <a:pt x="84" y="21289"/>
                  </a:cubicBezTo>
                  <a:lnTo>
                    <a:pt x="84" y="20658"/>
                  </a:lnTo>
                  <a:cubicBezTo>
                    <a:pt x="84" y="20646"/>
                    <a:pt x="72" y="20634"/>
                    <a:pt x="49" y="20622"/>
                  </a:cubicBezTo>
                  <a:close/>
                  <a:moveTo>
                    <a:pt x="49" y="21872"/>
                  </a:moveTo>
                  <a:cubicBezTo>
                    <a:pt x="25" y="21872"/>
                    <a:pt x="13" y="21884"/>
                    <a:pt x="1" y="21908"/>
                  </a:cubicBezTo>
                  <a:lnTo>
                    <a:pt x="1" y="22527"/>
                  </a:lnTo>
                  <a:cubicBezTo>
                    <a:pt x="1" y="22551"/>
                    <a:pt x="25" y="22575"/>
                    <a:pt x="49" y="22575"/>
                  </a:cubicBezTo>
                  <a:cubicBezTo>
                    <a:pt x="72" y="22575"/>
                    <a:pt x="84" y="22551"/>
                    <a:pt x="84" y="22527"/>
                  </a:cubicBezTo>
                  <a:lnTo>
                    <a:pt x="84" y="21908"/>
                  </a:lnTo>
                  <a:cubicBezTo>
                    <a:pt x="84" y="21896"/>
                    <a:pt x="72" y="21872"/>
                    <a:pt x="49" y="21872"/>
                  </a:cubicBezTo>
                  <a:close/>
                  <a:moveTo>
                    <a:pt x="49" y="23123"/>
                  </a:moveTo>
                  <a:cubicBezTo>
                    <a:pt x="25" y="23123"/>
                    <a:pt x="13" y="23135"/>
                    <a:pt x="1" y="23158"/>
                  </a:cubicBezTo>
                  <a:lnTo>
                    <a:pt x="1" y="23777"/>
                  </a:lnTo>
                  <a:cubicBezTo>
                    <a:pt x="1" y="23801"/>
                    <a:pt x="25" y="23825"/>
                    <a:pt x="49" y="23825"/>
                  </a:cubicBezTo>
                  <a:cubicBezTo>
                    <a:pt x="72" y="23825"/>
                    <a:pt x="84" y="23801"/>
                    <a:pt x="84" y="23777"/>
                  </a:cubicBezTo>
                  <a:lnTo>
                    <a:pt x="84" y="23158"/>
                  </a:lnTo>
                  <a:cubicBezTo>
                    <a:pt x="84" y="23135"/>
                    <a:pt x="72" y="23123"/>
                    <a:pt x="49" y="23123"/>
                  </a:cubicBezTo>
                  <a:close/>
                  <a:moveTo>
                    <a:pt x="49" y="24373"/>
                  </a:moveTo>
                  <a:cubicBezTo>
                    <a:pt x="25" y="24373"/>
                    <a:pt x="13" y="24385"/>
                    <a:pt x="1" y="24408"/>
                  </a:cubicBezTo>
                  <a:lnTo>
                    <a:pt x="1" y="25028"/>
                  </a:lnTo>
                  <a:cubicBezTo>
                    <a:pt x="1" y="25051"/>
                    <a:pt x="25" y="25075"/>
                    <a:pt x="49" y="25075"/>
                  </a:cubicBezTo>
                  <a:cubicBezTo>
                    <a:pt x="72" y="25075"/>
                    <a:pt x="84" y="25051"/>
                    <a:pt x="84" y="25028"/>
                  </a:cubicBezTo>
                  <a:lnTo>
                    <a:pt x="84" y="24408"/>
                  </a:lnTo>
                  <a:cubicBezTo>
                    <a:pt x="84" y="24385"/>
                    <a:pt x="72" y="24373"/>
                    <a:pt x="49" y="24373"/>
                  </a:cubicBezTo>
                  <a:close/>
                  <a:moveTo>
                    <a:pt x="49" y="25623"/>
                  </a:moveTo>
                  <a:cubicBezTo>
                    <a:pt x="25" y="25623"/>
                    <a:pt x="13" y="25635"/>
                    <a:pt x="1" y="25659"/>
                  </a:cubicBezTo>
                  <a:lnTo>
                    <a:pt x="1" y="26278"/>
                  </a:lnTo>
                  <a:cubicBezTo>
                    <a:pt x="1" y="26302"/>
                    <a:pt x="25" y="26313"/>
                    <a:pt x="49" y="26313"/>
                  </a:cubicBezTo>
                  <a:cubicBezTo>
                    <a:pt x="72" y="26313"/>
                    <a:pt x="84" y="26302"/>
                    <a:pt x="84" y="26278"/>
                  </a:cubicBezTo>
                  <a:lnTo>
                    <a:pt x="84" y="25659"/>
                  </a:lnTo>
                  <a:cubicBezTo>
                    <a:pt x="84" y="25635"/>
                    <a:pt x="72" y="25623"/>
                    <a:pt x="49" y="25623"/>
                  </a:cubicBezTo>
                  <a:close/>
                  <a:moveTo>
                    <a:pt x="36" y="26870"/>
                  </a:moveTo>
                  <a:cubicBezTo>
                    <a:pt x="20" y="26870"/>
                    <a:pt x="11" y="26887"/>
                    <a:pt x="1" y="26897"/>
                  </a:cubicBezTo>
                  <a:lnTo>
                    <a:pt x="1" y="27528"/>
                  </a:lnTo>
                  <a:cubicBezTo>
                    <a:pt x="1" y="27552"/>
                    <a:pt x="25" y="27564"/>
                    <a:pt x="49" y="27564"/>
                  </a:cubicBezTo>
                  <a:cubicBezTo>
                    <a:pt x="72" y="27564"/>
                    <a:pt x="84" y="27552"/>
                    <a:pt x="84" y="27528"/>
                  </a:cubicBezTo>
                  <a:lnTo>
                    <a:pt x="84" y="26897"/>
                  </a:lnTo>
                  <a:cubicBezTo>
                    <a:pt x="84" y="26885"/>
                    <a:pt x="72" y="26873"/>
                    <a:pt x="49" y="26873"/>
                  </a:cubicBezTo>
                  <a:cubicBezTo>
                    <a:pt x="44" y="26871"/>
                    <a:pt x="40" y="26870"/>
                    <a:pt x="36" y="26870"/>
                  </a:cubicBezTo>
                  <a:close/>
                  <a:moveTo>
                    <a:pt x="36" y="28120"/>
                  </a:moveTo>
                  <a:cubicBezTo>
                    <a:pt x="20" y="28120"/>
                    <a:pt x="11" y="28137"/>
                    <a:pt x="1" y="28147"/>
                  </a:cubicBezTo>
                  <a:lnTo>
                    <a:pt x="1" y="28778"/>
                  </a:lnTo>
                  <a:cubicBezTo>
                    <a:pt x="1" y="28802"/>
                    <a:pt x="25" y="28814"/>
                    <a:pt x="49" y="28814"/>
                  </a:cubicBezTo>
                  <a:cubicBezTo>
                    <a:pt x="72" y="28814"/>
                    <a:pt x="84" y="28802"/>
                    <a:pt x="84" y="28778"/>
                  </a:cubicBezTo>
                  <a:lnTo>
                    <a:pt x="84" y="28147"/>
                  </a:lnTo>
                  <a:cubicBezTo>
                    <a:pt x="84" y="28135"/>
                    <a:pt x="72" y="28123"/>
                    <a:pt x="49" y="28123"/>
                  </a:cubicBezTo>
                  <a:cubicBezTo>
                    <a:pt x="44" y="28121"/>
                    <a:pt x="40" y="28120"/>
                    <a:pt x="36" y="28120"/>
                  </a:cubicBezTo>
                  <a:close/>
                  <a:moveTo>
                    <a:pt x="49" y="29361"/>
                  </a:moveTo>
                  <a:cubicBezTo>
                    <a:pt x="25" y="29361"/>
                    <a:pt x="13" y="29373"/>
                    <a:pt x="1" y="29397"/>
                  </a:cubicBezTo>
                  <a:lnTo>
                    <a:pt x="1" y="30028"/>
                  </a:lnTo>
                  <a:cubicBezTo>
                    <a:pt x="1" y="30052"/>
                    <a:pt x="25" y="30064"/>
                    <a:pt x="49" y="30064"/>
                  </a:cubicBezTo>
                  <a:cubicBezTo>
                    <a:pt x="72" y="30064"/>
                    <a:pt x="84" y="30052"/>
                    <a:pt x="84" y="30028"/>
                  </a:cubicBezTo>
                  <a:lnTo>
                    <a:pt x="84" y="29397"/>
                  </a:lnTo>
                  <a:cubicBezTo>
                    <a:pt x="84" y="29385"/>
                    <a:pt x="72" y="29373"/>
                    <a:pt x="49" y="29361"/>
                  </a:cubicBezTo>
                  <a:close/>
                  <a:moveTo>
                    <a:pt x="49" y="30612"/>
                  </a:moveTo>
                  <a:cubicBezTo>
                    <a:pt x="25" y="30612"/>
                    <a:pt x="13" y="30624"/>
                    <a:pt x="1" y="30647"/>
                  </a:cubicBezTo>
                  <a:lnTo>
                    <a:pt x="1" y="31278"/>
                  </a:lnTo>
                  <a:cubicBezTo>
                    <a:pt x="1" y="31290"/>
                    <a:pt x="25" y="31314"/>
                    <a:pt x="49" y="31314"/>
                  </a:cubicBezTo>
                  <a:cubicBezTo>
                    <a:pt x="72" y="31314"/>
                    <a:pt x="84" y="31290"/>
                    <a:pt x="84" y="31278"/>
                  </a:cubicBezTo>
                  <a:lnTo>
                    <a:pt x="84" y="30647"/>
                  </a:lnTo>
                  <a:cubicBezTo>
                    <a:pt x="84" y="30635"/>
                    <a:pt x="72" y="30624"/>
                    <a:pt x="49" y="30612"/>
                  </a:cubicBezTo>
                  <a:close/>
                  <a:moveTo>
                    <a:pt x="49" y="31862"/>
                  </a:moveTo>
                  <a:cubicBezTo>
                    <a:pt x="25" y="31862"/>
                    <a:pt x="13" y="31874"/>
                    <a:pt x="1" y="31897"/>
                  </a:cubicBezTo>
                  <a:lnTo>
                    <a:pt x="1" y="32517"/>
                  </a:lnTo>
                  <a:cubicBezTo>
                    <a:pt x="1" y="32540"/>
                    <a:pt x="25" y="32564"/>
                    <a:pt x="49" y="32564"/>
                  </a:cubicBezTo>
                  <a:cubicBezTo>
                    <a:pt x="72" y="32564"/>
                    <a:pt x="84" y="32540"/>
                    <a:pt x="84" y="32517"/>
                  </a:cubicBezTo>
                  <a:lnTo>
                    <a:pt x="84" y="31897"/>
                  </a:lnTo>
                  <a:cubicBezTo>
                    <a:pt x="84" y="31886"/>
                    <a:pt x="72" y="31862"/>
                    <a:pt x="49" y="31862"/>
                  </a:cubicBezTo>
                  <a:close/>
                  <a:moveTo>
                    <a:pt x="49" y="33112"/>
                  </a:moveTo>
                  <a:cubicBezTo>
                    <a:pt x="25" y="33112"/>
                    <a:pt x="13" y="33124"/>
                    <a:pt x="1" y="33148"/>
                  </a:cubicBezTo>
                  <a:lnTo>
                    <a:pt x="1" y="33767"/>
                  </a:lnTo>
                  <a:cubicBezTo>
                    <a:pt x="1" y="33791"/>
                    <a:pt x="25" y="33814"/>
                    <a:pt x="49" y="33814"/>
                  </a:cubicBezTo>
                  <a:cubicBezTo>
                    <a:pt x="72" y="33814"/>
                    <a:pt x="84" y="33791"/>
                    <a:pt x="84" y="33767"/>
                  </a:cubicBezTo>
                  <a:lnTo>
                    <a:pt x="84" y="33148"/>
                  </a:lnTo>
                  <a:cubicBezTo>
                    <a:pt x="84" y="33124"/>
                    <a:pt x="72" y="33112"/>
                    <a:pt x="49" y="33112"/>
                  </a:cubicBezTo>
                  <a:close/>
                  <a:moveTo>
                    <a:pt x="49" y="34362"/>
                  </a:moveTo>
                  <a:cubicBezTo>
                    <a:pt x="25" y="34362"/>
                    <a:pt x="13" y="34374"/>
                    <a:pt x="1" y="34398"/>
                  </a:cubicBezTo>
                  <a:lnTo>
                    <a:pt x="1" y="35017"/>
                  </a:lnTo>
                  <a:cubicBezTo>
                    <a:pt x="1" y="35041"/>
                    <a:pt x="25" y="35065"/>
                    <a:pt x="49" y="35065"/>
                  </a:cubicBezTo>
                  <a:cubicBezTo>
                    <a:pt x="72" y="35065"/>
                    <a:pt x="84" y="35041"/>
                    <a:pt x="84" y="35017"/>
                  </a:cubicBezTo>
                  <a:lnTo>
                    <a:pt x="84" y="34398"/>
                  </a:lnTo>
                  <a:cubicBezTo>
                    <a:pt x="84" y="34374"/>
                    <a:pt x="72" y="34362"/>
                    <a:pt x="49" y="34362"/>
                  </a:cubicBezTo>
                  <a:close/>
                  <a:moveTo>
                    <a:pt x="49" y="35612"/>
                  </a:moveTo>
                  <a:cubicBezTo>
                    <a:pt x="25" y="35612"/>
                    <a:pt x="13" y="35624"/>
                    <a:pt x="1" y="35648"/>
                  </a:cubicBezTo>
                  <a:lnTo>
                    <a:pt x="1" y="36267"/>
                  </a:lnTo>
                  <a:cubicBezTo>
                    <a:pt x="1" y="36291"/>
                    <a:pt x="25" y="36303"/>
                    <a:pt x="49" y="36303"/>
                  </a:cubicBezTo>
                  <a:cubicBezTo>
                    <a:pt x="72" y="36303"/>
                    <a:pt x="84" y="36291"/>
                    <a:pt x="84" y="36267"/>
                  </a:cubicBezTo>
                  <a:lnTo>
                    <a:pt x="84" y="35648"/>
                  </a:lnTo>
                  <a:cubicBezTo>
                    <a:pt x="84" y="35624"/>
                    <a:pt x="72" y="35612"/>
                    <a:pt x="49" y="35612"/>
                  </a:cubicBezTo>
                  <a:close/>
                  <a:moveTo>
                    <a:pt x="36" y="36859"/>
                  </a:moveTo>
                  <a:cubicBezTo>
                    <a:pt x="20" y="36859"/>
                    <a:pt x="11" y="36877"/>
                    <a:pt x="1" y="36886"/>
                  </a:cubicBezTo>
                  <a:lnTo>
                    <a:pt x="1" y="37517"/>
                  </a:lnTo>
                  <a:cubicBezTo>
                    <a:pt x="1" y="37541"/>
                    <a:pt x="25" y="37553"/>
                    <a:pt x="49" y="37553"/>
                  </a:cubicBezTo>
                  <a:cubicBezTo>
                    <a:pt x="72" y="37553"/>
                    <a:pt x="84" y="37541"/>
                    <a:pt x="84" y="37517"/>
                  </a:cubicBezTo>
                  <a:lnTo>
                    <a:pt x="84" y="36886"/>
                  </a:lnTo>
                  <a:cubicBezTo>
                    <a:pt x="84" y="36874"/>
                    <a:pt x="72" y="36862"/>
                    <a:pt x="49" y="36862"/>
                  </a:cubicBezTo>
                  <a:cubicBezTo>
                    <a:pt x="44" y="36860"/>
                    <a:pt x="40" y="36859"/>
                    <a:pt x="36" y="36859"/>
                  </a:cubicBezTo>
                  <a:close/>
                  <a:moveTo>
                    <a:pt x="36" y="38109"/>
                  </a:moveTo>
                  <a:cubicBezTo>
                    <a:pt x="20" y="38109"/>
                    <a:pt x="11" y="38127"/>
                    <a:pt x="1" y="38136"/>
                  </a:cubicBezTo>
                  <a:lnTo>
                    <a:pt x="1" y="38767"/>
                  </a:lnTo>
                  <a:cubicBezTo>
                    <a:pt x="1" y="38791"/>
                    <a:pt x="25" y="38803"/>
                    <a:pt x="49" y="38803"/>
                  </a:cubicBezTo>
                  <a:cubicBezTo>
                    <a:pt x="72" y="38803"/>
                    <a:pt x="84" y="38791"/>
                    <a:pt x="84" y="38767"/>
                  </a:cubicBezTo>
                  <a:lnTo>
                    <a:pt x="84" y="38136"/>
                  </a:lnTo>
                  <a:cubicBezTo>
                    <a:pt x="84" y="38124"/>
                    <a:pt x="72" y="38113"/>
                    <a:pt x="49" y="38113"/>
                  </a:cubicBezTo>
                  <a:cubicBezTo>
                    <a:pt x="44" y="38110"/>
                    <a:pt x="40" y="38109"/>
                    <a:pt x="36" y="38109"/>
                  </a:cubicBezTo>
                  <a:close/>
                  <a:moveTo>
                    <a:pt x="49" y="39351"/>
                  </a:moveTo>
                  <a:cubicBezTo>
                    <a:pt x="25" y="39351"/>
                    <a:pt x="13" y="39363"/>
                    <a:pt x="1" y="39387"/>
                  </a:cubicBezTo>
                  <a:lnTo>
                    <a:pt x="1" y="40018"/>
                  </a:lnTo>
                  <a:cubicBezTo>
                    <a:pt x="1" y="40041"/>
                    <a:pt x="25" y="40053"/>
                    <a:pt x="49" y="40053"/>
                  </a:cubicBezTo>
                  <a:cubicBezTo>
                    <a:pt x="72" y="40053"/>
                    <a:pt x="84" y="40041"/>
                    <a:pt x="84" y="40018"/>
                  </a:cubicBezTo>
                  <a:lnTo>
                    <a:pt x="84" y="39387"/>
                  </a:lnTo>
                  <a:cubicBezTo>
                    <a:pt x="84" y="39375"/>
                    <a:pt x="72" y="39363"/>
                    <a:pt x="49" y="39351"/>
                  </a:cubicBez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987;p37">
              <a:extLst>
                <a:ext uri="{FF2B5EF4-FFF2-40B4-BE49-F238E27FC236}">
                  <a16:creationId xmlns:a16="http://schemas.microsoft.com/office/drawing/2014/main" id="{024B08BC-3770-AEE6-DADC-1E47A8D281FE}"/>
                </a:ext>
              </a:extLst>
            </p:cNvPr>
            <p:cNvSpPr/>
            <p:nvPr/>
          </p:nvSpPr>
          <p:spPr>
            <a:xfrm>
              <a:off x="1263839" y="1278379"/>
              <a:ext cx="377307" cy="221297"/>
            </a:xfrm>
            <a:custGeom>
              <a:avLst/>
              <a:gdLst/>
              <a:ahLst/>
              <a:cxnLst/>
              <a:rect l="l" t="t" r="r" b="b"/>
              <a:pathLst>
                <a:path w="4895" h="2871" extrusionOk="0">
                  <a:moveTo>
                    <a:pt x="3046" y="1"/>
                  </a:moveTo>
                  <a:cubicBezTo>
                    <a:pt x="3039" y="1"/>
                    <a:pt x="3032" y="1"/>
                    <a:pt x="3025" y="1"/>
                  </a:cubicBezTo>
                  <a:cubicBezTo>
                    <a:pt x="2537" y="1"/>
                    <a:pt x="2120" y="358"/>
                    <a:pt x="2025" y="834"/>
                  </a:cubicBezTo>
                  <a:lnTo>
                    <a:pt x="2001" y="834"/>
                  </a:lnTo>
                  <a:cubicBezTo>
                    <a:pt x="1691" y="834"/>
                    <a:pt x="1406" y="1001"/>
                    <a:pt x="1263" y="1275"/>
                  </a:cubicBezTo>
                  <a:cubicBezTo>
                    <a:pt x="1149" y="1212"/>
                    <a:pt x="1025" y="1177"/>
                    <a:pt x="901" y="1177"/>
                  </a:cubicBezTo>
                  <a:cubicBezTo>
                    <a:pt x="882" y="1177"/>
                    <a:pt x="864" y="1178"/>
                    <a:pt x="846" y="1180"/>
                  </a:cubicBezTo>
                  <a:cubicBezTo>
                    <a:pt x="370" y="1180"/>
                    <a:pt x="1" y="1561"/>
                    <a:pt x="1" y="2025"/>
                  </a:cubicBezTo>
                  <a:cubicBezTo>
                    <a:pt x="1" y="2489"/>
                    <a:pt x="382" y="2870"/>
                    <a:pt x="846" y="2870"/>
                  </a:cubicBezTo>
                  <a:lnTo>
                    <a:pt x="4049" y="2858"/>
                  </a:lnTo>
                  <a:cubicBezTo>
                    <a:pt x="4513" y="2846"/>
                    <a:pt x="4894" y="2454"/>
                    <a:pt x="4882" y="1989"/>
                  </a:cubicBezTo>
                  <a:cubicBezTo>
                    <a:pt x="4870" y="1549"/>
                    <a:pt x="4513" y="1180"/>
                    <a:pt x="4073" y="1156"/>
                  </a:cubicBezTo>
                  <a:lnTo>
                    <a:pt x="4073" y="1156"/>
                  </a:lnTo>
                  <a:cubicBezTo>
                    <a:pt x="4075" y="1112"/>
                    <a:pt x="4085" y="1068"/>
                    <a:pt x="4085" y="1025"/>
                  </a:cubicBezTo>
                  <a:cubicBezTo>
                    <a:pt x="4073" y="460"/>
                    <a:pt x="3608" y="1"/>
                    <a:pt x="3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988;p37">
              <a:extLst>
                <a:ext uri="{FF2B5EF4-FFF2-40B4-BE49-F238E27FC236}">
                  <a16:creationId xmlns:a16="http://schemas.microsoft.com/office/drawing/2014/main" id="{8695193A-D89E-F7C3-F6BD-88F8B2DCA177}"/>
                </a:ext>
              </a:extLst>
            </p:cNvPr>
            <p:cNvSpPr/>
            <p:nvPr/>
          </p:nvSpPr>
          <p:spPr>
            <a:xfrm>
              <a:off x="1328124" y="1277454"/>
              <a:ext cx="158785" cy="98277"/>
            </a:xfrm>
            <a:custGeom>
              <a:avLst/>
              <a:gdLst/>
              <a:ahLst/>
              <a:cxnLst/>
              <a:rect l="l" t="t" r="r" b="b"/>
              <a:pathLst>
                <a:path w="2060" h="1275" fill="none" extrusionOk="0">
                  <a:moveTo>
                    <a:pt x="2060" y="1"/>
                  </a:moveTo>
                  <a:cubicBezTo>
                    <a:pt x="1619" y="60"/>
                    <a:pt x="1262" y="394"/>
                    <a:pt x="1179" y="834"/>
                  </a:cubicBezTo>
                  <a:lnTo>
                    <a:pt x="1155" y="834"/>
                  </a:lnTo>
                  <a:cubicBezTo>
                    <a:pt x="846" y="834"/>
                    <a:pt x="560" y="1001"/>
                    <a:pt x="417" y="1275"/>
                  </a:cubicBezTo>
                  <a:cubicBezTo>
                    <a:pt x="286" y="1215"/>
                    <a:pt x="143" y="1180"/>
                    <a:pt x="0" y="1180"/>
                  </a:cubicBezTo>
                </a:path>
              </a:pathLst>
            </a:custGeom>
            <a:noFill/>
            <a:ln w="23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989;p37">
              <a:extLst>
                <a:ext uri="{FF2B5EF4-FFF2-40B4-BE49-F238E27FC236}">
                  <a16:creationId xmlns:a16="http://schemas.microsoft.com/office/drawing/2014/main" id="{1FEDF239-E77D-E7CF-0D7C-9BB1311915F4}"/>
                </a:ext>
              </a:extLst>
            </p:cNvPr>
            <p:cNvSpPr/>
            <p:nvPr/>
          </p:nvSpPr>
          <p:spPr>
            <a:xfrm>
              <a:off x="1496932" y="1276606"/>
              <a:ext cx="80857" cy="70682"/>
            </a:xfrm>
            <a:custGeom>
              <a:avLst/>
              <a:gdLst/>
              <a:ahLst/>
              <a:cxnLst/>
              <a:rect l="l" t="t" r="r" b="b"/>
              <a:pathLst>
                <a:path w="1049" h="917" fill="none" extrusionOk="0">
                  <a:moveTo>
                    <a:pt x="1049" y="917"/>
                  </a:moveTo>
                  <a:cubicBezTo>
                    <a:pt x="977" y="393"/>
                    <a:pt x="537" y="0"/>
                    <a:pt x="1" y="0"/>
                  </a:cubicBezTo>
                </a:path>
              </a:pathLst>
            </a:custGeom>
            <a:noFill/>
            <a:ln w="23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990;p37">
              <a:extLst>
                <a:ext uri="{FF2B5EF4-FFF2-40B4-BE49-F238E27FC236}">
                  <a16:creationId xmlns:a16="http://schemas.microsoft.com/office/drawing/2014/main" id="{4CD7A1D7-9F14-3BD1-FDA7-08836840E6C7}"/>
                </a:ext>
              </a:extLst>
            </p:cNvPr>
            <p:cNvSpPr/>
            <p:nvPr/>
          </p:nvSpPr>
          <p:spPr>
            <a:xfrm>
              <a:off x="1575863" y="1367407"/>
              <a:ext cx="64362" cy="130419"/>
            </a:xfrm>
            <a:custGeom>
              <a:avLst/>
              <a:gdLst/>
              <a:ahLst/>
              <a:cxnLst/>
              <a:rect l="l" t="t" r="r" b="b"/>
              <a:pathLst>
                <a:path w="835" h="1692" fill="none" extrusionOk="0">
                  <a:moveTo>
                    <a:pt x="1" y="1691"/>
                  </a:moveTo>
                  <a:cubicBezTo>
                    <a:pt x="465" y="1680"/>
                    <a:pt x="834" y="1299"/>
                    <a:pt x="834" y="822"/>
                  </a:cubicBezTo>
                  <a:cubicBezTo>
                    <a:pt x="822" y="382"/>
                    <a:pt x="465" y="25"/>
                    <a:pt x="25" y="1"/>
                  </a:cubicBezTo>
                </a:path>
              </a:pathLst>
            </a:custGeom>
            <a:noFill/>
            <a:ln w="23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991;p37">
              <a:extLst>
                <a:ext uri="{FF2B5EF4-FFF2-40B4-BE49-F238E27FC236}">
                  <a16:creationId xmlns:a16="http://schemas.microsoft.com/office/drawing/2014/main" id="{38C09D2C-C10F-77A7-2365-ECEA53E081F6}"/>
                </a:ext>
              </a:extLst>
            </p:cNvPr>
            <p:cNvSpPr/>
            <p:nvPr/>
          </p:nvSpPr>
          <p:spPr>
            <a:xfrm>
              <a:off x="1541947" y="1497752"/>
              <a:ext cx="23895" cy="77"/>
            </a:xfrm>
            <a:custGeom>
              <a:avLst/>
              <a:gdLst/>
              <a:ahLst/>
              <a:cxnLst/>
              <a:rect l="l" t="t" r="r" b="b"/>
              <a:pathLst>
                <a:path w="310" h="1" fill="none" extrusionOk="0">
                  <a:moveTo>
                    <a:pt x="0" y="0"/>
                  </a:moveTo>
                  <a:lnTo>
                    <a:pt x="310" y="0"/>
                  </a:lnTo>
                </a:path>
              </a:pathLst>
            </a:custGeom>
            <a:noFill/>
            <a:ln w="23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992;p37">
              <a:extLst>
                <a:ext uri="{FF2B5EF4-FFF2-40B4-BE49-F238E27FC236}">
                  <a16:creationId xmlns:a16="http://schemas.microsoft.com/office/drawing/2014/main" id="{AFAF3100-0881-9DD6-050C-AA54034E6CB3}"/>
                </a:ext>
              </a:extLst>
            </p:cNvPr>
            <p:cNvSpPr/>
            <p:nvPr/>
          </p:nvSpPr>
          <p:spPr>
            <a:xfrm>
              <a:off x="1258366" y="1369257"/>
              <a:ext cx="272632" cy="129494"/>
            </a:xfrm>
            <a:custGeom>
              <a:avLst/>
              <a:gdLst/>
              <a:ahLst/>
              <a:cxnLst/>
              <a:rect l="l" t="t" r="r" b="b"/>
              <a:pathLst>
                <a:path w="3537" h="1680" fill="none" extrusionOk="0">
                  <a:moveTo>
                    <a:pt x="762" y="1"/>
                  </a:moveTo>
                  <a:cubicBezTo>
                    <a:pt x="298" y="84"/>
                    <a:pt x="0" y="536"/>
                    <a:pt x="84" y="989"/>
                  </a:cubicBezTo>
                  <a:cubicBezTo>
                    <a:pt x="167" y="1394"/>
                    <a:pt x="512" y="1679"/>
                    <a:pt x="917" y="1679"/>
                  </a:cubicBezTo>
                  <a:lnTo>
                    <a:pt x="3537" y="1667"/>
                  </a:lnTo>
                </a:path>
              </a:pathLst>
            </a:custGeom>
            <a:noFill/>
            <a:ln w="23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993;p37">
              <a:extLst>
                <a:ext uri="{FF2B5EF4-FFF2-40B4-BE49-F238E27FC236}">
                  <a16:creationId xmlns:a16="http://schemas.microsoft.com/office/drawing/2014/main" id="{D915C9D3-389A-9779-B5EE-AD19E71AECD9}"/>
                </a:ext>
              </a:extLst>
            </p:cNvPr>
            <p:cNvSpPr/>
            <p:nvPr/>
          </p:nvSpPr>
          <p:spPr>
            <a:xfrm>
              <a:off x="2877222" y="882875"/>
              <a:ext cx="422244" cy="247812"/>
            </a:xfrm>
            <a:custGeom>
              <a:avLst/>
              <a:gdLst/>
              <a:ahLst/>
              <a:cxnLst/>
              <a:rect l="l" t="t" r="r" b="b"/>
              <a:pathLst>
                <a:path w="5478" h="3215" extrusionOk="0">
                  <a:moveTo>
                    <a:pt x="3382" y="0"/>
                  </a:moveTo>
                  <a:cubicBezTo>
                    <a:pt x="2823" y="0"/>
                    <a:pt x="2347" y="393"/>
                    <a:pt x="2239" y="941"/>
                  </a:cubicBezTo>
                  <a:lnTo>
                    <a:pt x="2227" y="941"/>
                  </a:lnTo>
                  <a:cubicBezTo>
                    <a:pt x="1870" y="941"/>
                    <a:pt x="1549" y="1131"/>
                    <a:pt x="1394" y="1441"/>
                  </a:cubicBezTo>
                  <a:cubicBezTo>
                    <a:pt x="1251" y="1369"/>
                    <a:pt x="1084" y="1322"/>
                    <a:pt x="930" y="1322"/>
                  </a:cubicBezTo>
                  <a:cubicBezTo>
                    <a:pt x="406" y="1346"/>
                    <a:pt x="1" y="1786"/>
                    <a:pt x="13" y="2310"/>
                  </a:cubicBezTo>
                  <a:cubicBezTo>
                    <a:pt x="37" y="2798"/>
                    <a:pt x="442" y="3203"/>
                    <a:pt x="942" y="3215"/>
                  </a:cubicBezTo>
                  <a:lnTo>
                    <a:pt x="4513" y="3203"/>
                  </a:lnTo>
                  <a:cubicBezTo>
                    <a:pt x="5037" y="3203"/>
                    <a:pt x="5466" y="2786"/>
                    <a:pt x="5466" y="2262"/>
                  </a:cubicBezTo>
                  <a:cubicBezTo>
                    <a:pt x="5478" y="1739"/>
                    <a:pt x="5061" y="1310"/>
                    <a:pt x="4537" y="1310"/>
                  </a:cubicBezTo>
                  <a:cubicBezTo>
                    <a:pt x="4537" y="1262"/>
                    <a:pt x="4549" y="1203"/>
                    <a:pt x="4549" y="1155"/>
                  </a:cubicBezTo>
                  <a:cubicBezTo>
                    <a:pt x="4537" y="512"/>
                    <a:pt x="4013" y="0"/>
                    <a:pt x="3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994;p37">
              <a:extLst>
                <a:ext uri="{FF2B5EF4-FFF2-40B4-BE49-F238E27FC236}">
                  <a16:creationId xmlns:a16="http://schemas.microsoft.com/office/drawing/2014/main" id="{FFE00FE3-AB81-00F7-97F7-4A3C21AFDF64}"/>
                </a:ext>
              </a:extLst>
            </p:cNvPr>
            <p:cNvSpPr/>
            <p:nvPr/>
          </p:nvSpPr>
          <p:spPr>
            <a:xfrm>
              <a:off x="2948830" y="882875"/>
              <a:ext cx="177207" cy="111072"/>
            </a:xfrm>
            <a:custGeom>
              <a:avLst/>
              <a:gdLst/>
              <a:ahLst/>
              <a:cxnLst/>
              <a:rect l="l" t="t" r="r" b="b"/>
              <a:pathLst>
                <a:path w="2299" h="1441" fill="none" extrusionOk="0">
                  <a:moveTo>
                    <a:pt x="2299" y="0"/>
                  </a:moveTo>
                  <a:cubicBezTo>
                    <a:pt x="1799" y="72"/>
                    <a:pt x="1406" y="453"/>
                    <a:pt x="1310" y="941"/>
                  </a:cubicBezTo>
                  <a:lnTo>
                    <a:pt x="1298" y="941"/>
                  </a:lnTo>
                  <a:cubicBezTo>
                    <a:pt x="941" y="941"/>
                    <a:pt x="632" y="1131"/>
                    <a:pt x="465" y="1441"/>
                  </a:cubicBezTo>
                  <a:cubicBezTo>
                    <a:pt x="322" y="1358"/>
                    <a:pt x="167" y="1322"/>
                    <a:pt x="1" y="1322"/>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995;p37">
              <a:extLst>
                <a:ext uri="{FF2B5EF4-FFF2-40B4-BE49-F238E27FC236}">
                  <a16:creationId xmlns:a16="http://schemas.microsoft.com/office/drawing/2014/main" id="{B85CC714-BCBB-D20D-5556-E5F258F5FBF3}"/>
                </a:ext>
              </a:extLst>
            </p:cNvPr>
            <p:cNvSpPr/>
            <p:nvPr/>
          </p:nvSpPr>
          <p:spPr>
            <a:xfrm>
              <a:off x="3137910" y="881950"/>
              <a:ext cx="89104" cy="79007"/>
            </a:xfrm>
            <a:custGeom>
              <a:avLst/>
              <a:gdLst/>
              <a:ahLst/>
              <a:cxnLst/>
              <a:rect l="l" t="t" r="r" b="b"/>
              <a:pathLst>
                <a:path w="1156" h="1025" fill="none" extrusionOk="0">
                  <a:moveTo>
                    <a:pt x="1155" y="1024"/>
                  </a:moveTo>
                  <a:cubicBezTo>
                    <a:pt x="1084" y="441"/>
                    <a:pt x="584" y="0"/>
                    <a:pt x="0" y="0"/>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996;p37">
              <a:extLst>
                <a:ext uri="{FF2B5EF4-FFF2-40B4-BE49-F238E27FC236}">
                  <a16:creationId xmlns:a16="http://schemas.microsoft.com/office/drawing/2014/main" id="{0872FC01-F079-C0A1-F860-96E7BE8F3B23}"/>
                </a:ext>
              </a:extLst>
            </p:cNvPr>
            <p:cNvSpPr/>
            <p:nvPr/>
          </p:nvSpPr>
          <p:spPr>
            <a:xfrm>
              <a:off x="3225088" y="983774"/>
              <a:ext cx="70759" cy="145142"/>
            </a:xfrm>
            <a:custGeom>
              <a:avLst/>
              <a:gdLst/>
              <a:ahLst/>
              <a:cxnLst/>
              <a:rect l="l" t="t" r="r" b="b"/>
              <a:pathLst>
                <a:path w="918" h="1883" fill="none" extrusionOk="0">
                  <a:moveTo>
                    <a:pt x="0" y="1882"/>
                  </a:moveTo>
                  <a:cubicBezTo>
                    <a:pt x="524" y="1846"/>
                    <a:pt x="917" y="1394"/>
                    <a:pt x="882" y="870"/>
                  </a:cubicBezTo>
                  <a:cubicBezTo>
                    <a:pt x="846" y="418"/>
                    <a:pt x="489" y="37"/>
                    <a:pt x="24" y="1"/>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997;p37">
              <a:extLst>
                <a:ext uri="{FF2B5EF4-FFF2-40B4-BE49-F238E27FC236}">
                  <a16:creationId xmlns:a16="http://schemas.microsoft.com/office/drawing/2014/main" id="{3A1BF0BC-27B2-E6DD-388B-46EA0DFD91B0}"/>
                </a:ext>
              </a:extLst>
            </p:cNvPr>
            <p:cNvSpPr/>
            <p:nvPr/>
          </p:nvSpPr>
          <p:spPr>
            <a:xfrm>
              <a:off x="3187473" y="1128841"/>
              <a:ext cx="25745" cy="77"/>
            </a:xfrm>
            <a:custGeom>
              <a:avLst/>
              <a:gdLst/>
              <a:ahLst/>
              <a:cxnLst/>
              <a:rect l="l" t="t" r="r" b="b"/>
              <a:pathLst>
                <a:path w="334" h="1" fill="none" extrusionOk="0">
                  <a:moveTo>
                    <a:pt x="0" y="0"/>
                  </a:moveTo>
                  <a:lnTo>
                    <a:pt x="334" y="0"/>
                  </a:ln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998;p37">
              <a:extLst>
                <a:ext uri="{FF2B5EF4-FFF2-40B4-BE49-F238E27FC236}">
                  <a16:creationId xmlns:a16="http://schemas.microsoft.com/office/drawing/2014/main" id="{955F1705-C186-BC0E-4714-699DD6009B62}"/>
                </a:ext>
              </a:extLst>
            </p:cNvPr>
            <p:cNvSpPr/>
            <p:nvPr/>
          </p:nvSpPr>
          <p:spPr>
            <a:xfrm>
              <a:off x="2870824" y="985624"/>
              <a:ext cx="303849" cy="144217"/>
            </a:xfrm>
            <a:custGeom>
              <a:avLst/>
              <a:gdLst/>
              <a:ahLst/>
              <a:cxnLst/>
              <a:rect l="l" t="t" r="r" b="b"/>
              <a:pathLst>
                <a:path w="3942" h="1871" fill="none" extrusionOk="0">
                  <a:moveTo>
                    <a:pt x="846" y="1"/>
                  </a:moveTo>
                  <a:cubicBezTo>
                    <a:pt x="334" y="96"/>
                    <a:pt x="1" y="596"/>
                    <a:pt x="96" y="1108"/>
                  </a:cubicBezTo>
                  <a:cubicBezTo>
                    <a:pt x="179" y="1549"/>
                    <a:pt x="572" y="1870"/>
                    <a:pt x="1025" y="1870"/>
                  </a:cubicBezTo>
                  <a:lnTo>
                    <a:pt x="3942" y="1858"/>
                  </a:ln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999;p37">
              <a:extLst>
                <a:ext uri="{FF2B5EF4-FFF2-40B4-BE49-F238E27FC236}">
                  <a16:creationId xmlns:a16="http://schemas.microsoft.com/office/drawing/2014/main" id="{194A4C5B-213D-7AED-CD5E-3A611EAE0D0B}"/>
                </a:ext>
              </a:extLst>
            </p:cNvPr>
            <p:cNvSpPr/>
            <p:nvPr/>
          </p:nvSpPr>
          <p:spPr>
            <a:xfrm>
              <a:off x="2575295" y="1000270"/>
              <a:ext cx="551662" cy="331444"/>
            </a:xfrm>
            <a:custGeom>
              <a:avLst/>
              <a:gdLst/>
              <a:ahLst/>
              <a:cxnLst/>
              <a:rect l="l" t="t" r="r" b="b"/>
              <a:pathLst>
                <a:path w="7157" h="4300" extrusionOk="0">
                  <a:moveTo>
                    <a:pt x="4417" y="0"/>
                  </a:moveTo>
                  <a:cubicBezTo>
                    <a:pt x="4028" y="0"/>
                    <a:pt x="3646" y="173"/>
                    <a:pt x="3394" y="501"/>
                  </a:cubicBezTo>
                  <a:cubicBezTo>
                    <a:pt x="3239" y="466"/>
                    <a:pt x="3073" y="442"/>
                    <a:pt x="2918" y="442"/>
                  </a:cubicBezTo>
                  <a:cubicBezTo>
                    <a:pt x="2096" y="442"/>
                    <a:pt x="1370" y="966"/>
                    <a:pt x="1096" y="1728"/>
                  </a:cubicBezTo>
                  <a:lnTo>
                    <a:pt x="1096" y="1740"/>
                  </a:lnTo>
                  <a:cubicBezTo>
                    <a:pt x="465" y="1835"/>
                    <a:pt x="1" y="2371"/>
                    <a:pt x="1" y="3014"/>
                  </a:cubicBezTo>
                  <a:cubicBezTo>
                    <a:pt x="1" y="3728"/>
                    <a:pt x="572" y="4299"/>
                    <a:pt x="1287" y="4299"/>
                  </a:cubicBezTo>
                  <a:lnTo>
                    <a:pt x="5454" y="4287"/>
                  </a:lnTo>
                  <a:cubicBezTo>
                    <a:pt x="6228" y="4287"/>
                    <a:pt x="6895" y="3728"/>
                    <a:pt x="7014" y="2954"/>
                  </a:cubicBezTo>
                  <a:cubicBezTo>
                    <a:pt x="7156" y="2085"/>
                    <a:pt x="6561" y="1275"/>
                    <a:pt x="5692" y="1144"/>
                  </a:cubicBezTo>
                  <a:cubicBezTo>
                    <a:pt x="5656" y="787"/>
                    <a:pt x="5478" y="478"/>
                    <a:pt x="5204" y="263"/>
                  </a:cubicBezTo>
                  <a:cubicBezTo>
                    <a:pt x="4968" y="86"/>
                    <a:pt x="4691" y="0"/>
                    <a:pt x="4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00;p37">
              <a:extLst>
                <a:ext uri="{FF2B5EF4-FFF2-40B4-BE49-F238E27FC236}">
                  <a16:creationId xmlns:a16="http://schemas.microsoft.com/office/drawing/2014/main" id="{04EAEEAA-C5B1-35B6-AC4D-944F817EAAA0}"/>
                </a:ext>
              </a:extLst>
            </p:cNvPr>
            <p:cNvSpPr/>
            <p:nvPr/>
          </p:nvSpPr>
          <p:spPr>
            <a:xfrm>
              <a:off x="2995618" y="1090300"/>
              <a:ext cx="130419" cy="243264"/>
            </a:xfrm>
            <a:custGeom>
              <a:avLst/>
              <a:gdLst/>
              <a:ahLst/>
              <a:cxnLst/>
              <a:rect l="l" t="t" r="r" b="b"/>
              <a:pathLst>
                <a:path w="1692" h="3156" fill="none" extrusionOk="0">
                  <a:moveTo>
                    <a:pt x="239" y="0"/>
                  </a:moveTo>
                  <a:cubicBezTo>
                    <a:pt x="1108" y="131"/>
                    <a:pt x="1692" y="953"/>
                    <a:pt x="1561" y="1810"/>
                  </a:cubicBezTo>
                  <a:cubicBezTo>
                    <a:pt x="1442" y="2584"/>
                    <a:pt x="775" y="3155"/>
                    <a:pt x="1" y="3155"/>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01;p37">
              <a:extLst>
                <a:ext uri="{FF2B5EF4-FFF2-40B4-BE49-F238E27FC236}">
                  <a16:creationId xmlns:a16="http://schemas.microsoft.com/office/drawing/2014/main" id="{1B8FAAF4-2A32-B73F-F5AC-2CB3F0F28AA2}"/>
                </a:ext>
              </a:extLst>
            </p:cNvPr>
            <p:cNvSpPr/>
            <p:nvPr/>
          </p:nvSpPr>
          <p:spPr>
            <a:xfrm>
              <a:off x="2799216" y="989324"/>
              <a:ext cx="211199" cy="82630"/>
            </a:xfrm>
            <a:custGeom>
              <a:avLst/>
              <a:gdLst/>
              <a:ahLst/>
              <a:cxnLst/>
              <a:rect l="l" t="t" r="r" b="b"/>
              <a:pathLst>
                <a:path w="2740" h="1072" fill="none" extrusionOk="0">
                  <a:moveTo>
                    <a:pt x="1" y="620"/>
                  </a:moveTo>
                  <a:cubicBezTo>
                    <a:pt x="168" y="620"/>
                    <a:pt x="334" y="631"/>
                    <a:pt x="489" y="679"/>
                  </a:cubicBezTo>
                  <a:cubicBezTo>
                    <a:pt x="918" y="108"/>
                    <a:pt x="1727" y="0"/>
                    <a:pt x="2299" y="441"/>
                  </a:cubicBezTo>
                  <a:cubicBezTo>
                    <a:pt x="2501" y="596"/>
                    <a:pt x="2656" y="822"/>
                    <a:pt x="2739" y="1072"/>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02;p37">
              <a:extLst>
                <a:ext uri="{FF2B5EF4-FFF2-40B4-BE49-F238E27FC236}">
                  <a16:creationId xmlns:a16="http://schemas.microsoft.com/office/drawing/2014/main" id="{24400EB5-CA46-A929-AFB4-E316CF1A2E7E}"/>
                </a:ext>
              </a:extLst>
            </p:cNvPr>
            <p:cNvSpPr/>
            <p:nvPr/>
          </p:nvSpPr>
          <p:spPr>
            <a:xfrm>
              <a:off x="2578995" y="1037962"/>
              <a:ext cx="199252" cy="167109"/>
            </a:xfrm>
            <a:custGeom>
              <a:avLst/>
              <a:gdLst/>
              <a:ahLst/>
              <a:cxnLst/>
              <a:rect l="l" t="t" r="r" b="b"/>
              <a:pathLst>
                <a:path w="2585" h="2168" fill="none" extrusionOk="0">
                  <a:moveTo>
                    <a:pt x="0" y="2167"/>
                  </a:moveTo>
                  <a:cubicBezTo>
                    <a:pt x="155" y="1691"/>
                    <a:pt x="560" y="1346"/>
                    <a:pt x="1048" y="1274"/>
                  </a:cubicBezTo>
                  <a:cubicBezTo>
                    <a:pt x="1286" y="596"/>
                    <a:pt x="1870" y="108"/>
                    <a:pt x="2584" y="0"/>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03;p37">
              <a:extLst>
                <a:ext uri="{FF2B5EF4-FFF2-40B4-BE49-F238E27FC236}">
                  <a16:creationId xmlns:a16="http://schemas.microsoft.com/office/drawing/2014/main" id="{6747AE72-2F83-B7B1-AC38-2035C21448D3}"/>
                </a:ext>
              </a:extLst>
            </p:cNvPr>
            <p:cNvSpPr/>
            <p:nvPr/>
          </p:nvSpPr>
          <p:spPr>
            <a:xfrm>
              <a:off x="2575295" y="1234365"/>
              <a:ext cx="350637" cy="99202"/>
            </a:xfrm>
            <a:custGeom>
              <a:avLst/>
              <a:gdLst/>
              <a:ahLst/>
              <a:cxnLst/>
              <a:rect l="l" t="t" r="r" b="b"/>
              <a:pathLst>
                <a:path w="4549" h="1287" fill="none" extrusionOk="0">
                  <a:moveTo>
                    <a:pt x="4549" y="1286"/>
                  </a:moveTo>
                  <a:lnTo>
                    <a:pt x="1287" y="1286"/>
                  </a:lnTo>
                  <a:cubicBezTo>
                    <a:pt x="572" y="1286"/>
                    <a:pt x="1" y="715"/>
                    <a:pt x="1" y="0"/>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04;p37">
              <a:extLst>
                <a:ext uri="{FF2B5EF4-FFF2-40B4-BE49-F238E27FC236}">
                  <a16:creationId xmlns:a16="http://schemas.microsoft.com/office/drawing/2014/main" id="{CE37229B-8B8A-3674-61BB-9E7C070D869D}"/>
                </a:ext>
              </a:extLst>
            </p:cNvPr>
            <p:cNvSpPr/>
            <p:nvPr/>
          </p:nvSpPr>
          <p:spPr>
            <a:xfrm>
              <a:off x="2952530" y="1333492"/>
              <a:ext cx="12872" cy="77"/>
            </a:xfrm>
            <a:custGeom>
              <a:avLst/>
              <a:gdLst/>
              <a:ahLst/>
              <a:cxnLst/>
              <a:rect l="l" t="t" r="r" b="b"/>
              <a:pathLst>
                <a:path w="167" h="1" fill="none" extrusionOk="0">
                  <a:moveTo>
                    <a:pt x="167" y="0"/>
                  </a:moveTo>
                  <a:lnTo>
                    <a:pt x="0" y="0"/>
                  </a:ln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05;p37">
              <a:extLst>
                <a:ext uri="{FF2B5EF4-FFF2-40B4-BE49-F238E27FC236}">
                  <a16:creationId xmlns:a16="http://schemas.microsoft.com/office/drawing/2014/main" id="{A5F4FC2B-25F3-8DB1-187E-F5085886F62E}"/>
                </a:ext>
              </a:extLst>
            </p:cNvPr>
            <p:cNvSpPr/>
            <p:nvPr/>
          </p:nvSpPr>
          <p:spPr>
            <a:xfrm>
              <a:off x="448938" y="1321544"/>
              <a:ext cx="3535120" cy="2985463"/>
            </a:xfrm>
            <a:custGeom>
              <a:avLst/>
              <a:gdLst/>
              <a:ahLst/>
              <a:cxnLst/>
              <a:rect l="l" t="t" r="r" b="b"/>
              <a:pathLst>
                <a:path w="45863" h="38732" extrusionOk="0">
                  <a:moveTo>
                    <a:pt x="43994" y="0"/>
                  </a:moveTo>
                  <a:lnTo>
                    <a:pt x="39660" y="1870"/>
                  </a:lnTo>
                  <a:lnTo>
                    <a:pt x="40291" y="3334"/>
                  </a:lnTo>
                  <a:lnTo>
                    <a:pt x="42124" y="2548"/>
                  </a:lnTo>
                  <a:lnTo>
                    <a:pt x="38981" y="10418"/>
                  </a:lnTo>
                  <a:lnTo>
                    <a:pt x="34314" y="16241"/>
                  </a:lnTo>
                  <a:lnTo>
                    <a:pt x="27218" y="18515"/>
                  </a:lnTo>
                  <a:lnTo>
                    <a:pt x="27146" y="18538"/>
                  </a:lnTo>
                  <a:lnTo>
                    <a:pt x="20610" y="22015"/>
                  </a:lnTo>
                  <a:lnTo>
                    <a:pt x="16181" y="23694"/>
                  </a:lnTo>
                  <a:lnTo>
                    <a:pt x="14847" y="30552"/>
                  </a:lnTo>
                  <a:lnTo>
                    <a:pt x="11478" y="30552"/>
                  </a:lnTo>
                  <a:lnTo>
                    <a:pt x="8692" y="37124"/>
                  </a:lnTo>
                  <a:lnTo>
                    <a:pt x="0" y="37124"/>
                  </a:lnTo>
                  <a:lnTo>
                    <a:pt x="0" y="38731"/>
                  </a:lnTo>
                  <a:lnTo>
                    <a:pt x="9739" y="38731"/>
                  </a:lnTo>
                  <a:lnTo>
                    <a:pt x="12537" y="32159"/>
                  </a:lnTo>
                  <a:lnTo>
                    <a:pt x="16169" y="32159"/>
                  </a:lnTo>
                  <a:lnTo>
                    <a:pt x="17574" y="24873"/>
                  </a:lnTo>
                  <a:lnTo>
                    <a:pt x="21277" y="23468"/>
                  </a:lnTo>
                  <a:lnTo>
                    <a:pt x="27765" y="20015"/>
                  </a:lnTo>
                  <a:lnTo>
                    <a:pt x="35254" y="17610"/>
                  </a:lnTo>
                  <a:lnTo>
                    <a:pt x="40374" y="11228"/>
                  </a:lnTo>
                  <a:lnTo>
                    <a:pt x="43601" y="3144"/>
                  </a:lnTo>
                  <a:lnTo>
                    <a:pt x="44387" y="4977"/>
                  </a:lnTo>
                  <a:lnTo>
                    <a:pt x="45863" y="4346"/>
                  </a:lnTo>
                  <a:lnTo>
                    <a:pt x="43994"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06;p37">
              <a:extLst>
                <a:ext uri="{FF2B5EF4-FFF2-40B4-BE49-F238E27FC236}">
                  <a16:creationId xmlns:a16="http://schemas.microsoft.com/office/drawing/2014/main" id="{E6BAC415-ED9A-3556-4518-94C5CE121935}"/>
                </a:ext>
              </a:extLst>
            </p:cNvPr>
            <p:cNvSpPr/>
            <p:nvPr/>
          </p:nvSpPr>
          <p:spPr>
            <a:xfrm>
              <a:off x="437916" y="4315223"/>
              <a:ext cx="3401155" cy="77"/>
            </a:xfrm>
            <a:custGeom>
              <a:avLst/>
              <a:gdLst/>
              <a:ahLst/>
              <a:cxnLst/>
              <a:rect l="l" t="t" r="r" b="b"/>
              <a:pathLst>
                <a:path w="44125" h="1" fill="none" extrusionOk="0">
                  <a:moveTo>
                    <a:pt x="0" y="1"/>
                  </a:moveTo>
                  <a:lnTo>
                    <a:pt x="44125"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07;p37">
              <a:extLst>
                <a:ext uri="{FF2B5EF4-FFF2-40B4-BE49-F238E27FC236}">
                  <a16:creationId xmlns:a16="http://schemas.microsoft.com/office/drawing/2014/main" id="{31B2759B-C3D9-6BE6-C136-9D52A7D7F44D}"/>
                </a:ext>
              </a:extLst>
            </p:cNvPr>
            <p:cNvSpPr/>
            <p:nvPr/>
          </p:nvSpPr>
          <p:spPr>
            <a:xfrm>
              <a:off x="1979690" y="2921133"/>
              <a:ext cx="190079" cy="108220"/>
            </a:xfrm>
            <a:custGeom>
              <a:avLst/>
              <a:gdLst/>
              <a:ahLst/>
              <a:cxnLst/>
              <a:rect l="l" t="t" r="r" b="b"/>
              <a:pathLst>
                <a:path w="2466" h="1404" extrusionOk="0">
                  <a:moveTo>
                    <a:pt x="1918" y="1"/>
                  </a:moveTo>
                  <a:lnTo>
                    <a:pt x="1167" y="72"/>
                  </a:lnTo>
                  <a:lnTo>
                    <a:pt x="1132" y="549"/>
                  </a:lnTo>
                  <a:cubicBezTo>
                    <a:pt x="1132" y="549"/>
                    <a:pt x="715" y="834"/>
                    <a:pt x="394" y="1037"/>
                  </a:cubicBezTo>
                  <a:cubicBezTo>
                    <a:pt x="179" y="1168"/>
                    <a:pt x="1" y="1204"/>
                    <a:pt x="24" y="1299"/>
                  </a:cubicBezTo>
                  <a:cubicBezTo>
                    <a:pt x="42" y="1375"/>
                    <a:pt x="129" y="1404"/>
                    <a:pt x="256" y="1404"/>
                  </a:cubicBezTo>
                  <a:cubicBezTo>
                    <a:pt x="566" y="1404"/>
                    <a:pt x="1108" y="1232"/>
                    <a:pt x="1429" y="1156"/>
                  </a:cubicBezTo>
                  <a:cubicBezTo>
                    <a:pt x="1882" y="1049"/>
                    <a:pt x="2465" y="1061"/>
                    <a:pt x="2037" y="644"/>
                  </a:cubicBezTo>
                  <a:cubicBezTo>
                    <a:pt x="1989" y="596"/>
                    <a:pt x="1941" y="549"/>
                    <a:pt x="1906" y="489"/>
                  </a:cubicBezTo>
                  <a:lnTo>
                    <a:pt x="1918" y="1"/>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008;p37">
              <a:extLst>
                <a:ext uri="{FF2B5EF4-FFF2-40B4-BE49-F238E27FC236}">
                  <a16:creationId xmlns:a16="http://schemas.microsoft.com/office/drawing/2014/main" id="{AD263682-B816-151D-EAB2-53E67CB5A731}"/>
                </a:ext>
              </a:extLst>
            </p:cNvPr>
            <p:cNvSpPr/>
            <p:nvPr/>
          </p:nvSpPr>
          <p:spPr>
            <a:xfrm>
              <a:off x="2513862" y="2630228"/>
              <a:ext cx="120245" cy="119782"/>
            </a:xfrm>
            <a:custGeom>
              <a:avLst/>
              <a:gdLst/>
              <a:ahLst/>
              <a:cxnLst/>
              <a:rect l="l" t="t" r="r" b="b"/>
              <a:pathLst>
                <a:path w="1560" h="1554" extrusionOk="0">
                  <a:moveTo>
                    <a:pt x="679" y="1"/>
                  </a:moveTo>
                  <a:lnTo>
                    <a:pt x="0" y="167"/>
                  </a:lnTo>
                  <a:cubicBezTo>
                    <a:pt x="0" y="167"/>
                    <a:pt x="131" y="679"/>
                    <a:pt x="107" y="846"/>
                  </a:cubicBezTo>
                  <a:cubicBezTo>
                    <a:pt x="72" y="1025"/>
                    <a:pt x="83" y="1191"/>
                    <a:pt x="119" y="1370"/>
                  </a:cubicBezTo>
                  <a:cubicBezTo>
                    <a:pt x="159" y="1506"/>
                    <a:pt x="223" y="1553"/>
                    <a:pt x="322" y="1553"/>
                  </a:cubicBezTo>
                  <a:cubicBezTo>
                    <a:pt x="431" y="1553"/>
                    <a:pt x="581" y="1497"/>
                    <a:pt x="786" y="1441"/>
                  </a:cubicBezTo>
                  <a:cubicBezTo>
                    <a:pt x="1215" y="1346"/>
                    <a:pt x="1560" y="1310"/>
                    <a:pt x="1524" y="1120"/>
                  </a:cubicBezTo>
                  <a:cubicBezTo>
                    <a:pt x="1500" y="917"/>
                    <a:pt x="965" y="882"/>
                    <a:pt x="857" y="727"/>
                  </a:cubicBezTo>
                  <a:cubicBezTo>
                    <a:pt x="738" y="572"/>
                    <a:pt x="679" y="1"/>
                    <a:pt x="679"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009;p37">
              <a:extLst>
                <a:ext uri="{FF2B5EF4-FFF2-40B4-BE49-F238E27FC236}">
                  <a16:creationId xmlns:a16="http://schemas.microsoft.com/office/drawing/2014/main" id="{03981C61-9D06-2D20-B517-F84D39B550E0}"/>
                </a:ext>
              </a:extLst>
            </p:cNvPr>
            <p:cNvSpPr/>
            <p:nvPr/>
          </p:nvSpPr>
          <p:spPr>
            <a:xfrm>
              <a:off x="2054073" y="2328301"/>
              <a:ext cx="525917" cy="621650"/>
            </a:xfrm>
            <a:custGeom>
              <a:avLst/>
              <a:gdLst/>
              <a:ahLst/>
              <a:cxnLst/>
              <a:rect l="l" t="t" r="r" b="b"/>
              <a:pathLst>
                <a:path w="6823" h="8065" extrusionOk="0">
                  <a:moveTo>
                    <a:pt x="4453" y="1"/>
                  </a:moveTo>
                  <a:lnTo>
                    <a:pt x="1726" y="322"/>
                  </a:lnTo>
                  <a:cubicBezTo>
                    <a:pt x="1726" y="322"/>
                    <a:pt x="393" y="3144"/>
                    <a:pt x="191" y="4442"/>
                  </a:cubicBezTo>
                  <a:cubicBezTo>
                    <a:pt x="0" y="5727"/>
                    <a:pt x="119" y="7966"/>
                    <a:pt x="119" y="7966"/>
                  </a:cubicBezTo>
                  <a:cubicBezTo>
                    <a:pt x="119" y="7966"/>
                    <a:pt x="278" y="8065"/>
                    <a:pt x="563" y="8065"/>
                  </a:cubicBezTo>
                  <a:cubicBezTo>
                    <a:pt x="698" y="8065"/>
                    <a:pt x="861" y="8043"/>
                    <a:pt x="1048" y="7978"/>
                  </a:cubicBezTo>
                  <a:cubicBezTo>
                    <a:pt x="1048" y="7978"/>
                    <a:pt x="1310" y="4739"/>
                    <a:pt x="1500" y="4358"/>
                  </a:cubicBezTo>
                  <a:cubicBezTo>
                    <a:pt x="1691" y="3989"/>
                    <a:pt x="3131" y="1929"/>
                    <a:pt x="3393" y="1810"/>
                  </a:cubicBezTo>
                  <a:cubicBezTo>
                    <a:pt x="3408" y="1804"/>
                    <a:pt x="3427" y="1800"/>
                    <a:pt x="3449" y="1800"/>
                  </a:cubicBezTo>
                  <a:cubicBezTo>
                    <a:pt x="3814" y="1800"/>
                    <a:pt x="5096" y="2687"/>
                    <a:pt x="5286" y="3013"/>
                  </a:cubicBezTo>
                  <a:cubicBezTo>
                    <a:pt x="5489" y="3370"/>
                    <a:pt x="5965" y="4608"/>
                    <a:pt x="5965" y="4608"/>
                  </a:cubicBezTo>
                  <a:cubicBezTo>
                    <a:pt x="5965" y="4608"/>
                    <a:pt x="6044" y="4645"/>
                    <a:pt x="6174" y="4645"/>
                  </a:cubicBezTo>
                  <a:cubicBezTo>
                    <a:pt x="6331" y="4645"/>
                    <a:pt x="6563" y="4592"/>
                    <a:pt x="6822" y="4358"/>
                  </a:cubicBezTo>
                  <a:cubicBezTo>
                    <a:pt x="6822" y="4358"/>
                    <a:pt x="6727" y="2775"/>
                    <a:pt x="6287" y="2156"/>
                  </a:cubicBezTo>
                  <a:cubicBezTo>
                    <a:pt x="5846" y="1525"/>
                    <a:pt x="4453" y="1"/>
                    <a:pt x="4453" y="1"/>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010;p37">
              <a:extLst>
                <a:ext uri="{FF2B5EF4-FFF2-40B4-BE49-F238E27FC236}">
                  <a16:creationId xmlns:a16="http://schemas.microsoft.com/office/drawing/2014/main" id="{17AA8799-7A91-1B41-9AF3-A60612BAAEB8}"/>
                </a:ext>
              </a:extLst>
            </p:cNvPr>
            <p:cNvSpPr/>
            <p:nvPr/>
          </p:nvSpPr>
          <p:spPr>
            <a:xfrm>
              <a:off x="2062321" y="2442844"/>
              <a:ext cx="517669" cy="507109"/>
            </a:xfrm>
            <a:custGeom>
              <a:avLst/>
              <a:gdLst/>
              <a:ahLst/>
              <a:cxnLst/>
              <a:rect l="l" t="t" r="r" b="b"/>
              <a:pathLst>
                <a:path w="6716" h="6579" extrusionOk="0">
                  <a:moveTo>
                    <a:pt x="3905" y="1"/>
                  </a:moveTo>
                  <a:cubicBezTo>
                    <a:pt x="3871" y="1"/>
                    <a:pt x="3840" y="9"/>
                    <a:pt x="3810" y="27"/>
                  </a:cubicBezTo>
                  <a:cubicBezTo>
                    <a:pt x="3662" y="112"/>
                    <a:pt x="3535" y="146"/>
                    <a:pt x="3386" y="146"/>
                  </a:cubicBezTo>
                  <a:cubicBezTo>
                    <a:pt x="3224" y="146"/>
                    <a:pt x="3035" y="106"/>
                    <a:pt x="2762" y="50"/>
                  </a:cubicBezTo>
                  <a:cubicBezTo>
                    <a:pt x="2750" y="48"/>
                    <a:pt x="2737" y="46"/>
                    <a:pt x="2724" y="46"/>
                  </a:cubicBezTo>
                  <a:cubicBezTo>
                    <a:pt x="2203" y="46"/>
                    <a:pt x="1480" y="2344"/>
                    <a:pt x="1119" y="2646"/>
                  </a:cubicBezTo>
                  <a:cubicBezTo>
                    <a:pt x="738" y="2956"/>
                    <a:pt x="893" y="2741"/>
                    <a:pt x="691" y="4599"/>
                  </a:cubicBezTo>
                  <a:cubicBezTo>
                    <a:pt x="548" y="5908"/>
                    <a:pt x="191" y="6242"/>
                    <a:pt x="0" y="6313"/>
                  </a:cubicBezTo>
                  <a:cubicBezTo>
                    <a:pt x="0" y="6420"/>
                    <a:pt x="0" y="6480"/>
                    <a:pt x="0" y="6480"/>
                  </a:cubicBezTo>
                  <a:cubicBezTo>
                    <a:pt x="0" y="6480"/>
                    <a:pt x="160" y="6579"/>
                    <a:pt x="448" y="6579"/>
                  </a:cubicBezTo>
                  <a:cubicBezTo>
                    <a:pt x="585" y="6579"/>
                    <a:pt x="750" y="6557"/>
                    <a:pt x="941" y="6492"/>
                  </a:cubicBezTo>
                  <a:cubicBezTo>
                    <a:pt x="941" y="6492"/>
                    <a:pt x="1191" y="3253"/>
                    <a:pt x="1381" y="2872"/>
                  </a:cubicBezTo>
                  <a:cubicBezTo>
                    <a:pt x="1572" y="2503"/>
                    <a:pt x="3013" y="455"/>
                    <a:pt x="3274" y="336"/>
                  </a:cubicBezTo>
                  <a:cubicBezTo>
                    <a:pt x="3290" y="329"/>
                    <a:pt x="3310" y="326"/>
                    <a:pt x="3333" y="326"/>
                  </a:cubicBezTo>
                  <a:cubicBezTo>
                    <a:pt x="3707" y="326"/>
                    <a:pt x="4977" y="1202"/>
                    <a:pt x="5168" y="1539"/>
                  </a:cubicBezTo>
                  <a:cubicBezTo>
                    <a:pt x="5382" y="1884"/>
                    <a:pt x="5858" y="3122"/>
                    <a:pt x="5858" y="3122"/>
                  </a:cubicBezTo>
                  <a:cubicBezTo>
                    <a:pt x="5858" y="3122"/>
                    <a:pt x="5937" y="3160"/>
                    <a:pt x="6069" y="3160"/>
                  </a:cubicBezTo>
                  <a:cubicBezTo>
                    <a:pt x="6224" y="3160"/>
                    <a:pt x="6452" y="3109"/>
                    <a:pt x="6715" y="2884"/>
                  </a:cubicBezTo>
                  <a:cubicBezTo>
                    <a:pt x="6680" y="2348"/>
                    <a:pt x="6596" y="1813"/>
                    <a:pt x="6453" y="1301"/>
                  </a:cubicBezTo>
                  <a:cubicBezTo>
                    <a:pt x="6394" y="1455"/>
                    <a:pt x="6263" y="1574"/>
                    <a:pt x="6108" y="1622"/>
                  </a:cubicBezTo>
                  <a:cubicBezTo>
                    <a:pt x="6053" y="1639"/>
                    <a:pt x="5998" y="1647"/>
                    <a:pt x="5944" y="1647"/>
                  </a:cubicBezTo>
                  <a:cubicBezTo>
                    <a:pt x="5508" y="1647"/>
                    <a:pt x="5115" y="1141"/>
                    <a:pt x="4882" y="908"/>
                  </a:cubicBezTo>
                  <a:cubicBezTo>
                    <a:pt x="4646" y="672"/>
                    <a:pt x="4207" y="1"/>
                    <a:pt x="3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011;p37">
              <a:extLst>
                <a:ext uri="{FF2B5EF4-FFF2-40B4-BE49-F238E27FC236}">
                  <a16:creationId xmlns:a16="http://schemas.microsoft.com/office/drawing/2014/main" id="{80C35274-B55A-AFEF-9D9D-933FA4CE485F}"/>
                </a:ext>
              </a:extLst>
            </p:cNvPr>
            <p:cNvSpPr/>
            <p:nvPr/>
          </p:nvSpPr>
          <p:spPr>
            <a:xfrm>
              <a:off x="2082516" y="2659596"/>
              <a:ext cx="6475" cy="44167"/>
            </a:xfrm>
            <a:custGeom>
              <a:avLst/>
              <a:gdLst/>
              <a:ahLst/>
              <a:cxnLst/>
              <a:rect l="l" t="t" r="r" b="b"/>
              <a:pathLst>
                <a:path w="84" h="573" fill="none" extrusionOk="0">
                  <a:moveTo>
                    <a:pt x="36" y="1"/>
                  </a:moveTo>
                  <a:cubicBezTo>
                    <a:pt x="0" y="191"/>
                    <a:pt x="24" y="382"/>
                    <a:pt x="84" y="572"/>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012;p37">
              <a:extLst>
                <a:ext uri="{FF2B5EF4-FFF2-40B4-BE49-F238E27FC236}">
                  <a16:creationId xmlns:a16="http://schemas.microsoft.com/office/drawing/2014/main" id="{7612E8EB-9403-6776-435C-54AA266B65A1}"/>
                </a:ext>
              </a:extLst>
            </p:cNvPr>
            <p:cNvSpPr/>
            <p:nvPr/>
          </p:nvSpPr>
          <p:spPr>
            <a:xfrm>
              <a:off x="2452351" y="2527479"/>
              <a:ext cx="24820" cy="47790"/>
            </a:xfrm>
            <a:custGeom>
              <a:avLst/>
              <a:gdLst/>
              <a:ahLst/>
              <a:cxnLst/>
              <a:rect l="l" t="t" r="r" b="b"/>
              <a:pathLst>
                <a:path w="322" h="620" fill="none" extrusionOk="0">
                  <a:moveTo>
                    <a:pt x="322" y="0"/>
                  </a:moveTo>
                  <a:cubicBezTo>
                    <a:pt x="322" y="0"/>
                    <a:pt x="0" y="72"/>
                    <a:pt x="215" y="619"/>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013;p37">
              <a:extLst>
                <a:ext uri="{FF2B5EF4-FFF2-40B4-BE49-F238E27FC236}">
                  <a16:creationId xmlns:a16="http://schemas.microsoft.com/office/drawing/2014/main" id="{B1C2B59D-1A4C-21A2-5DF6-672C35FB3E8A}"/>
                </a:ext>
              </a:extLst>
            </p:cNvPr>
            <p:cNvSpPr/>
            <p:nvPr/>
          </p:nvSpPr>
          <p:spPr>
            <a:xfrm>
              <a:off x="2232978" y="2418255"/>
              <a:ext cx="74459" cy="48715"/>
            </a:xfrm>
            <a:custGeom>
              <a:avLst/>
              <a:gdLst/>
              <a:ahLst/>
              <a:cxnLst/>
              <a:rect l="l" t="t" r="r" b="b"/>
              <a:pathLst>
                <a:path w="966" h="632" fill="none" extrusionOk="0">
                  <a:moveTo>
                    <a:pt x="1" y="0"/>
                  </a:moveTo>
                  <a:cubicBezTo>
                    <a:pt x="1" y="0"/>
                    <a:pt x="965" y="358"/>
                    <a:pt x="870" y="500"/>
                  </a:cubicBezTo>
                  <a:cubicBezTo>
                    <a:pt x="775" y="631"/>
                    <a:pt x="287" y="548"/>
                    <a:pt x="287" y="548"/>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014;p37">
              <a:extLst>
                <a:ext uri="{FF2B5EF4-FFF2-40B4-BE49-F238E27FC236}">
                  <a16:creationId xmlns:a16="http://schemas.microsoft.com/office/drawing/2014/main" id="{E651E58C-B427-AB9C-8B3A-7AC63F06B315}"/>
                </a:ext>
              </a:extLst>
            </p:cNvPr>
            <p:cNvSpPr/>
            <p:nvPr/>
          </p:nvSpPr>
          <p:spPr>
            <a:xfrm>
              <a:off x="2335804" y="2410932"/>
              <a:ext cx="43165" cy="31217"/>
            </a:xfrm>
            <a:custGeom>
              <a:avLst/>
              <a:gdLst/>
              <a:ahLst/>
              <a:cxnLst/>
              <a:rect l="l" t="t" r="r" b="b"/>
              <a:pathLst>
                <a:path w="560" h="405" fill="none" extrusionOk="0">
                  <a:moveTo>
                    <a:pt x="0" y="405"/>
                  </a:moveTo>
                  <a:cubicBezTo>
                    <a:pt x="203" y="298"/>
                    <a:pt x="393" y="167"/>
                    <a:pt x="560" y="0"/>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015;p37">
              <a:extLst>
                <a:ext uri="{FF2B5EF4-FFF2-40B4-BE49-F238E27FC236}">
                  <a16:creationId xmlns:a16="http://schemas.microsoft.com/office/drawing/2014/main" id="{4581CCD9-4492-30A6-0F9B-7F191E32B4FF}"/>
                </a:ext>
              </a:extLst>
            </p:cNvPr>
            <p:cNvSpPr/>
            <p:nvPr/>
          </p:nvSpPr>
          <p:spPr>
            <a:xfrm>
              <a:off x="2511087" y="2542125"/>
              <a:ext cx="33992" cy="18422"/>
            </a:xfrm>
            <a:custGeom>
              <a:avLst/>
              <a:gdLst/>
              <a:ahLst/>
              <a:cxnLst/>
              <a:rect l="l" t="t" r="r" b="b"/>
              <a:pathLst>
                <a:path w="441" h="239" fill="none" extrusionOk="0">
                  <a:moveTo>
                    <a:pt x="441" y="1"/>
                  </a:moveTo>
                  <a:cubicBezTo>
                    <a:pt x="441" y="1"/>
                    <a:pt x="215" y="239"/>
                    <a:pt x="0" y="179"/>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016;p37">
              <a:extLst>
                <a:ext uri="{FF2B5EF4-FFF2-40B4-BE49-F238E27FC236}">
                  <a16:creationId xmlns:a16="http://schemas.microsoft.com/office/drawing/2014/main" id="{532D362A-30DE-C505-E0C4-1319931CE3B3}"/>
                </a:ext>
              </a:extLst>
            </p:cNvPr>
            <p:cNvSpPr/>
            <p:nvPr/>
          </p:nvSpPr>
          <p:spPr>
            <a:xfrm>
              <a:off x="2117357" y="2671544"/>
              <a:ext cx="30370" cy="13874"/>
            </a:xfrm>
            <a:custGeom>
              <a:avLst/>
              <a:gdLst/>
              <a:ahLst/>
              <a:cxnLst/>
              <a:rect l="l" t="t" r="r" b="b"/>
              <a:pathLst>
                <a:path w="394" h="180" fill="none" extrusionOk="0">
                  <a:moveTo>
                    <a:pt x="394" y="0"/>
                  </a:moveTo>
                  <a:cubicBezTo>
                    <a:pt x="394" y="0"/>
                    <a:pt x="36" y="72"/>
                    <a:pt x="1" y="179"/>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017;p37">
              <a:extLst>
                <a:ext uri="{FF2B5EF4-FFF2-40B4-BE49-F238E27FC236}">
                  <a16:creationId xmlns:a16="http://schemas.microsoft.com/office/drawing/2014/main" id="{A7AE903D-A879-6C8E-8FE1-6C5349D66EAE}"/>
                </a:ext>
              </a:extLst>
            </p:cNvPr>
            <p:cNvSpPr/>
            <p:nvPr/>
          </p:nvSpPr>
          <p:spPr>
            <a:xfrm>
              <a:off x="1708982" y="2120876"/>
              <a:ext cx="347862" cy="240875"/>
            </a:xfrm>
            <a:custGeom>
              <a:avLst/>
              <a:gdLst/>
              <a:ahLst/>
              <a:cxnLst/>
              <a:rect l="l" t="t" r="r" b="b"/>
              <a:pathLst>
                <a:path w="4513" h="3125" extrusionOk="0">
                  <a:moveTo>
                    <a:pt x="4013" y="1"/>
                  </a:moveTo>
                  <a:lnTo>
                    <a:pt x="4013" y="13"/>
                  </a:lnTo>
                  <a:lnTo>
                    <a:pt x="3453" y="501"/>
                  </a:lnTo>
                  <a:cubicBezTo>
                    <a:pt x="3155" y="596"/>
                    <a:pt x="2870" y="739"/>
                    <a:pt x="2620" y="941"/>
                  </a:cubicBezTo>
                  <a:cubicBezTo>
                    <a:pt x="2132" y="1299"/>
                    <a:pt x="881" y="2239"/>
                    <a:pt x="881" y="2239"/>
                  </a:cubicBezTo>
                  <a:cubicBezTo>
                    <a:pt x="739" y="2287"/>
                    <a:pt x="584" y="2322"/>
                    <a:pt x="429" y="2346"/>
                  </a:cubicBezTo>
                  <a:cubicBezTo>
                    <a:pt x="215" y="2370"/>
                    <a:pt x="0" y="2525"/>
                    <a:pt x="36" y="2596"/>
                  </a:cubicBezTo>
                  <a:cubicBezTo>
                    <a:pt x="45" y="2610"/>
                    <a:pt x="59" y="2615"/>
                    <a:pt x="76" y="2615"/>
                  </a:cubicBezTo>
                  <a:cubicBezTo>
                    <a:pt x="147" y="2615"/>
                    <a:pt x="271" y="2524"/>
                    <a:pt x="316" y="2524"/>
                  </a:cubicBezTo>
                  <a:cubicBezTo>
                    <a:pt x="318" y="2524"/>
                    <a:pt x="320" y="2524"/>
                    <a:pt x="322" y="2525"/>
                  </a:cubicBezTo>
                  <a:cubicBezTo>
                    <a:pt x="369" y="2537"/>
                    <a:pt x="286" y="2989"/>
                    <a:pt x="346" y="3084"/>
                  </a:cubicBezTo>
                  <a:cubicBezTo>
                    <a:pt x="362" y="3114"/>
                    <a:pt x="381" y="3124"/>
                    <a:pt x="400" y="3124"/>
                  </a:cubicBezTo>
                  <a:cubicBezTo>
                    <a:pt x="450" y="3124"/>
                    <a:pt x="500" y="3049"/>
                    <a:pt x="500" y="3049"/>
                  </a:cubicBezTo>
                  <a:cubicBezTo>
                    <a:pt x="527" y="3070"/>
                    <a:pt x="561" y="3082"/>
                    <a:pt x="595" y="3082"/>
                  </a:cubicBezTo>
                  <a:cubicBezTo>
                    <a:pt x="636" y="3082"/>
                    <a:pt x="677" y="3064"/>
                    <a:pt x="703" y="3025"/>
                  </a:cubicBezTo>
                  <a:cubicBezTo>
                    <a:pt x="703" y="3025"/>
                    <a:pt x="715" y="3013"/>
                    <a:pt x="715" y="3001"/>
                  </a:cubicBezTo>
                  <a:cubicBezTo>
                    <a:pt x="715" y="3001"/>
                    <a:pt x="732" y="3006"/>
                    <a:pt x="757" y="3006"/>
                  </a:cubicBezTo>
                  <a:cubicBezTo>
                    <a:pt x="801" y="3006"/>
                    <a:pt x="866" y="2991"/>
                    <a:pt x="881" y="2906"/>
                  </a:cubicBezTo>
                  <a:cubicBezTo>
                    <a:pt x="881" y="2906"/>
                    <a:pt x="903" y="2915"/>
                    <a:pt x="929" y="2915"/>
                  </a:cubicBezTo>
                  <a:cubicBezTo>
                    <a:pt x="963" y="2915"/>
                    <a:pt x="1004" y="2901"/>
                    <a:pt x="1024" y="2834"/>
                  </a:cubicBezTo>
                  <a:cubicBezTo>
                    <a:pt x="1036" y="2763"/>
                    <a:pt x="1060" y="2680"/>
                    <a:pt x="1096" y="2608"/>
                  </a:cubicBezTo>
                  <a:cubicBezTo>
                    <a:pt x="1096" y="2608"/>
                    <a:pt x="3394" y="1572"/>
                    <a:pt x="3727" y="1144"/>
                  </a:cubicBezTo>
                  <a:cubicBezTo>
                    <a:pt x="3727" y="1144"/>
                    <a:pt x="4025" y="1049"/>
                    <a:pt x="4072" y="906"/>
                  </a:cubicBezTo>
                  <a:lnTo>
                    <a:pt x="4513" y="560"/>
                  </a:lnTo>
                  <a:lnTo>
                    <a:pt x="4013" y="1"/>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018;p37">
              <a:extLst>
                <a:ext uri="{FF2B5EF4-FFF2-40B4-BE49-F238E27FC236}">
                  <a16:creationId xmlns:a16="http://schemas.microsoft.com/office/drawing/2014/main" id="{3C058DA3-F492-4B95-853B-B3E171C309F3}"/>
                </a:ext>
              </a:extLst>
            </p:cNvPr>
            <p:cNvSpPr/>
            <p:nvPr/>
          </p:nvSpPr>
          <p:spPr>
            <a:xfrm>
              <a:off x="1739274" y="2334314"/>
              <a:ext cx="33992" cy="12102"/>
            </a:xfrm>
            <a:custGeom>
              <a:avLst/>
              <a:gdLst/>
              <a:ahLst/>
              <a:cxnLst/>
              <a:rect l="l" t="t" r="r" b="b"/>
              <a:pathLst>
                <a:path w="441" h="157" extrusionOk="0">
                  <a:moveTo>
                    <a:pt x="422" y="1"/>
                  </a:moveTo>
                  <a:cubicBezTo>
                    <a:pt x="407" y="1"/>
                    <a:pt x="392" y="9"/>
                    <a:pt x="377" y="21"/>
                  </a:cubicBezTo>
                  <a:lnTo>
                    <a:pt x="377" y="21"/>
                  </a:lnTo>
                  <a:lnTo>
                    <a:pt x="441" y="6"/>
                  </a:lnTo>
                  <a:cubicBezTo>
                    <a:pt x="435" y="2"/>
                    <a:pt x="428" y="1"/>
                    <a:pt x="422" y="1"/>
                  </a:cubicBezTo>
                  <a:close/>
                  <a:moveTo>
                    <a:pt x="377" y="21"/>
                  </a:moveTo>
                  <a:lnTo>
                    <a:pt x="0" y="113"/>
                  </a:lnTo>
                  <a:cubicBezTo>
                    <a:pt x="0" y="113"/>
                    <a:pt x="11" y="112"/>
                    <a:pt x="25" y="112"/>
                  </a:cubicBezTo>
                  <a:cubicBezTo>
                    <a:pt x="54" y="112"/>
                    <a:pt x="99" y="117"/>
                    <a:pt x="107" y="149"/>
                  </a:cubicBezTo>
                  <a:cubicBezTo>
                    <a:pt x="109" y="154"/>
                    <a:pt x="113" y="156"/>
                    <a:pt x="117" y="156"/>
                  </a:cubicBezTo>
                  <a:cubicBezTo>
                    <a:pt x="143" y="156"/>
                    <a:pt x="204" y="98"/>
                    <a:pt x="246" y="98"/>
                  </a:cubicBezTo>
                  <a:cubicBezTo>
                    <a:pt x="252" y="98"/>
                    <a:pt x="257" y="99"/>
                    <a:pt x="262" y="101"/>
                  </a:cubicBezTo>
                  <a:cubicBezTo>
                    <a:pt x="266" y="103"/>
                    <a:pt x="269" y="104"/>
                    <a:pt x="273" y="104"/>
                  </a:cubicBezTo>
                  <a:cubicBezTo>
                    <a:pt x="303" y="104"/>
                    <a:pt x="340" y="52"/>
                    <a:pt x="377" y="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019;p37">
              <a:extLst>
                <a:ext uri="{FF2B5EF4-FFF2-40B4-BE49-F238E27FC236}">
                  <a16:creationId xmlns:a16="http://schemas.microsoft.com/office/drawing/2014/main" id="{2DAF2A7F-9183-8C8D-A254-5F56E7556513}"/>
                </a:ext>
              </a:extLst>
            </p:cNvPr>
            <p:cNvSpPr/>
            <p:nvPr/>
          </p:nvSpPr>
          <p:spPr>
            <a:xfrm>
              <a:off x="1739274" y="2332001"/>
              <a:ext cx="33992" cy="16572"/>
            </a:xfrm>
            <a:custGeom>
              <a:avLst/>
              <a:gdLst/>
              <a:ahLst/>
              <a:cxnLst/>
              <a:rect l="l" t="t" r="r" b="b"/>
              <a:pathLst>
                <a:path w="441" h="215" fill="none" extrusionOk="0">
                  <a:moveTo>
                    <a:pt x="0" y="143"/>
                  </a:moveTo>
                  <a:cubicBezTo>
                    <a:pt x="0" y="143"/>
                    <a:pt x="95" y="131"/>
                    <a:pt x="107" y="179"/>
                  </a:cubicBezTo>
                  <a:cubicBezTo>
                    <a:pt x="119" y="215"/>
                    <a:pt x="215" y="107"/>
                    <a:pt x="262" y="131"/>
                  </a:cubicBezTo>
                  <a:cubicBezTo>
                    <a:pt x="310" y="155"/>
                    <a:pt x="381" y="0"/>
                    <a:pt x="441" y="36"/>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020;p37">
              <a:extLst>
                <a:ext uri="{FF2B5EF4-FFF2-40B4-BE49-F238E27FC236}">
                  <a16:creationId xmlns:a16="http://schemas.microsoft.com/office/drawing/2014/main" id="{577D7063-F9AF-4FDE-214B-64EEE524F70D}"/>
                </a:ext>
              </a:extLst>
            </p:cNvPr>
            <p:cNvSpPr/>
            <p:nvPr/>
          </p:nvSpPr>
          <p:spPr>
            <a:xfrm>
              <a:off x="2422058" y="1859802"/>
              <a:ext cx="270782" cy="259528"/>
            </a:xfrm>
            <a:custGeom>
              <a:avLst/>
              <a:gdLst/>
              <a:ahLst/>
              <a:cxnLst/>
              <a:rect l="l" t="t" r="r" b="b"/>
              <a:pathLst>
                <a:path w="3513" h="3367" extrusionOk="0">
                  <a:moveTo>
                    <a:pt x="3151" y="1"/>
                  </a:moveTo>
                  <a:cubicBezTo>
                    <a:pt x="3113" y="1"/>
                    <a:pt x="3069" y="87"/>
                    <a:pt x="3060" y="137"/>
                  </a:cubicBezTo>
                  <a:cubicBezTo>
                    <a:pt x="3037" y="245"/>
                    <a:pt x="3001" y="352"/>
                    <a:pt x="2929" y="435"/>
                  </a:cubicBezTo>
                  <a:cubicBezTo>
                    <a:pt x="2859" y="546"/>
                    <a:pt x="2686" y="554"/>
                    <a:pt x="2635" y="554"/>
                  </a:cubicBezTo>
                  <a:cubicBezTo>
                    <a:pt x="2625" y="554"/>
                    <a:pt x="2620" y="554"/>
                    <a:pt x="2620" y="554"/>
                  </a:cubicBezTo>
                  <a:lnTo>
                    <a:pt x="2596" y="459"/>
                  </a:lnTo>
                  <a:cubicBezTo>
                    <a:pt x="2596" y="459"/>
                    <a:pt x="2620" y="161"/>
                    <a:pt x="2525" y="161"/>
                  </a:cubicBezTo>
                  <a:cubicBezTo>
                    <a:pt x="2429" y="161"/>
                    <a:pt x="2465" y="340"/>
                    <a:pt x="2453" y="506"/>
                  </a:cubicBezTo>
                  <a:cubicBezTo>
                    <a:pt x="2429" y="673"/>
                    <a:pt x="2584" y="1090"/>
                    <a:pt x="2584" y="1090"/>
                  </a:cubicBezTo>
                  <a:cubicBezTo>
                    <a:pt x="1322" y="2221"/>
                    <a:pt x="1298" y="2483"/>
                    <a:pt x="1298" y="2483"/>
                  </a:cubicBezTo>
                  <a:lnTo>
                    <a:pt x="322" y="1971"/>
                  </a:lnTo>
                  <a:lnTo>
                    <a:pt x="0" y="2804"/>
                  </a:lnTo>
                  <a:cubicBezTo>
                    <a:pt x="405" y="3019"/>
                    <a:pt x="834" y="3209"/>
                    <a:pt x="1263" y="3352"/>
                  </a:cubicBezTo>
                  <a:cubicBezTo>
                    <a:pt x="1292" y="3362"/>
                    <a:pt x="1323" y="3367"/>
                    <a:pt x="1353" y="3367"/>
                  </a:cubicBezTo>
                  <a:cubicBezTo>
                    <a:pt x="1978" y="3367"/>
                    <a:pt x="2818" y="1392"/>
                    <a:pt x="2977" y="1233"/>
                  </a:cubicBezTo>
                  <a:cubicBezTo>
                    <a:pt x="3132" y="1090"/>
                    <a:pt x="3251" y="911"/>
                    <a:pt x="3322" y="721"/>
                  </a:cubicBezTo>
                  <a:cubicBezTo>
                    <a:pt x="3358" y="626"/>
                    <a:pt x="3513" y="495"/>
                    <a:pt x="3501" y="435"/>
                  </a:cubicBezTo>
                  <a:cubicBezTo>
                    <a:pt x="3499" y="427"/>
                    <a:pt x="3493" y="424"/>
                    <a:pt x="3485" y="424"/>
                  </a:cubicBezTo>
                  <a:cubicBezTo>
                    <a:pt x="3445" y="424"/>
                    <a:pt x="3346" y="506"/>
                    <a:pt x="3346" y="506"/>
                  </a:cubicBezTo>
                  <a:cubicBezTo>
                    <a:pt x="3346" y="506"/>
                    <a:pt x="3465" y="280"/>
                    <a:pt x="3418" y="245"/>
                  </a:cubicBezTo>
                  <a:cubicBezTo>
                    <a:pt x="3415" y="241"/>
                    <a:pt x="3411" y="240"/>
                    <a:pt x="3407" y="240"/>
                  </a:cubicBezTo>
                  <a:cubicBezTo>
                    <a:pt x="3366" y="240"/>
                    <a:pt x="3287" y="399"/>
                    <a:pt x="3287" y="399"/>
                  </a:cubicBezTo>
                  <a:cubicBezTo>
                    <a:pt x="3299" y="316"/>
                    <a:pt x="3299" y="233"/>
                    <a:pt x="3299" y="161"/>
                  </a:cubicBezTo>
                  <a:cubicBezTo>
                    <a:pt x="3299" y="65"/>
                    <a:pt x="3257" y="47"/>
                    <a:pt x="3226" y="47"/>
                  </a:cubicBezTo>
                  <a:cubicBezTo>
                    <a:pt x="3207" y="47"/>
                    <a:pt x="3191" y="54"/>
                    <a:pt x="3191" y="54"/>
                  </a:cubicBezTo>
                  <a:cubicBezTo>
                    <a:pt x="3181" y="16"/>
                    <a:pt x="3166" y="1"/>
                    <a:pt x="3151"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021;p37">
              <a:extLst>
                <a:ext uri="{FF2B5EF4-FFF2-40B4-BE49-F238E27FC236}">
                  <a16:creationId xmlns:a16="http://schemas.microsoft.com/office/drawing/2014/main" id="{DA0B6591-ED30-15A9-8132-F845846DE29F}"/>
                </a:ext>
              </a:extLst>
            </p:cNvPr>
            <p:cNvSpPr/>
            <p:nvPr/>
          </p:nvSpPr>
          <p:spPr>
            <a:xfrm>
              <a:off x="2104484" y="1963322"/>
              <a:ext cx="328669" cy="395883"/>
            </a:xfrm>
            <a:custGeom>
              <a:avLst/>
              <a:gdLst/>
              <a:ahLst/>
              <a:cxnLst/>
              <a:rect l="l" t="t" r="r" b="b"/>
              <a:pathLst>
                <a:path w="4264" h="5136" extrusionOk="0">
                  <a:moveTo>
                    <a:pt x="3147" y="0"/>
                  </a:moveTo>
                  <a:cubicBezTo>
                    <a:pt x="2815" y="0"/>
                    <a:pt x="2375" y="55"/>
                    <a:pt x="1799" y="164"/>
                  </a:cubicBezTo>
                  <a:cubicBezTo>
                    <a:pt x="1358" y="247"/>
                    <a:pt x="1" y="533"/>
                    <a:pt x="132" y="1009"/>
                  </a:cubicBezTo>
                  <a:cubicBezTo>
                    <a:pt x="263" y="1449"/>
                    <a:pt x="953" y="3593"/>
                    <a:pt x="811" y="4855"/>
                  </a:cubicBezTo>
                  <a:cubicBezTo>
                    <a:pt x="799" y="4998"/>
                    <a:pt x="894" y="5117"/>
                    <a:pt x="1025" y="5128"/>
                  </a:cubicBezTo>
                  <a:lnTo>
                    <a:pt x="1049" y="5128"/>
                  </a:lnTo>
                  <a:cubicBezTo>
                    <a:pt x="1175" y="5133"/>
                    <a:pt x="1302" y="5136"/>
                    <a:pt x="1429" y="5136"/>
                  </a:cubicBezTo>
                  <a:cubicBezTo>
                    <a:pt x="2230" y="5136"/>
                    <a:pt x="3029" y="5038"/>
                    <a:pt x="3811" y="4843"/>
                  </a:cubicBezTo>
                  <a:cubicBezTo>
                    <a:pt x="4085" y="4771"/>
                    <a:pt x="4263" y="4509"/>
                    <a:pt x="4216" y="4236"/>
                  </a:cubicBezTo>
                  <a:cubicBezTo>
                    <a:pt x="4120" y="3593"/>
                    <a:pt x="3978" y="2426"/>
                    <a:pt x="4073" y="1509"/>
                  </a:cubicBezTo>
                  <a:cubicBezTo>
                    <a:pt x="4180" y="505"/>
                    <a:pt x="4160" y="0"/>
                    <a:pt x="3147"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022;p37">
              <a:extLst>
                <a:ext uri="{FF2B5EF4-FFF2-40B4-BE49-F238E27FC236}">
                  <a16:creationId xmlns:a16="http://schemas.microsoft.com/office/drawing/2014/main" id="{5861D784-4C5B-E531-C15D-7DDF60460D9C}"/>
                </a:ext>
              </a:extLst>
            </p:cNvPr>
            <p:cNvSpPr/>
            <p:nvPr/>
          </p:nvSpPr>
          <p:spPr>
            <a:xfrm>
              <a:off x="2333030" y="2000706"/>
              <a:ext cx="23047" cy="61510"/>
            </a:xfrm>
            <a:custGeom>
              <a:avLst/>
              <a:gdLst/>
              <a:ahLst/>
              <a:cxnLst/>
              <a:rect l="l" t="t" r="r" b="b"/>
              <a:pathLst>
                <a:path w="299" h="798" fill="none" extrusionOk="0">
                  <a:moveTo>
                    <a:pt x="298" y="0"/>
                  </a:moveTo>
                  <a:cubicBezTo>
                    <a:pt x="60" y="191"/>
                    <a:pt x="1" y="536"/>
                    <a:pt x="167" y="798"/>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023;p37">
              <a:extLst>
                <a:ext uri="{FF2B5EF4-FFF2-40B4-BE49-F238E27FC236}">
                  <a16:creationId xmlns:a16="http://schemas.microsoft.com/office/drawing/2014/main" id="{71651C70-ED96-4C44-6AA2-E393EC26C09D}"/>
                </a:ext>
              </a:extLst>
            </p:cNvPr>
            <p:cNvSpPr/>
            <p:nvPr/>
          </p:nvSpPr>
          <p:spPr>
            <a:xfrm>
              <a:off x="2149500" y="2153019"/>
              <a:ext cx="199175" cy="143215"/>
            </a:xfrm>
            <a:custGeom>
              <a:avLst/>
              <a:gdLst/>
              <a:ahLst/>
              <a:cxnLst/>
              <a:rect l="l" t="t" r="r" b="b"/>
              <a:pathLst>
                <a:path w="2584" h="1858" fill="none" extrusionOk="0">
                  <a:moveTo>
                    <a:pt x="0" y="0"/>
                  </a:moveTo>
                  <a:cubicBezTo>
                    <a:pt x="619" y="905"/>
                    <a:pt x="1536" y="1560"/>
                    <a:pt x="2584" y="1858"/>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024;p37">
              <a:extLst>
                <a:ext uri="{FF2B5EF4-FFF2-40B4-BE49-F238E27FC236}">
                  <a16:creationId xmlns:a16="http://schemas.microsoft.com/office/drawing/2014/main" id="{99A9F404-7268-BBD4-5887-2576C31AC206}"/>
                </a:ext>
              </a:extLst>
            </p:cNvPr>
            <p:cNvSpPr/>
            <p:nvPr/>
          </p:nvSpPr>
          <p:spPr>
            <a:xfrm>
              <a:off x="2194438" y="2319129"/>
              <a:ext cx="102902" cy="8325"/>
            </a:xfrm>
            <a:custGeom>
              <a:avLst/>
              <a:gdLst/>
              <a:ahLst/>
              <a:cxnLst/>
              <a:rect l="l" t="t" r="r" b="b"/>
              <a:pathLst>
                <a:path w="1335" h="108" fill="none" extrusionOk="0">
                  <a:moveTo>
                    <a:pt x="1" y="72"/>
                  </a:moveTo>
                  <a:cubicBezTo>
                    <a:pt x="453" y="108"/>
                    <a:pt x="894" y="84"/>
                    <a:pt x="1334" y="1"/>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025;p37">
              <a:extLst>
                <a:ext uri="{FF2B5EF4-FFF2-40B4-BE49-F238E27FC236}">
                  <a16:creationId xmlns:a16="http://schemas.microsoft.com/office/drawing/2014/main" id="{A4AFDBA8-75EC-674C-E7A8-ADA0CB51C3FE}"/>
                </a:ext>
              </a:extLst>
            </p:cNvPr>
            <p:cNvSpPr/>
            <p:nvPr/>
          </p:nvSpPr>
          <p:spPr>
            <a:xfrm>
              <a:off x="2000810" y="2029149"/>
              <a:ext cx="147839" cy="157937"/>
            </a:xfrm>
            <a:custGeom>
              <a:avLst/>
              <a:gdLst/>
              <a:ahLst/>
              <a:cxnLst/>
              <a:rect l="l" t="t" r="r" b="b"/>
              <a:pathLst>
                <a:path w="1918" h="2049" extrusionOk="0">
                  <a:moveTo>
                    <a:pt x="1572" y="0"/>
                  </a:moveTo>
                  <a:lnTo>
                    <a:pt x="1" y="1131"/>
                  </a:lnTo>
                  <a:cubicBezTo>
                    <a:pt x="1" y="1131"/>
                    <a:pt x="346" y="2000"/>
                    <a:pt x="727" y="2048"/>
                  </a:cubicBezTo>
                  <a:lnTo>
                    <a:pt x="1917" y="1274"/>
                  </a:lnTo>
                  <a:lnTo>
                    <a:pt x="1572"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026;p37">
              <a:extLst>
                <a:ext uri="{FF2B5EF4-FFF2-40B4-BE49-F238E27FC236}">
                  <a16:creationId xmlns:a16="http://schemas.microsoft.com/office/drawing/2014/main" id="{305BFC2B-72D9-312F-0701-D193FF4E32BA}"/>
                </a:ext>
              </a:extLst>
            </p:cNvPr>
            <p:cNvSpPr/>
            <p:nvPr/>
          </p:nvSpPr>
          <p:spPr>
            <a:xfrm>
              <a:off x="2000810" y="2029149"/>
              <a:ext cx="147839" cy="157937"/>
            </a:xfrm>
            <a:custGeom>
              <a:avLst/>
              <a:gdLst/>
              <a:ahLst/>
              <a:cxnLst/>
              <a:rect l="l" t="t" r="r" b="b"/>
              <a:pathLst>
                <a:path w="1918" h="2049" fill="none" extrusionOk="0">
                  <a:moveTo>
                    <a:pt x="1572" y="0"/>
                  </a:moveTo>
                  <a:lnTo>
                    <a:pt x="1" y="1131"/>
                  </a:lnTo>
                  <a:cubicBezTo>
                    <a:pt x="1" y="1131"/>
                    <a:pt x="346" y="2000"/>
                    <a:pt x="727" y="2048"/>
                  </a:cubicBezTo>
                  <a:lnTo>
                    <a:pt x="1917" y="1274"/>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027;p37">
              <a:extLst>
                <a:ext uri="{FF2B5EF4-FFF2-40B4-BE49-F238E27FC236}">
                  <a16:creationId xmlns:a16="http://schemas.microsoft.com/office/drawing/2014/main" id="{F53AE919-8D7D-277E-F822-B554DBF307B6}"/>
                </a:ext>
              </a:extLst>
            </p:cNvPr>
            <p:cNvSpPr/>
            <p:nvPr/>
          </p:nvSpPr>
          <p:spPr>
            <a:xfrm>
              <a:off x="2363322" y="1980511"/>
              <a:ext cx="146914" cy="142290"/>
            </a:xfrm>
            <a:custGeom>
              <a:avLst/>
              <a:gdLst/>
              <a:ahLst/>
              <a:cxnLst/>
              <a:rect l="l" t="t" r="r" b="b"/>
              <a:pathLst>
                <a:path w="1906" h="1846" extrusionOk="0">
                  <a:moveTo>
                    <a:pt x="0" y="0"/>
                  </a:moveTo>
                  <a:lnTo>
                    <a:pt x="417" y="1346"/>
                  </a:lnTo>
                  <a:lnTo>
                    <a:pt x="1489" y="1846"/>
                  </a:lnTo>
                  <a:cubicBezTo>
                    <a:pt x="1905" y="1417"/>
                    <a:pt x="1905" y="762"/>
                    <a:pt x="1905" y="762"/>
                  </a:cubicBezTo>
                  <a:cubicBezTo>
                    <a:pt x="834" y="143"/>
                    <a:pt x="1" y="0"/>
                    <a:pt x="0" y="0"/>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028;p37">
              <a:extLst>
                <a:ext uri="{FF2B5EF4-FFF2-40B4-BE49-F238E27FC236}">
                  <a16:creationId xmlns:a16="http://schemas.microsoft.com/office/drawing/2014/main" id="{74A461FF-5FD0-D115-B58C-BDD16F5CB9CA}"/>
                </a:ext>
              </a:extLst>
            </p:cNvPr>
            <p:cNvSpPr/>
            <p:nvPr/>
          </p:nvSpPr>
          <p:spPr>
            <a:xfrm>
              <a:off x="2363322" y="1980511"/>
              <a:ext cx="146914" cy="142290"/>
            </a:xfrm>
            <a:custGeom>
              <a:avLst/>
              <a:gdLst/>
              <a:ahLst/>
              <a:cxnLst/>
              <a:rect l="l" t="t" r="r" b="b"/>
              <a:pathLst>
                <a:path w="1906" h="1846" fill="none" extrusionOk="0">
                  <a:moveTo>
                    <a:pt x="0" y="0"/>
                  </a:moveTo>
                  <a:cubicBezTo>
                    <a:pt x="0" y="0"/>
                    <a:pt x="834" y="143"/>
                    <a:pt x="1905" y="762"/>
                  </a:cubicBezTo>
                  <a:cubicBezTo>
                    <a:pt x="1905" y="762"/>
                    <a:pt x="1905" y="1417"/>
                    <a:pt x="1489" y="1846"/>
                  </a:cubicBezTo>
                  <a:lnTo>
                    <a:pt x="417" y="134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029;p37">
              <a:extLst>
                <a:ext uri="{FF2B5EF4-FFF2-40B4-BE49-F238E27FC236}">
                  <a16:creationId xmlns:a16="http://schemas.microsoft.com/office/drawing/2014/main" id="{4EB397CB-0E35-F3D8-4F6B-256990026B5D}"/>
                </a:ext>
              </a:extLst>
            </p:cNvPr>
            <p:cNvSpPr/>
            <p:nvPr/>
          </p:nvSpPr>
          <p:spPr>
            <a:xfrm>
              <a:off x="2196288" y="2030074"/>
              <a:ext cx="85405" cy="333140"/>
            </a:xfrm>
            <a:custGeom>
              <a:avLst/>
              <a:gdLst/>
              <a:ahLst/>
              <a:cxnLst/>
              <a:rect l="l" t="t" r="r" b="b"/>
              <a:pathLst>
                <a:path w="1108" h="4322" extrusionOk="0">
                  <a:moveTo>
                    <a:pt x="572" y="0"/>
                  </a:moveTo>
                  <a:lnTo>
                    <a:pt x="215" y="48"/>
                  </a:lnTo>
                  <a:lnTo>
                    <a:pt x="1" y="36"/>
                  </a:lnTo>
                  <a:lnTo>
                    <a:pt x="215" y="464"/>
                  </a:lnTo>
                  <a:lnTo>
                    <a:pt x="155" y="1655"/>
                  </a:lnTo>
                  <a:cubicBezTo>
                    <a:pt x="155" y="1655"/>
                    <a:pt x="143" y="2667"/>
                    <a:pt x="560" y="4191"/>
                  </a:cubicBezTo>
                  <a:lnTo>
                    <a:pt x="870" y="4322"/>
                  </a:lnTo>
                  <a:lnTo>
                    <a:pt x="1108" y="4132"/>
                  </a:lnTo>
                  <a:cubicBezTo>
                    <a:pt x="1108" y="4132"/>
                    <a:pt x="679" y="2024"/>
                    <a:pt x="632" y="1619"/>
                  </a:cubicBezTo>
                  <a:lnTo>
                    <a:pt x="393" y="429"/>
                  </a:lnTo>
                  <a:lnTo>
                    <a:pt x="572"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030;p37">
              <a:extLst>
                <a:ext uri="{FF2B5EF4-FFF2-40B4-BE49-F238E27FC236}">
                  <a16:creationId xmlns:a16="http://schemas.microsoft.com/office/drawing/2014/main" id="{EFA52115-8013-FFA7-5665-D6C416C28D1E}"/>
                </a:ext>
              </a:extLst>
            </p:cNvPr>
            <p:cNvSpPr/>
            <p:nvPr/>
          </p:nvSpPr>
          <p:spPr>
            <a:xfrm>
              <a:off x="2171545" y="1985059"/>
              <a:ext cx="111997" cy="72609"/>
            </a:xfrm>
            <a:custGeom>
              <a:avLst/>
              <a:gdLst/>
              <a:ahLst/>
              <a:cxnLst/>
              <a:rect l="l" t="t" r="r" b="b"/>
              <a:pathLst>
                <a:path w="1453" h="942" extrusionOk="0">
                  <a:moveTo>
                    <a:pt x="1334" y="1"/>
                  </a:moveTo>
                  <a:cubicBezTo>
                    <a:pt x="1179" y="24"/>
                    <a:pt x="1012" y="48"/>
                    <a:pt x="845" y="84"/>
                  </a:cubicBezTo>
                  <a:cubicBezTo>
                    <a:pt x="679" y="120"/>
                    <a:pt x="381" y="179"/>
                    <a:pt x="72" y="263"/>
                  </a:cubicBezTo>
                  <a:cubicBezTo>
                    <a:pt x="12" y="489"/>
                    <a:pt x="0" y="715"/>
                    <a:pt x="48" y="941"/>
                  </a:cubicBezTo>
                  <a:cubicBezTo>
                    <a:pt x="142" y="795"/>
                    <a:pt x="298" y="711"/>
                    <a:pt x="463" y="711"/>
                  </a:cubicBezTo>
                  <a:cubicBezTo>
                    <a:pt x="527" y="711"/>
                    <a:pt x="592" y="724"/>
                    <a:pt x="655" y="751"/>
                  </a:cubicBezTo>
                  <a:cubicBezTo>
                    <a:pt x="842" y="621"/>
                    <a:pt x="1008" y="583"/>
                    <a:pt x="1139" y="583"/>
                  </a:cubicBezTo>
                  <a:cubicBezTo>
                    <a:pt x="1334" y="583"/>
                    <a:pt x="1453" y="667"/>
                    <a:pt x="1453" y="667"/>
                  </a:cubicBezTo>
                  <a:cubicBezTo>
                    <a:pt x="1429" y="441"/>
                    <a:pt x="1381" y="215"/>
                    <a:pt x="1334" y="1"/>
                  </a:cubicBezTo>
                  <a:close/>
                </a:path>
              </a:pathLst>
            </a:custGeom>
            <a:solidFill>
              <a:srgbClr val="6453C2"/>
            </a:solid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031;p37">
              <a:extLst>
                <a:ext uri="{FF2B5EF4-FFF2-40B4-BE49-F238E27FC236}">
                  <a16:creationId xmlns:a16="http://schemas.microsoft.com/office/drawing/2014/main" id="{C3729290-4C03-6F86-D48E-EAC05CBC2C54}"/>
                </a:ext>
              </a:extLst>
            </p:cNvPr>
            <p:cNvSpPr/>
            <p:nvPr/>
          </p:nvSpPr>
          <p:spPr>
            <a:xfrm>
              <a:off x="2162372" y="1956616"/>
              <a:ext cx="103750" cy="69141"/>
            </a:xfrm>
            <a:custGeom>
              <a:avLst/>
              <a:gdLst/>
              <a:ahLst/>
              <a:cxnLst/>
              <a:rect l="l" t="t" r="r" b="b"/>
              <a:pathLst>
                <a:path w="1346" h="897" extrusionOk="0">
                  <a:moveTo>
                    <a:pt x="1107" y="1"/>
                  </a:moveTo>
                  <a:lnTo>
                    <a:pt x="1107" y="12"/>
                  </a:lnTo>
                  <a:lnTo>
                    <a:pt x="762" y="203"/>
                  </a:lnTo>
                  <a:cubicBezTo>
                    <a:pt x="762" y="203"/>
                    <a:pt x="0" y="763"/>
                    <a:pt x="595" y="882"/>
                  </a:cubicBezTo>
                  <a:cubicBezTo>
                    <a:pt x="646" y="892"/>
                    <a:pt x="694" y="897"/>
                    <a:pt x="739" y="897"/>
                  </a:cubicBezTo>
                  <a:cubicBezTo>
                    <a:pt x="1207" y="897"/>
                    <a:pt x="1345" y="382"/>
                    <a:pt x="1345" y="382"/>
                  </a:cubicBezTo>
                  <a:cubicBezTo>
                    <a:pt x="1214" y="358"/>
                    <a:pt x="1107" y="1"/>
                    <a:pt x="1107"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032;p37">
              <a:extLst>
                <a:ext uri="{FF2B5EF4-FFF2-40B4-BE49-F238E27FC236}">
                  <a16:creationId xmlns:a16="http://schemas.microsoft.com/office/drawing/2014/main" id="{104043A3-DCD6-9CDD-CCFB-AD1868B5CAE1}"/>
                </a:ext>
              </a:extLst>
            </p:cNvPr>
            <p:cNvSpPr/>
            <p:nvPr/>
          </p:nvSpPr>
          <p:spPr>
            <a:xfrm>
              <a:off x="2081129" y="1845388"/>
              <a:ext cx="181292" cy="128261"/>
            </a:xfrm>
            <a:custGeom>
              <a:avLst/>
              <a:gdLst/>
              <a:ahLst/>
              <a:cxnLst/>
              <a:rect l="l" t="t" r="r" b="b"/>
              <a:pathLst>
                <a:path w="2352" h="1664" extrusionOk="0">
                  <a:moveTo>
                    <a:pt x="1670" y="1"/>
                  </a:moveTo>
                  <a:cubicBezTo>
                    <a:pt x="1599" y="1"/>
                    <a:pt x="1521" y="12"/>
                    <a:pt x="1435" y="39"/>
                  </a:cubicBezTo>
                  <a:cubicBezTo>
                    <a:pt x="1417" y="38"/>
                    <a:pt x="1399" y="38"/>
                    <a:pt x="1381" y="38"/>
                  </a:cubicBezTo>
                  <a:cubicBezTo>
                    <a:pt x="1079" y="38"/>
                    <a:pt x="789" y="132"/>
                    <a:pt x="542" y="301"/>
                  </a:cubicBezTo>
                  <a:cubicBezTo>
                    <a:pt x="378" y="426"/>
                    <a:pt x="268" y="464"/>
                    <a:pt x="196" y="464"/>
                  </a:cubicBezTo>
                  <a:cubicBezTo>
                    <a:pt x="91" y="464"/>
                    <a:pt x="66" y="384"/>
                    <a:pt x="66" y="384"/>
                  </a:cubicBezTo>
                  <a:lnTo>
                    <a:pt x="66" y="384"/>
                  </a:lnTo>
                  <a:cubicBezTo>
                    <a:pt x="66" y="384"/>
                    <a:pt x="0" y="673"/>
                    <a:pt x="258" y="673"/>
                  </a:cubicBezTo>
                  <a:cubicBezTo>
                    <a:pt x="292" y="673"/>
                    <a:pt x="330" y="669"/>
                    <a:pt x="375" y="658"/>
                  </a:cubicBezTo>
                  <a:lnTo>
                    <a:pt x="375" y="658"/>
                  </a:lnTo>
                  <a:cubicBezTo>
                    <a:pt x="375" y="658"/>
                    <a:pt x="293" y="823"/>
                    <a:pt x="152" y="823"/>
                  </a:cubicBezTo>
                  <a:cubicBezTo>
                    <a:pt x="132" y="823"/>
                    <a:pt x="111" y="820"/>
                    <a:pt x="90" y="813"/>
                  </a:cubicBezTo>
                  <a:lnTo>
                    <a:pt x="90" y="813"/>
                  </a:lnTo>
                  <a:cubicBezTo>
                    <a:pt x="90" y="813"/>
                    <a:pt x="173" y="934"/>
                    <a:pt x="298" y="934"/>
                  </a:cubicBezTo>
                  <a:cubicBezTo>
                    <a:pt x="330" y="934"/>
                    <a:pt x="363" y="927"/>
                    <a:pt x="399" y="908"/>
                  </a:cubicBezTo>
                  <a:lnTo>
                    <a:pt x="399" y="908"/>
                  </a:lnTo>
                  <a:cubicBezTo>
                    <a:pt x="399" y="908"/>
                    <a:pt x="280" y="1074"/>
                    <a:pt x="387" y="1182"/>
                  </a:cubicBezTo>
                  <a:cubicBezTo>
                    <a:pt x="387" y="1182"/>
                    <a:pt x="795" y="863"/>
                    <a:pt x="1075" y="863"/>
                  </a:cubicBezTo>
                  <a:cubicBezTo>
                    <a:pt x="1101" y="863"/>
                    <a:pt x="1126" y="866"/>
                    <a:pt x="1149" y="872"/>
                  </a:cubicBezTo>
                  <a:cubicBezTo>
                    <a:pt x="1435" y="932"/>
                    <a:pt x="2042" y="1420"/>
                    <a:pt x="2054" y="1420"/>
                  </a:cubicBezTo>
                  <a:cubicBezTo>
                    <a:pt x="2054" y="1420"/>
                    <a:pt x="2156" y="1663"/>
                    <a:pt x="2312" y="1663"/>
                  </a:cubicBezTo>
                  <a:cubicBezTo>
                    <a:pt x="2325" y="1663"/>
                    <a:pt x="2338" y="1662"/>
                    <a:pt x="2352" y="1658"/>
                  </a:cubicBezTo>
                  <a:cubicBezTo>
                    <a:pt x="2352" y="1658"/>
                    <a:pt x="2221" y="1170"/>
                    <a:pt x="2280" y="872"/>
                  </a:cubicBezTo>
                  <a:cubicBezTo>
                    <a:pt x="2333" y="611"/>
                    <a:pt x="2183" y="1"/>
                    <a:pt x="1670"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033;p37">
              <a:extLst>
                <a:ext uri="{FF2B5EF4-FFF2-40B4-BE49-F238E27FC236}">
                  <a16:creationId xmlns:a16="http://schemas.microsoft.com/office/drawing/2014/main" id="{ABFAA661-804E-18FB-A0FD-30E99A894E51}"/>
                </a:ext>
              </a:extLst>
            </p:cNvPr>
            <p:cNvSpPr/>
            <p:nvPr/>
          </p:nvSpPr>
          <p:spPr>
            <a:xfrm>
              <a:off x="2123755" y="1890866"/>
              <a:ext cx="140209" cy="149612"/>
            </a:xfrm>
            <a:custGeom>
              <a:avLst/>
              <a:gdLst/>
              <a:ahLst/>
              <a:cxnLst/>
              <a:rect l="l" t="t" r="r" b="b"/>
              <a:pathLst>
                <a:path w="1819" h="1941" extrusionOk="0">
                  <a:moveTo>
                    <a:pt x="893" y="1"/>
                  </a:moveTo>
                  <a:cubicBezTo>
                    <a:pt x="779" y="1"/>
                    <a:pt x="573" y="128"/>
                    <a:pt x="334" y="163"/>
                  </a:cubicBezTo>
                  <a:cubicBezTo>
                    <a:pt x="1" y="199"/>
                    <a:pt x="25" y="508"/>
                    <a:pt x="84" y="723"/>
                  </a:cubicBezTo>
                  <a:cubicBezTo>
                    <a:pt x="84" y="723"/>
                    <a:pt x="275" y="1604"/>
                    <a:pt x="846" y="1913"/>
                  </a:cubicBezTo>
                  <a:cubicBezTo>
                    <a:pt x="881" y="1932"/>
                    <a:pt x="916" y="1940"/>
                    <a:pt x="951" y="1940"/>
                  </a:cubicBezTo>
                  <a:cubicBezTo>
                    <a:pt x="1298" y="1940"/>
                    <a:pt x="1631" y="1104"/>
                    <a:pt x="1620" y="985"/>
                  </a:cubicBezTo>
                  <a:cubicBezTo>
                    <a:pt x="1739" y="925"/>
                    <a:pt x="1811" y="818"/>
                    <a:pt x="1811" y="687"/>
                  </a:cubicBezTo>
                  <a:cubicBezTo>
                    <a:pt x="1819" y="542"/>
                    <a:pt x="1751" y="473"/>
                    <a:pt x="1665" y="473"/>
                  </a:cubicBezTo>
                  <a:cubicBezTo>
                    <a:pt x="1624" y="473"/>
                    <a:pt x="1579" y="489"/>
                    <a:pt x="1537" y="520"/>
                  </a:cubicBezTo>
                  <a:cubicBezTo>
                    <a:pt x="1537" y="520"/>
                    <a:pt x="1489" y="675"/>
                    <a:pt x="1418" y="675"/>
                  </a:cubicBezTo>
                  <a:cubicBezTo>
                    <a:pt x="1417" y="675"/>
                    <a:pt x="1416" y="675"/>
                    <a:pt x="1415" y="675"/>
                  </a:cubicBezTo>
                  <a:cubicBezTo>
                    <a:pt x="1347" y="675"/>
                    <a:pt x="1369" y="305"/>
                    <a:pt x="1287" y="258"/>
                  </a:cubicBezTo>
                  <a:cubicBezTo>
                    <a:pt x="1215" y="223"/>
                    <a:pt x="1037" y="211"/>
                    <a:pt x="977" y="56"/>
                  </a:cubicBezTo>
                  <a:cubicBezTo>
                    <a:pt x="962" y="16"/>
                    <a:pt x="933" y="1"/>
                    <a:pt x="893"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034;p37">
              <a:extLst>
                <a:ext uri="{FF2B5EF4-FFF2-40B4-BE49-F238E27FC236}">
                  <a16:creationId xmlns:a16="http://schemas.microsoft.com/office/drawing/2014/main" id="{634B96FA-2B6C-F248-0BAC-C31A1735C87D}"/>
                </a:ext>
              </a:extLst>
            </p:cNvPr>
            <p:cNvSpPr/>
            <p:nvPr/>
          </p:nvSpPr>
          <p:spPr>
            <a:xfrm>
              <a:off x="2141252" y="1959391"/>
              <a:ext cx="27595" cy="36767"/>
            </a:xfrm>
            <a:custGeom>
              <a:avLst/>
              <a:gdLst/>
              <a:ahLst/>
              <a:cxnLst/>
              <a:rect l="l" t="t" r="r" b="b"/>
              <a:pathLst>
                <a:path w="358" h="477" fill="none" extrusionOk="0">
                  <a:moveTo>
                    <a:pt x="214" y="0"/>
                  </a:moveTo>
                  <a:cubicBezTo>
                    <a:pt x="226" y="131"/>
                    <a:pt x="179" y="274"/>
                    <a:pt x="84" y="369"/>
                  </a:cubicBezTo>
                  <a:cubicBezTo>
                    <a:pt x="0" y="465"/>
                    <a:pt x="334" y="405"/>
                    <a:pt x="357" y="477"/>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035;p37">
              <a:extLst>
                <a:ext uri="{FF2B5EF4-FFF2-40B4-BE49-F238E27FC236}">
                  <a16:creationId xmlns:a16="http://schemas.microsoft.com/office/drawing/2014/main" id="{F3A4EB26-B4C8-37EB-4629-3137CAFE1273}"/>
                </a:ext>
              </a:extLst>
            </p:cNvPr>
            <p:cNvSpPr/>
            <p:nvPr/>
          </p:nvSpPr>
          <p:spPr>
            <a:xfrm>
              <a:off x="2138477" y="1952916"/>
              <a:ext cx="7400" cy="12949"/>
            </a:xfrm>
            <a:custGeom>
              <a:avLst/>
              <a:gdLst/>
              <a:ahLst/>
              <a:cxnLst/>
              <a:rect l="l" t="t" r="r" b="b"/>
              <a:pathLst>
                <a:path w="96" h="168" extrusionOk="0">
                  <a:moveTo>
                    <a:pt x="36" y="1"/>
                  </a:moveTo>
                  <a:cubicBezTo>
                    <a:pt x="12" y="1"/>
                    <a:pt x="0" y="49"/>
                    <a:pt x="12" y="96"/>
                  </a:cubicBezTo>
                  <a:cubicBezTo>
                    <a:pt x="24" y="132"/>
                    <a:pt x="60" y="168"/>
                    <a:pt x="72" y="168"/>
                  </a:cubicBezTo>
                  <a:cubicBezTo>
                    <a:pt x="84" y="156"/>
                    <a:pt x="96" y="120"/>
                    <a:pt x="84" y="72"/>
                  </a:cubicBezTo>
                  <a:cubicBezTo>
                    <a:pt x="72" y="25"/>
                    <a:pt x="48"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036;p37">
              <a:extLst>
                <a:ext uri="{FF2B5EF4-FFF2-40B4-BE49-F238E27FC236}">
                  <a16:creationId xmlns:a16="http://schemas.microsoft.com/office/drawing/2014/main" id="{38F6AAA1-7B39-B5DD-806E-FB0D3D1373DE}"/>
                </a:ext>
              </a:extLst>
            </p:cNvPr>
            <p:cNvSpPr/>
            <p:nvPr/>
          </p:nvSpPr>
          <p:spPr>
            <a:xfrm>
              <a:off x="2172393" y="1944514"/>
              <a:ext cx="7477" cy="13104"/>
            </a:xfrm>
            <a:custGeom>
              <a:avLst/>
              <a:gdLst/>
              <a:ahLst/>
              <a:cxnLst/>
              <a:rect l="l" t="t" r="r" b="b"/>
              <a:pathLst>
                <a:path w="97" h="170" extrusionOk="0">
                  <a:moveTo>
                    <a:pt x="42" y="0"/>
                  </a:moveTo>
                  <a:cubicBezTo>
                    <a:pt x="40" y="0"/>
                    <a:pt x="38" y="1"/>
                    <a:pt x="37" y="3"/>
                  </a:cubicBezTo>
                  <a:cubicBezTo>
                    <a:pt x="13" y="15"/>
                    <a:pt x="1" y="50"/>
                    <a:pt x="13" y="98"/>
                  </a:cubicBezTo>
                  <a:cubicBezTo>
                    <a:pt x="25" y="146"/>
                    <a:pt x="61" y="169"/>
                    <a:pt x="72" y="169"/>
                  </a:cubicBezTo>
                  <a:cubicBezTo>
                    <a:pt x="84" y="158"/>
                    <a:pt x="96" y="122"/>
                    <a:pt x="84" y="74"/>
                  </a:cubicBezTo>
                  <a:cubicBezTo>
                    <a:pt x="74" y="33"/>
                    <a:pt x="55"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037;p37">
              <a:extLst>
                <a:ext uri="{FF2B5EF4-FFF2-40B4-BE49-F238E27FC236}">
                  <a16:creationId xmlns:a16="http://schemas.microsoft.com/office/drawing/2014/main" id="{71A5A034-4D81-FAE6-A498-64607A161B04}"/>
                </a:ext>
              </a:extLst>
            </p:cNvPr>
            <p:cNvSpPr/>
            <p:nvPr/>
          </p:nvSpPr>
          <p:spPr>
            <a:xfrm>
              <a:off x="2179792" y="1987834"/>
              <a:ext cx="22970" cy="16572"/>
            </a:xfrm>
            <a:custGeom>
              <a:avLst/>
              <a:gdLst/>
              <a:ahLst/>
              <a:cxnLst/>
              <a:rect l="l" t="t" r="r" b="b"/>
              <a:pathLst>
                <a:path w="298" h="215" fill="none" extrusionOk="0">
                  <a:moveTo>
                    <a:pt x="286" y="0"/>
                  </a:moveTo>
                  <a:cubicBezTo>
                    <a:pt x="298" y="131"/>
                    <a:pt x="0" y="215"/>
                    <a:pt x="0" y="215"/>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038;p37">
              <a:extLst>
                <a:ext uri="{FF2B5EF4-FFF2-40B4-BE49-F238E27FC236}">
                  <a16:creationId xmlns:a16="http://schemas.microsoft.com/office/drawing/2014/main" id="{5C663FD5-4141-D6F3-87EF-1C5006541CCD}"/>
                </a:ext>
              </a:extLst>
            </p:cNvPr>
            <p:cNvSpPr/>
            <p:nvPr/>
          </p:nvSpPr>
          <p:spPr>
            <a:xfrm>
              <a:off x="2130229" y="1943743"/>
              <a:ext cx="21197" cy="6552"/>
            </a:xfrm>
            <a:custGeom>
              <a:avLst/>
              <a:gdLst/>
              <a:ahLst/>
              <a:cxnLst/>
              <a:rect l="l" t="t" r="r" b="b"/>
              <a:pathLst>
                <a:path w="275" h="85" fill="none" extrusionOk="0">
                  <a:moveTo>
                    <a:pt x="0" y="37"/>
                  </a:moveTo>
                  <a:cubicBezTo>
                    <a:pt x="96" y="1"/>
                    <a:pt x="203" y="25"/>
                    <a:pt x="274" y="84"/>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039;p37">
              <a:extLst>
                <a:ext uri="{FF2B5EF4-FFF2-40B4-BE49-F238E27FC236}">
                  <a16:creationId xmlns:a16="http://schemas.microsoft.com/office/drawing/2014/main" id="{59A71F8C-E47F-F56A-50E0-5A88018FABA7}"/>
                </a:ext>
              </a:extLst>
            </p:cNvPr>
            <p:cNvSpPr/>
            <p:nvPr/>
          </p:nvSpPr>
          <p:spPr>
            <a:xfrm>
              <a:off x="2164145" y="1923548"/>
              <a:ext cx="17574" cy="20272"/>
            </a:xfrm>
            <a:custGeom>
              <a:avLst/>
              <a:gdLst/>
              <a:ahLst/>
              <a:cxnLst/>
              <a:rect l="l" t="t" r="r" b="b"/>
              <a:pathLst>
                <a:path w="228" h="263" fill="none" extrusionOk="0">
                  <a:moveTo>
                    <a:pt x="1" y="263"/>
                  </a:moveTo>
                  <a:cubicBezTo>
                    <a:pt x="1" y="263"/>
                    <a:pt x="72" y="1"/>
                    <a:pt x="227" y="96"/>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040;p37">
              <a:extLst>
                <a:ext uri="{FF2B5EF4-FFF2-40B4-BE49-F238E27FC236}">
                  <a16:creationId xmlns:a16="http://schemas.microsoft.com/office/drawing/2014/main" id="{60B8F321-DEE3-BE48-E39D-2FC2825CF286}"/>
                </a:ext>
              </a:extLst>
            </p:cNvPr>
            <p:cNvSpPr/>
            <p:nvPr/>
          </p:nvSpPr>
          <p:spPr>
            <a:xfrm>
              <a:off x="2632258" y="1914375"/>
              <a:ext cx="6475" cy="19347"/>
            </a:xfrm>
            <a:custGeom>
              <a:avLst/>
              <a:gdLst/>
              <a:ahLst/>
              <a:cxnLst/>
              <a:rect l="l" t="t" r="r" b="b"/>
              <a:pathLst>
                <a:path w="84" h="251" extrusionOk="0">
                  <a:moveTo>
                    <a:pt x="0" y="1"/>
                  </a:moveTo>
                  <a:lnTo>
                    <a:pt x="60" y="251"/>
                  </a:lnTo>
                  <a:cubicBezTo>
                    <a:pt x="83" y="156"/>
                    <a:pt x="60" y="7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041;p37">
              <a:extLst>
                <a:ext uri="{FF2B5EF4-FFF2-40B4-BE49-F238E27FC236}">
                  <a16:creationId xmlns:a16="http://schemas.microsoft.com/office/drawing/2014/main" id="{E517625B-0F5B-E13C-B3B4-264415E3778D}"/>
                </a:ext>
              </a:extLst>
            </p:cNvPr>
            <p:cNvSpPr/>
            <p:nvPr/>
          </p:nvSpPr>
          <p:spPr>
            <a:xfrm>
              <a:off x="2632258" y="1914375"/>
              <a:ext cx="6475" cy="19347"/>
            </a:xfrm>
            <a:custGeom>
              <a:avLst/>
              <a:gdLst/>
              <a:ahLst/>
              <a:cxnLst/>
              <a:rect l="l" t="t" r="r" b="b"/>
              <a:pathLst>
                <a:path w="84" h="251" fill="none" extrusionOk="0">
                  <a:moveTo>
                    <a:pt x="0" y="1"/>
                  </a:moveTo>
                  <a:cubicBezTo>
                    <a:pt x="60" y="72"/>
                    <a:pt x="83" y="156"/>
                    <a:pt x="60" y="25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042;p37">
              <a:extLst>
                <a:ext uri="{FF2B5EF4-FFF2-40B4-BE49-F238E27FC236}">
                  <a16:creationId xmlns:a16="http://schemas.microsoft.com/office/drawing/2014/main" id="{801942B1-5DB2-AB05-7961-5748DE33957C}"/>
                </a:ext>
              </a:extLst>
            </p:cNvPr>
            <p:cNvSpPr/>
            <p:nvPr/>
          </p:nvSpPr>
          <p:spPr>
            <a:xfrm>
              <a:off x="2991995" y="1860187"/>
              <a:ext cx="499324" cy="644543"/>
            </a:xfrm>
            <a:custGeom>
              <a:avLst/>
              <a:gdLst/>
              <a:ahLst/>
              <a:cxnLst/>
              <a:rect l="l" t="t" r="r" b="b"/>
              <a:pathLst>
                <a:path w="6478" h="8362" extrusionOk="0">
                  <a:moveTo>
                    <a:pt x="4225" y="0"/>
                  </a:moveTo>
                  <a:cubicBezTo>
                    <a:pt x="3592" y="0"/>
                    <a:pt x="3001" y="13"/>
                    <a:pt x="3001" y="13"/>
                  </a:cubicBezTo>
                  <a:lnTo>
                    <a:pt x="738" y="597"/>
                  </a:lnTo>
                  <a:cubicBezTo>
                    <a:pt x="738" y="597"/>
                    <a:pt x="0" y="3597"/>
                    <a:pt x="167" y="4812"/>
                  </a:cubicBezTo>
                  <a:cubicBezTo>
                    <a:pt x="334" y="6026"/>
                    <a:pt x="1155" y="8348"/>
                    <a:pt x="1155" y="8348"/>
                  </a:cubicBezTo>
                  <a:cubicBezTo>
                    <a:pt x="1155" y="8348"/>
                    <a:pt x="1255" y="8362"/>
                    <a:pt x="1396" y="8362"/>
                  </a:cubicBezTo>
                  <a:cubicBezTo>
                    <a:pt x="1646" y="8362"/>
                    <a:pt x="2023" y="8318"/>
                    <a:pt x="2191" y="8074"/>
                  </a:cubicBezTo>
                  <a:cubicBezTo>
                    <a:pt x="2191" y="8074"/>
                    <a:pt x="1429" y="5157"/>
                    <a:pt x="1548" y="4478"/>
                  </a:cubicBezTo>
                  <a:cubicBezTo>
                    <a:pt x="1655" y="3788"/>
                    <a:pt x="1989" y="1704"/>
                    <a:pt x="2572" y="1537"/>
                  </a:cubicBezTo>
                  <a:cubicBezTo>
                    <a:pt x="2887" y="1439"/>
                    <a:pt x="3471" y="1347"/>
                    <a:pt x="3971" y="1347"/>
                  </a:cubicBezTo>
                  <a:cubicBezTo>
                    <a:pt x="4377" y="1347"/>
                    <a:pt x="4727" y="1408"/>
                    <a:pt x="4834" y="1573"/>
                  </a:cubicBezTo>
                  <a:cubicBezTo>
                    <a:pt x="5049" y="1966"/>
                    <a:pt x="5263" y="2359"/>
                    <a:pt x="5441" y="2776"/>
                  </a:cubicBezTo>
                  <a:cubicBezTo>
                    <a:pt x="6084" y="2776"/>
                    <a:pt x="6144" y="2549"/>
                    <a:pt x="6144" y="2549"/>
                  </a:cubicBezTo>
                  <a:cubicBezTo>
                    <a:pt x="6144" y="2549"/>
                    <a:pt x="6477" y="73"/>
                    <a:pt x="5382" y="25"/>
                  </a:cubicBezTo>
                  <a:cubicBezTo>
                    <a:pt x="5087" y="6"/>
                    <a:pt x="4647" y="0"/>
                    <a:pt x="4225"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043;p37">
              <a:extLst>
                <a:ext uri="{FF2B5EF4-FFF2-40B4-BE49-F238E27FC236}">
                  <a16:creationId xmlns:a16="http://schemas.microsoft.com/office/drawing/2014/main" id="{FAC9F60B-14E4-4751-0070-67FC94755CD0}"/>
                </a:ext>
              </a:extLst>
            </p:cNvPr>
            <p:cNvSpPr/>
            <p:nvPr/>
          </p:nvSpPr>
          <p:spPr>
            <a:xfrm>
              <a:off x="3036008" y="2466893"/>
              <a:ext cx="150614" cy="106525"/>
            </a:xfrm>
            <a:custGeom>
              <a:avLst/>
              <a:gdLst/>
              <a:ahLst/>
              <a:cxnLst/>
              <a:rect l="l" t="t" r="r" b="b"/>
              <a:pathLst>
                <a:path w="1954" h="1382" extrusionOk="0">
                  <a:moveTo>
                    <a:pt x="1477" y="0"/>
                  </a:moveTo>
                  <a:lnTo>
                    <a:pt x="668" y="167"/>
                  </a:lnTo>
                  <a:lnTo>
                    <a:pt x="668" y="179"/>
                  </a:lnTo>
                  <a:cubicBezTo>
                    <a:pt x="668" y="179"/>
                    <a:pt x="918" y="679"/>
                    <a:pt x="537" y="881"/>
                  </a:cubicBezTo>
                  <a:cubicBezTo>
                    <a:pt x="156" y="1084"/>
                    <a:pt x="1" y="1382"/>
                    <a:pt x="215" y="1382"/>
                  </a:cubicBezTo>
                  <a:lnTo>
                    <a:pt x="1501" y="1382"/>
                  </a:lnTo>
                  <a:cubicBezTo>
                    <a:pt x="1727" y="1382"/>
                    <a:pt x="1953" y="1262"/>
                    <a:pt x="1751" y="881"/>
                  </a:cubicBezTo>
                  <a:cubicBezTo>
                    <a:pt x="1715" y="798"/>
                    <a:pt x="1477" y="0"/>
                    <a:pt x="1477"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044;p37">
              <a:extLst>
                <a:ext uri="{FF2B5EF4-FFF2-40B4-BE49-F238E27FC236}">
                  <a16:creationId xmlns:a16="http://schemas.microsoft.com/office/drawing/2014/main" id="{995EDCAD-F626-2A5C-D7C3-F91A959590C1}"/>
                </a:ext>
              </a:extLst>
            </p:cNvPr>
            <p:cNvSpPr/>
            <p:nvPr/>
          </p:nvSpPr>
          <p:spPr>
            <a:xfrm>
              <a:off x="3406768" y="2026374"/>
              <a:ext cx="160712" cy="114772"/>
            </a:xfrm>
            <a:custGeom>
              <a:avLst/>
              <a:gdLst/>
              <a:ahLst/>
              <a:cxnLst/>
              <a:rect l="l" t="t" r="r" b="b"/>
              <a:pathLst>
                <a:path w="2085" h="1489" extrusionOk="0">
                  <a:moveTo>
                    <a:pt x="751" y="0"/>
                  </a:moveTo>
                  <a:lnTo>
                    <a:pt x="1" y="191"/>
                  </a:lnTo>
                  <a:cubicBezTo>
                    <a:pt x="1" y="191"/>
                    <a:pt x="84" y="739"/>
                    <a:pt x="108" y="1060"/>
                  </a:cubicBezTo>
                  <a:cubicBezTo>
                    <a:pt x="127" y="1316"/>
                    <a:pt x="267" y="1489"/>
                    <a:pt x="449" y="1489"/>
                  </a:cubicBezTo>
                  <a:cubicBezTo>
                    <a:pt x="495" y="1489"/>
                    <a:pt x="545" y="1477"/>
                    <a:pt x="596" y="1453"/>
                  </a:cubicBezTo>
                  <a:cubicBezTo>
                    <a:pt x="846" y="1334"/>
                    <a:pt x="2084" y="477"/>
                    <a:pt x="2013" y="286"/>
                  </a:cubicBezTo>
                  <a:cubicBezTo>
                    <a:pt x="1993" y="232"/>
                    <a:pt x="1957" y="212"/>
                    <a:pt x="1909" y="212"/>
                  </a:cubicBezTo>
                  <a:cubicBezTo>
                    <a:pt x="1788" y="212"/>
                    <a:pt x="1588" y="342"/>
                    <a:pt x="1358" y="393"/>
                  </a:cubicBezTo>
                  <a:cubicBezTo>
                    <a:pt x="1180" y="429"/>
                    <a:pt x="1013" y="453"/>
                    <a:pt x="834" y="453"/>
                  </a:cubicBezTo>
                  <a:lnTo>
                    <a:pt x="751"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045;p37">
              <a:extLst>
                <a:ext uri="{FF2B5EF4-FFF2-40B4-BE49-F238E27FC236}">
                  <a16:creationId xmlns:a16="http://schemas.microsoft.com/office/drawing/2014/main" id="{D6CA1830-C14F-7728-5094-4FBAAFD2422D}"/>
                </a:ext>
              </a:extLst>
            </p:cNvPr>
            <p:cNvSpPr/>
            <p:nvPr/>
          </p:nvSpPr>
          <p:spPr>
            <a:xfrm>
              <a:off x="3011265" y="2217227"/>
              <a:ext cx="22970" cy="36844"/>
            </a:xfrm>
            <a:custGeom>
              <a:avLst/>
              <a:gdLst/>
              <a:ahLst/>
              <a:cxnLst/>
              <a:rect l="l" t="t" r="r" b="b"/>
              <a:pathLst>
                <a:path w="298" h="478" fill="none" extrusionOk="0">
                  <a:moveTo>
                    <a:pt x="0" y="1"/>
                  </a:moveTo>
                  <a:cubicBezTo>
                    <a:pt x="0" y="1"/>
                    <a:pt x="96" y="358"/>
                    <a:pt x="298" y="477"/>
                  </a:cubicBezTo>
                </a:path>
              </a:pathLst>
            </a:custGeom>
            <a:noFill/>
            <a:ln w="26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046;p37">
              <a:extLst>
                <a:ext uri="{FF2B5EF4-FFF2-40B4-BE49-F238E27FC236}">
                  <a16:creationId xmlns:a16="http://schemas.microsoft.com/office/drawing/2014/main" id="{44C42B08-4E32-BEF7-5649-D04CA10423F2}"/>
                </a:ext>
              </a:extLst>
            </p:cNvPr>
            <p:cNvSpPr/>
            <p:nvPr/>
          </p:nvSpPr>
          <p:spPr>
            <a:xfrm>
              <a:off x="3111317" y="1952916"/>
              <a:ext cx="66135" cy="42317"/>
            </a:xfrm>
            <a:custGeom>
              <a:avLst/>
              <a:gdLst/>
              <a:ahLst/>
              <a:cxnLst/>
              <a:rect l="l" t="t" r="r" b="b"/>
              <a:pathLst>
                <a:path w="858" h="549" fill="none" extrusionOk="0">
                  <a:moveTo>
                    <a:pt x="0" y="215"/>
                  </a:moveTo>
                  <a:cubicBezTo>
                    <a:pt x="0" y="215"/>
                    <a:pt x="857" y="1"/>
                    <a:pt x="857" y="132"/>
                  </a:cubicBezTo>
                  <a:cubicBezTo>
                    <a:pt x="857" y="251"/>
                    <a:pt x="333" y="441"/>
                    <a:pt x="298" y="549"/>
                  </a:cubicBezTo>
                </a:path>
              </a:pathLst>
            </a:custGeom>
            <a:noFill/>
            <a:ln w="26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047;p37">
              <a:extLst>
                <a:ext uri="{FF2B5EF4-FFF2-40B4-BE49-F238E27FC236}">
                  <a16:creationId xmlns:a16="http://schemas.microsoft.com/office/drawing/2014/main" id="{B7487F0A-BC71-E420-785B-0DFAA421763E}"/>
                </a:ext>
              </a:extLst>
            </p:cNvPr>
            <p:cNvSpPr/>
            <p:nvPr/>
          </p:nvSpPr>
          <p:spPr>
            <a:xfrm>
              <a:off x="3190248" y="1931873"/>
              <a:ext cx="41315" cy="27595"/>
            </a:xfrm>
            <a:custGeom>
              <a:avLst/>
              <a:gdLst/>
              <a:ahLst/>
              <a:cxnLst/>
              <a:rect l="l" t="t" r="r" b="b"/>
              <a:pathLst>
                <a:path w="536" h="358" fill="none" extrusionOk="0">
                  <a:moveTo>
                    <a:pt x="0" y="357"/>
                  </a:moveTo>
                  <a:cubicBezTo>
                    <a:pt x="0" y="357"/>
                    <a:pt x="536" y="131"/>
                    <a:pt x="536" y="0"/>
                  </a:cubicBezTo>
                </a:path>
              </a:pathLst>
            </a:custGeom>
            <a:noFill/>
            <a:ln w="26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048;p37">
              <a:extLst>
                <a:ext uri="{FF2B5EF4-FFF2-40B4-BE49-F238E27FC236}">
                  <a16:creationId xmlns:a16="http://schemas.microsoft.com/office/drawing/2014/main" id="{9B7E84A2-28CA-0B99-5AED-F1099A76D585}"/>
                </a:ext>
              </a:extLst>
            </p:cNvPr>
            <p:cNvSpPr/>
            <p:nvPr/>
          </p:nvSpPr>
          <p:spPr>
            <a:xfrm>
              <a:off x="3411393" y="2056667"/>
              <a:ext cx="54187" cy="17497"/>
            </a:xfrm>
            <a:custGeom>
              <a:avLst/>
              <a:gdLst/>
              <a:ahLst/>
              <a:cxnLst/>
              <a:rect l="l" t="t" r="r" b="b"/>
              <a:pathLst>
                <a:path w="703" h="227" fill="none" extrusionOk="0">
                  <a:moveTo>
                    <a:pt x="703" y="0"/>
                  </a:moveTo>
                  <a:cubicBezTo>
                    <a:pt x="489" y="119"/>
                    <a:pt x="250" y="203"/>
                    <a:pt x="0" y="227"/>
                  </a:cubicBezTo>
                </a:path>
              </a:pathLst>
            </a:custGeom>
            <a:noFill/>
            <a:ln w="26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049;p37">
              <a:extLst>
                <a:ext uri="{FF2B5EF4-FFF2-40B4-BE49-F238E27FC236}">
                  <a16:creationId xmlns:a16="http://schemas.microsoft.com/office/drawing/2014/main" id="{E0E2207E-F06F-1323-FF21-81EDDB77B9E0}"/>
                </a:ext>
              </a:extLst>
            </p:cNvPr>
            <p:cNvSpPr/>
            <p:nvPr/>
          </p:nvSpPr>
          <p:spPr>
            <a:xfrm>
              <a:off x="3096594" y="2489863"/>
              <a:ext cx="62512" cy="15647"/>
            </a:xfrm>
            <a:custGeom>
              <a:avLst/>
              <a:gdLst/>
              <a:ahLst/>
              <a:cxnLst/>
              <a:rect l="l" t="t" r="r" b="b"/>
              <a:pathLst>
                <a:path w="811" h="203" fill="none" extrusionOk="0">
                  <a:moveTo>
                    <a:pt x="810" y="0"/>
                  </a:moveTo>
                  <a:cubicBezTo>
                    <a:pt x="584" y="179"/>
                    <a:pt x="203" y="202"/>
                    <a:pt x="1" y="191"/>
                  </a:cubicBezTo>
                </a:path>
              </a:pathLst>
            </a:custGeom>
            <a:noFill/>
            <a:ln w="26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050;p37">
              <a:extLst>
                <a:ext uri="{FF2B5EF4-FFF2-40B4-BE49-F238E27FC236}">
                  <a16:creationId xmlns:a16="http://schemas.microsoft.com/office/drawing/2014/main" id="{0E947607-709F-A5DF-9403-C73EDC202714}"/>
                </a:ext>
              </a:extLst>
            </p:cNvPr>
            <p:cNvSpPr/>
            <p:nvPr/>
          </p:nvSpPr>
          <p:spPr>
            <a:xfrm>
              <a:off x="3002093" y="1388450"/>
              <a:ext cx="185454" cy="136894"/>
            </a:xfrm>
            <a:custGeom>
              <a:avLst/>
              <a:gdLst/>
              <a:ahLst/>
              <a:cxnLst/>
              <a:rect l="l" t="t" r="r" b="b"/>
              <a:pathLst>
                <a:path w="2406" h="1776" extrusionOk="0">
                  <a:moveTo>
                    <a:pt x="1297" y="0"/>
                  </a:moveTo>
                  <a:cubicBezTo>
                    <a:pt x="1127" y="0"/>
                    <a:pt x="917" y="45"/>
                    <a:pt x="667" y="180"/>
                  </a:cubicBezTo>
                  <a:cubicBezTo>
                    <a:pt x="18" y="530"/>
                    <a:pt x="144" y="783"/>
                    <a:pt x="298" y="783"/>
                  </a:cubicBezTo>
                  <a:cubicBezTo>
                    <a:pt x="322" y="783"/>
                    <a:pt x="347" y="776"/>
                    <a:pt x="369" y="764"/>
                  </a:cubicBezTo>
                  <a:lnTo>
                    <a:pt x="369" y="764"/>
                  </a:lnTo>
                  <a:cubicBezTo>
                    <a:pt x="369" y="764"/>
                    <a:pt x="0" y="1085"/>
                    <a:pt x="95" y="1192"/>
                  </a:cubicBezTo>
                  <a:cubicBezTo>
                    <a:pt x="116" y="1212"/>
                    <a:pt x="139" y="1220"/>
                    <a:pt x="164" y="1220"/>
                  </a:cubicBezTo>
                  <a:cubicBezTo>
                    <a:pt x="258" y="1220"/>
                    <a:pt x="369" y="1109"/>
                    <a:pt x="369" y="1109"/>
                  </a:cubicBezTo>
                  <a:lnTo>
                    <a:pt x="369" y="1109"/>
                  </a:lnTo>
                  <a:cubicBezTo>
                    <a:pt x="357" y="1299"/>
                    <a:pt x="405" y="1478"/>
                    <a:pt x="500" y="1633"/>
                  </a:cubicBezTo>
                  <a:cubicBezTo>
                    <a:pt x="591" y="1751"/>
                    <a:pt x="878" y="1776"/>
                    <a:pt x="1100" y="1776"/>
                  </a:cubicBezTo>
                  <a:cubicBezTo>
                    <a:pt x="1257" y="1776"/>
                    <a:pt x="1381" y="1764"/>
                    <a:pt x="1381" y="1764"/>
                  </a:cubicBezTo>
                  <a:lnTo>
                    <a:pt x="1941" y="1657"/>
                  </a:lnTo>
                  <a:lnTo>
                    <a:pt x="2120" y="1514"/>
                  </a:lnTo>
                  <a:cubicBezTo>
                    <a:pt x="2120" y="1514"/>
                    <a:pt x="2405" y="454"/>
                    <a:pt x="1810" y="180"/>
                  </a:cubicBezTo>
                  <a:cubicBezTo>
                    <a:pt x="1810" y="180"/>
                    <a:pt x="1635" y="0"/>
                    <a:pt x="1297"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051;p37">
              <a:extLst>
                <a:ext uri="{FF2B5EF4-FFF2-40B4-BE49-F238E27FC236}">
                  <a16:creationId xmlns:a16="http://schemas.microsoft.com/office/drawing/2014/main" id="{F9AE50A9-365C-0ED2-2421-109F80CB7D5A}"/>
                </a:ext>
              </a:extLst>
            </p:cNvPr>
            <p:cNvSpPr/>
            <p:nvPr/>
          </p:nvSpPr>
          <p:spPr>
            <a:xfrm>
              <a:off x="2887319" y="1541765"/>
              <a:ext cx="395652" cy="390564"/>
            </a:xfrm>
            <a:custGeom>
              <a:avLst/>
              <a:gdLst/>
              <a:ahLst/>
              <a:cxnLst/>
              <a:rect l="l" t="t" r="r" b="b"/>
              <a:pathLst>
                <a:path w="5133" h="5067" extrusionOk="0">
                  <a:moveTo>
                    <a:pt x="3658" y="0"/>
                  </a:moveTo>
                  <a:cubicBezTo>
                    <a:pt x="3396" y="0"/>
                    <a:pt x="3074" y="30"/>
                    <a:pt x="2680" y="96"/>
                  </a:cubicBezTo>
                  <a:cubicBezTo>
                    <a:pt x="1" y="549"/>
                    <a:pt x="1025" y="1584"/>
                    <a:pt x="1299" y="2656"/>
                  </a:cubicBezTo>
                  <a:cubicBezTo>
                    <a:pt x="1477" y="3406"/>
                    <a:pt x="1656" y="4251"/>
                    <a:pt x="1739" y="4692"/>
                  </a:cubicBezTo>
                  <a:cubicBezTo>
                    <a:pt x="1775" y="4894"/>
                    <a:pt x="1954" y="5049"/>
                    <a:pt x="2156" y="5061"/>
                  </a:cubicBezTo>
                  <a:cubicBezTo>
                    <a:pt x="2215" y="5064"/>
                    <a:pt x="2274" y="5066"/>
                    <a:pt x="2332" y="5066"/>
                  </a:cubicBezTo>
                  <a:cubicBezTo>
                    <a:pt x="3303" y="5066"/>
                    <a:pt x="4124" y="4614"/>
                    <a:pt x="4573" y="4311"/>
                  </a:cubicBezTo>
                  <a:cubicBezTo>
                    <a:pt x="4752" y="4192"/>
                    <a:pt x="4811" y="3954"/>
                    <a:pt x="4728" y="3763"/>
                  </a:cubicBezTo>
                  <a:cubicBezTo>
                    <a:pt x="4502" y="3216"/>
                    <a:pt x="4644" y="2120"/>
                    <a:pt x="4668" y="1549"/>
                  </a:cubicBezTo>
                  <a:cubicBezTo>
                    <a:pt x="4699" y="942"/>
                    <a:pt x="5133" y="0"/>
                    <a:pt x="3658"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052;p37">
              <a:extLst>
                <a:ext uri="{FF2B5EF4-FFF2-40B4-BE49-F238E27FC236}">
                  <a16:creationId xmlns:a16="http://schemas.microsoft.com/office/drawing/2014/main" id="{B2788F16-76AC-01D5-D0C7-D8309CC86B82}"/>
                </a:ext>
              </a:extLst>
            </p:cNvPr>
            <p:cNvSpPr/>
            <p:nvPr/>
          </p:nvSpPr>
          <p:spPr>
            <a:xfrm>
              <a:off x="3002093" y="1684057"/>
              <a:ext cx="193702" cy="98277"/>
            </a:xfrm>
            <a:custGeom>
              <a:avLst/>
              <a:gdLst/>
              <a:ahLst/>
              <a:cxnLst/>
              <a:rect l="l" t="t" r="r" b="b"/>
              <a:pathLst>
                <a:path w="2513" h="1275" fill="none" extrusionOk="0">
                  <a:moveTo>
                    <a:pt x="0" y="0"/>
                  </a:moveTo>
                  <a:cubicBezTo>
                    <a:pt x="596" y="798"/>
                    <a:pt x="1524" y="1274"/>
                    <a:pt x="2512" y="1274"/>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053;p37">
              <a:extLst>
                <a:ext uri="{FF2B5EF4-FFF2-40B4-BE49-F238E27FC236}">
                  <a16:creationId xmlns:a16="http://schemas.microsoft.com/office/drawing/2014/main" id="{BAB5D6DC-C06C-A9AD-6CF4-8EC8CF38C0D7}"/>
                </a:ext>
              </a:extLst>
            </p:cNvPr>
            <p:cNvSpPr/>
            <p:nvPr/>
          </p:nvSpPr>
          <p:spPr>
            <a:xfrm>
              <a:off x="3035083" y="1840994"/>
              <a:ext cx="173584" cy="40467"/>
            </a:xfrm>
            <a:custGeom>
              <a:avLst/>
              <a:gdLst/>
              <a:ahLst/>
              <a:cxnLst/>
              <a:rect l="l" t="t" r="r" b="b"/>
              <a:pathLst>
                <a:path w="2252" h="525" fill="none" extrusionOk="0">
                  <a:moveTo>
                    <a:pt x="1" y="0"/>
                  </a:moveTo>
                  <a:lnTo>
                    <a:pt x="2251" y="24"/>
                  </a:lnTo>
                  <a:cubicBezTo>
                    <a:pt x="1572" y="346"/>
                    <a:pt x="822" y="512"/>
                    <a:pt x="72" y="524"/>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054;p37">
              <a:extLst>
                <a:ext uri="{FF2B5EF4-FFF2-40B4-BE49-F238E27FC236}">
                  <a16:creationId xmlns:a16="http://schemas.microsoft.com/office/drawing/2014/main" id="{FEB757FB-9A1F-CEB4-67DC-A067E8732629}"/>
                </a:ext>
              </a:extLst>
            </p:cNvPr>
            <p:cNvSpPr/>
            <p:nvPr/>
          </p:nvSpPr>
          <p:spPr>
            <a:xfrm>
              <a:off x="3067226" y="1590403"/>
              <a:ext cx="77157" cy="314872"/>
            </a:xfrm>
            <a:custGeom>
              <a:avLst/>
              <a:gdLst/>
              <a:ahLst/>
              <a:cxnLst/>
              <a:rect l="l" t="t" r="r" b="b"/>
              <a:pathLst>
                <a:path w="1001" h="4085" extrusionOk="0">
                  <a:moveTo>
                    <a:pt x="48" y="1"/>
                  </a:moveTo>
                  <a:cubicBezTo>
                    <a:pt x="48" y="1"/>
                    <a:pt x="155" y="501"/>
                    <a:pt x="251" y="549"/>
                  </a:cubicBezTo>
                  <a:cubicBezTo>
                    <a:pt x="251" y="549"/>
                    <a:pt x="1" y="2085"/>
                    <a:pt x="203" y="3394"/>
                  </a:cubicBezTo>
                  <a:lnTo>
                    <a:pt x="286" y="3894"/>
                  </a:lnTo>
                  <a:lnTo>
                    <a:pt x="679" y="4085"/>
                  </a:lnTo>
                  <a:lnTo>
                    <a:pt x="1001" y="3716"/>
                  </a:lnTo>
                  <a:cubicBezTo>
                    <a:pt x="1001" y="3716"/>
                    <a:pt x="917" y="3370"/>
                    <a:pt x="894" y="3251"/>
                  </a:cubicBezTo>
                  <a:cubicBezTo>
                    <a:pt x="751" y="2585"/>
                    <a:pt x="465" y="1299"/>
                    <a:pt x="477" y="549"/>
                  </a:cubicBezTo>
                  <a:cubicBezTo>
                    <a:pt x="477" y="549"/>
                    <a:pt x="834" y="263"/>
                    <a:pt x="798" y="25"/>
                  </a:cubicBezTo>
                  <a:lnTo>
                    <a:pt x="48" y="1"/>
                  </a:ln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055;p37">
              <a:extLst>
                <a:ext uri="{FF2B5EF4-FFF2-40B4-BE49-F238E27FC236}">
                  <a16:creationId xmlns:a16="http://schemas.microsoft.com/office/drawing/2014/main" id="{D0D4D3E6-F8B2-0EB1-5011-8A1C0473351E}"/>
                </a:ext>
              </a:extLst>
            </p:cNvPr>
            <p:cNvSpPr/>
            <p:nvPr/>
          </p:nvSpPr>
          <p:spPr>
            <a:xfrm>
              <a:off x="3277426" y="1411960"/>
              <a:ext cx="363278" cy="188615"/>
            </a:xfrm>
            <a:custGeom>
              <a:avLst/>
              <a:gdLst/>
              <a:ahLst/>
              <a:cxnLst/>
              <a:rect l="l" t="t" r="r" b="b"/>
              <a:pathLst>
                <a:path w="4713" h="2447" extrusionOk="0">
                  <a:moveTo>
                    <a:pt x="4262" y="1"/>
                  </a:moveTo>
                  <a:cubicBezTo>
                    <a:pt x="4233" y="1"/>
                    <a:pt x="4204" y="10"/>
                    <a:pt x="4179" y="30"/>
                  </a:cubicBezTo>
                  <a:cubicBezTo>
                    <a:pt x="4167" y="42"/>
                    <a:pt x="4167" y="42"/>
                    <a:pt x="4155" y="42"/>
                  </a:cubicBezTo>
                  <a:cubicBezTo>
                    <a:pt x="4155" y="42"/>
                    <a:pt x="4126" y="27"/>
                    <a:pt x="4090" y="27"/>
                  </a:cubicBezTo>
                  <a:cubicBezTo>
                    <a:pt x="4054" y="27"/>
                    <a:pt x="4013" y="42"/>
                    <a:pt x="3989" y="101"/>
                  </a:cubicBezTo>
                  <a:cubicBezTo>
                    <a:pt x="3967" y="85"/>
                    <a:pt x="3942" y="76"/>
                    <a:pt x="3919" y="76"/>
                  </a:cubicBezTo>
                  <a:cubicBezTo>
                    <a:pt x="3894" y="76"/>
                    <a:pt x="3870" y="88"/>
                    <a:pt x="3858" y="113"/>
                  </a:cubicBezTo>
                  <a:cubicBezTo>
                    <a:pt x="3846" y="113"/>
                    <a:pt x="3846" y="125"/>
                    <a:pt x="3834" y="137"/>
                  </a:cubicBezTo>
                  <a:cubicBezTo>
                    <a:pt x="3810" y="209"/>
                    <a:pt x="3762" y="268"/>
                    <a:pt x="3727" y="328"/>
                  </a:cubicBezTo>
                  <a:cubicBezTo>
                    <a:pt x="3727" y="328"/>
                    <a:pt x="1453" y="851"/>
                    <a:pt x="1048" y="1161"/>
                  </a:cubicBezTo>
                  <a:lnTo>
                    <a:pt x="0" y="1756"/>
                  </a:lnTo>
                  <a:lnTo>
                    <a:pt x="536" y="2435"/>
                  </a:lnTo>
                  <a:lnTo>
                    <a:pt x="536" y="2447"/>
                  </a:lnTo>
                  <a:lnTo>
                    <a:pt x="1215" y="1887"/>
                  </a:lnTo>
                  <a:cubicBezTo>
                    <a:pt x="1488" y="1816"/>
                    <a:pt x="1762" y="1721"/>
                    <a:pt x="2012" y="1602"/>
                  </a:cubicBezTo>
                  <a:cubicBezTo>
                    <a:pt x="2536" y="1387"/>
                    <a:pt x="3822" y="721"/>
                    <a:pt x="3822" y="721"/>
                  </a:cubicBezTo>
                  <a:cubicBezTo>
                    <a:pt x="3899" y="715"/>
                    <a:pt x="3977" y="712"/>
                    <a:pt x="4053" y="712"/>
                  </a:cubicBezTo>
                  <a:cubicBezTo>
                    <a:pt x="4129" y="712"/>
                    <a:pt x="4203" y="715"/>
                    <a:pt x="4274" y="721"/>
                  </a:cubicBezTo>
                  <a:cubicBezTo>
                    <a:pt x="4295" y="723"/>
                    <a:pt x="4316" y="724"/>
                    <a:pt x="4337" y="724"/>
                  </a:cubicBezTo>
                  <a:cubicBezTo>
                    <a:pt x="4515" y="724"/>
                    <a:pt x="4712" y="641"/>
                    <a:pt x="4691" y="578"/>
                  </a:cubicBezTo>
                  <a:cubicBezTo>
                    <a:pt x="4684" y="552"/>
                    <a:pt x="4658" y="543"/>
                    <a:pt x="4625" y="543"/>
                  </a:cubicBezTo>
                  <a:cubicBezTo>
                    <a:pt x="4558" y="543"/>
                    <a:pt x="4461" y="579"/>
                    <a:pt x="4426" y="579"/>
                  </a:cubicBezTo>
                  <a:cubicBezTo>
                    <a:pt x="4422" y="579"/>
                    <a:pt x="4419" y="578"/>
                    <a:pt x="4417" y="578"/>
                  </a:cubicBezTo>
                  <a:cubicBezTo>
                    <a:pt x="4370" y="554"/>
                    <a:pt x="4560" y="161"/>
                    <a:pt x="4513" y="54"/>
                  </a:cubicBezTo>
                  <a:cubicBezTo>
                    <a:pt x="4501" y="18"/>
                    <a:pt x="4481" y="6"/>
                    <a:pt x="4460" y="6"/>
                  </a:cubicBezTo>
                  <a:cubicBezTo>
                    <a:pt x="4417" y="6"/>
                    <a:pt x="4370" y="54"/>
                    <a:pt x="4370" y="54"/>
                  </a:cubicBezTo>
                  <a:cubicBezTo>
                    <a:pt x="4342" y="19"/>
                    <a:pt x="4302" y="1"/>
                    <a:pt x="4262"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056;p37">
              <a:extLst>
                <a:ext uri="{FF2B5EF4-FFF2-40B4-BE49-F238E27FC236}">
                  <a16:creationId xmlns:a16="http://schemas.microsoft.com/office/drawing/2014/main" id="{66341898-5A70-C48A-8A4F-81DBD320B5B5}"/>
                </a:ext>
              </a:extLst>
            </p:cNvPr>
            <p:cNvSpPr/>
            <p:nvPr/>
          </p:nvSpPr>
          <p:spPr>
            <a:xfrm>
              <a:off x="2617536" y="1678507"/>
              <a:ext cx="317647" cy="266311"/>
            </a:xfrm>
            <a:custGeom>
              <a:avLst/>
              <a:gdLst/>
              <a:ahLst/>
              <a:cxnLst/>
              <a:rect l="l" t="t" r="r" b="b"/>
              <a:pathLst>
                <a:path w="4121" h="3455" extrusionOk="0">
                  <a:moveTo>
                    <a:pt x="3787" y="1"/>
                  </a:moveTo>
                  <a:lnTo>
                    <a:pt x="2834" y="620"/>
                  </a:lnTo>
                  <a:cubicBezTo>
                    <a:pt x="2358" y="799"/>
                    <a:pt x="727" y="2477"/>
                    <a:pt x="727" y="2477"/>
                  </a:cubicBezTo>
                  <a:lnTo>
                    <a:pt x="512" y="2477"/>
                  </a:lnTo>
                  <a:cubicBezTo>
                    <a:pt x="382" y="2477"/>
                    <a:pt x="393" y="2585"/>
                    <a:pt x="393" y="2585"/>
                  </a:cubicBezTo>
                  <a:cubicBezTo>
                    <a:pt x="384" y="2583"/>
                    <a:pt x="376" y="2582"/>
                    <a:pt x="368" y="2582"/>
                  </a:cubicBezTo>
                  <a:cubicBezTo>
                    <a:pt x="273" y="2582"/>
                    <a:pt x="262" y="2704"/>
                    <a:pt x="262" y="2704"/>
                  </a:cubicBezTo>
                  <a:cubicBezTo>
                    <a:pt x="251" y="2704"/>
                    <a:pt x="239" y="2716"/>
                    <a:pt x="239" y="2716"/>
                  </a:cubicBezTo>
                  <a:cubicBezTo>
                    <a:pt x="167" y="2739"/>
                    <a:pt x="131" y="2823"/>
                    <a:pt x="155" y="2894"/>
                  </a:cubicBezTo>
                  <a:cubicBezTo>
                    <a:pt x="155" y="2894"/>
                    <a:pt x="1" y="2930"/>
                    <a:pt x="72" y="3025"/>
                  </a:cubicBezTo>
                  <a:cubicBezTo>
                    <a:pt x="155" y="3108"/>
                    <a:pt x="596" y="3156"/>
                    <a:pt x="584" y="3204"/>
                  </a:cubicBezTo>
                  <a:cubicBezTo>
                    <a:pt x="572" y="3239"/>
                    <a:pt x="382" y="3382"/>
                    <a:pt x="441" y="3442"/>
                  </a:cubicBezTo>
                  <a:cubicBezTo>
                    <a:pt x="448" y="3450"/>
                    <a:pt x="458" y="3454"/>
                    <a:pt x="470" y="3454"/>
                  </a:cubicBezTo>
                  <a:cubicBezTo>
                    <a:pt x="543" y="3454"/>
                    <a:pt x="703" y="3310"/>
                    <a:pt x="774" y="3156"/>
                  </a:cubicBezTo>
                  <a:cubicBezTo>
                    <a:pt x="834" y="3025"/>
                    <a:pt x="917" y="2894"/>
                    <a:pt x="1001" y="2775"/>
                  </a:cubicBezTo>
                  <a:cubicBezTo>
                    <a:pt x="1001" y="2775"/>
                    <a:pt x="2239" y="2025"/>
                    <a:pt x="2703" y="1692"/>
                  </a:cubicBezTo>
                  <a:cubicBezTo>
                    <a:pt x="2929" y="1525"/>
                    <a:pt x="3156" y="1346"/>
                    <a:pt x="3358" y="1156"/>
                  </a:cubicBezTo>
                  <a:lnTo>
                    <a:pt x="4108" y="739"/>
                  </a:lnTo>
                  <a:lnTo>
                    <a:pt x="4120" y="739"/>
                  </a:lnTo>
                  <a:lnTo>
                    <a:pt x="3787" y="1"/>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057;p37">
              <a:extLst>
                <a:ext uri="{FF2B5EF4-FFF2-40B4-BE49-F238E27FC236}">
                  <a16:creationId xmlns:a16="http://schemas.microsoft.com/office/drawing/2014/main" id="{F674DBAF-8A01-8927-E262-1B448FA915D1}"/>
                </a:ext>
              </a:extLst>
            </p:cNvPr>
            <p:cNvSpPr/>
            <p:nvPr/>
          </p:nvSpPr>
          <p:spPr>
            <a:xfrm>
              <a:off x="3036933" y="1539067"/>
              <a:ext cx="129494" cy="88180"/>
            </a:xfrm>
            <a:custGeom>
              <a:avLst/>
              <a:gdLst/>
              <a:ahLst/>
              <a:cxnLst/>
              <a:rect l="l" t="t" r="r" b="b"/>
              <a:pathLst>
                <a:path w="1680" h="1144" extrusionOk="0">
                  <a:moveTo>
                    <a:pt x="275" y="0"/>
                  </a:moveTo>
                  <a:lnTo>
                    <a:pt x="120" y="107"/>
                  </a:lnTo>
                  <a:lnTo>
                    <a:pt x="108" y="107"/>
                  </a:lnTo>
                  <a:cubicBezTo>
                    <a:pt x="108" y="107"/>
                    <a:pt x="1" y="965"/>
                    <a:pt x="155" y="1143"/>
                  </a:cubicBezTo>
                  <a:cubicBezTo>
                    <a:pt x="155" y="1143"/>
                    <a:pt x="245" y="847"/>
                    <a:pt x="482" y="847"/>
                  </a:cubicBezTo>
                  <a:cubicBezTo>
                    <a:pt x="557" y="847"/>
                    <a:pt x="645" y="876"/>
                    <a:pt x="751" y="953"/>
                  </a:cubicBezTo>
                  <a:cubicBezTo>
                    <a:pt x="751" y="953"/>
                    <a:pt x="972" y="816"/>
                    <a:pt x="1171" y="816"/>
                  </a:cubicBezTo>
                  <a:cubicBezTo>
                    <a:pt x="1304" y="816"/>
                    <a:pt x="1427" y="878"/>
                    <a:pt x="1465" y="1084"/>
                  </a:cubicBezTo>
                  <a:cubicBezTo>
                    <a:pt x="1465" y="1084"/>
                    <a:pt x="1679" y="476"/>
                    <a:pt x="1668" y="12"/>
                  </a:cubicBezTo>
                  <a:lnTo>
                    <a:pt x="275" y="0"/>
                  </a:lnTo>
                  <a:close/>
                </a:path>
              </a:pathLst>
            </a:custGeom>
            <a:solidFill>
              <a:srgbClr val="999999"/>
            </a:solid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058;p37">
              <a:extLst>
                <a:ext uri="{FF2B5EF4-FFF2-40B4-BE49-F238E27FC236}">
                  <a16:creationId xmlns:a16="http://schemas.microsoft.com/office/drawing/2014/main" id="{A342FBDB-AEF8-702E-C112-118D5C8A4468}"/>
                </a:ext>
              </a:extLst>
            </p:cNvPr>
            <p:cNvSpPr/>
            <p:nvPr/>
          </p:nvSpPr>
          <p:spPr>
            <a:xfrm>
              <a:off x="2862576" y="1586780"/>
              <a:ext cx="127644" cy="177515"/>
            </a:xfrm>
            <a:custGeom>
              <a:avLst/>
              <a:gdLst/>
              <a:ahLst/>
              <a:cxnLst/>
              <a:rect l="l" t="t" r="r" b="b"/>
              <a:pathLst>
                <a:path w="1656" h="2303" extrusionOk="0">
                  <a:moveTo>
                    <a:pt x="1548" y="0"/>
                  </a:moveTo>
                  <a:lnTo>
                    <a:pt x="0" y="1417"/>
                  </a:lnTo>
                  <a:cubicBezTo>
                    <a:pt x="0" y="1417"/>
                    <a:pt x="453" y="2132"/>
                    <a:pt x="774" y="2286"/>
                  </a:cubicBezTo>
                  <a:cubicBezTo>
                    <a:pt x="797" y="2297"/>
                    <a:pt x="820" y="2302"/>
                    <a:pt x="845" y="2302"/>
                  </a:cubicBezTo>
                  <a:cubicBezTo>
                    <a:pt x="1171" y="2302"/>
                    <a:pt x="1655" y="1405"/>
                    <a:pt x="1655" y="1405"/>
                  </a:cubicBezTo>
                  <a:lnTo>
                    <a:pt x="154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059;p37">
              <a:extLst>
                <a:ext uri="{FF2B5EF4-FFF2-40B4-BE49-F238E27FC236}">
                  <a16:creationId xmlns:a16="http://schemas.microsoft.com/office/drawing/2014/main" id="{65C4FBD6-8AAD-4E26-E20F-C3D7BD5E60A2}"/>
                </a:ext>
              </a:extLst>
            </p:cNvPr>
            <p:cNvSpPr/>
            <p:nvPr/>
          </p:nvSpPr>
          <p:spPr>
            <a:xfrm>
              <a:off x="2862576" y="1586780"/>
              <a:ext cx="127644" cy="188229"/>
            </a:xfrm>
            <a:custGeom>
              <a:avLst/>
              <a:gdLst/>
              <a:ahLst/>
              <a:cxnLst/>
              <a:rect l="l" t="t" r="r" b="b"/>
              <a:pathLst>
                <a:path w="1656" h="2442" fill="none" extrusionOk="0">
                  <a:moveTo>
                    <a:pt x="1548" y="0"/>
                  </a:moveTo>
                  <a:lnTo>
                    <a:pt x="0" y="1417"/>
                  </a:lnTo>
                  <a:cubicBezTo>
                    <a:pt x="0" y="1417"/>
                    <a:pt x="453" y="2132"/>
                    <a:pt x="774" y="2286"/>
                  </a:cubicBezTo>
                  <a:cubicBezTo>
                    <a:pt x="1096" y="2441"/>
                    <a:pt x="1655" y="1405"/>
                    <a:pt x="1655" y="140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060;p37">
              <a:extLst>
                <a:ext uri="{FF2B5EF4-FFF2-40B4-BE49-F238E27FC236}">
                  <a16:creationId xmlns:a16="http://schemas.microsoft.com/office/drawing/2014/main" id="{D486503A-A250-C3BA-D792-28947C4528C6}"/>
                </a:ext>
              </a:extLst>
            </p:cNvPr>
            <p:cNvSpPr/>
            <p:nvPr/>
          </p:nvSpPr>
          <p:spPr>
            <a:xfrm>
              <a:off x="3200268" y="1503224"/>
              <a:ext cx="157937" cy="124022"/>
            </a:xfrm>
            <a:custGeom>
              <a:avLst/>
              <a:gdLst/>
              <a:ahLst/>
              <a:cxnLst/>
              <a:rect l="l" t="t" r="r" b="b"/>
              <a:pathLst>
                <a:path w="2049" h="1609" extrusionOk="0">
                  <a:moveTo>
                    <a:pt x="1739" y="1"/>
                  </a:moveTo>
                  <a:lnTo>
                    <a:pt x="1" y="537"/>
                  </a:lnTo>
                  <a:lnTo>
                    <a:pt x="477" y="1608"/>
                  </a:lnTo>
                  <a:cubicBezTo>
                    <a:pt x="477" y="1608"/>
                    <a:pt x="1775" y="1525"/>
                    <a:pt x="1906" y="1096"/>
                  </a:cubicBezTo>
                  <a:cubicBezTo>
                    <a:pt x="2049" y="680"/>
                    <a:pt x="1739" y="1"/>
                    <a:pt x="173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061;p37">
              <a:extLst>
                <a:ext uri="{FF2B5EF4-FFF2-40B4-BE49-F238E27FC236}">
                  <a16:creationId xmlns:a16="http://schemas.microsoft.com/office/drawing/2014/main" id="{62DEC0A3-BDEA-3286-3751-9904D941AA36}"/>
                </a:ext>
              </a:extLst>
            </p:cNvPr>
            <p:cNvSpPr/>
            <p:nvPr/>
          </p:nvSpPr>
          <p:spPr>
            <a:xfrm>
              <a:off x="3200268" y="1503224"/>
              <a:ext cx="157937" cy="124022"/>
            </a:xfrm>
            <a:custGeom>
              <a:avLst/>
              <a:gdLst/>
              <a:ahLst/>
              <a:cxnLst/>
              <a:rect l="l" t="t" r="r" b="b"/>
              <a:pathLst>
                <a:path w="2049" h="1609" fill="none" extrusionOk="0">
                  <a:moveTo>
                    <a:pt x="1" y="537"/>
                  </a:moveTo>
                  <a:lnTo>
                    <a:pt x="1739" y="1"/>
                  </a:lnTo>
                  <a:cubicBezTo>
                    <a:pt x="1739" y="1"/>
                    <a:pt x="2049" y="680"/>
                    <a:pt x="1906" y="1096"/>
                  </a:cubicBezTo>
                  <a:cubicBezTo>
                    <a:pt x="1775" y="1525"/>
                    <a:pt x="477" y="1608"/>
                    <a:pt x="477" y="1608"/>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062;p37">
              <a:extLst>
                <a:ext uri="{FF2B5EF4-FFF2-40B4-BE49-F238E27FC236}">
                  <a16:creationId xmlns:a16="http://schemas.microsoft.com/office/drawing/2014/main" id="{2F3E089B-3E82-905E-0F58-FED74D7A03B0}"/>
                </a:ext>
              </a:extLst>
            </p:cNvPr>
            <p:cNvSpPr/>
            <p:nvPr/>
          </p:nvSpPr>
          <p:spPr>
            <a:xfrm>
              <a:off x="3040633" y="1466765"/>
              <a:ext cx="136817" cy="135661"/>
            </a:xfrm>
            <a:custGeom>
              <a:avLst/>
              <a:gdLst/>
              <a:ahLst/>
              <a:cxnLst/>
              <a:rect l="l" t="t" r="r" b="b"/>
              <a:pathLst>
                <a:path w="1775" h="1760" extrusionOk="0">
                  <a:moveTo>
                    <a:pt x="984" y="0"/>
                  </a:moveTo>
                  <a:cubicBezTo>
                    <a:pt x="885" y="0"/>
                    <a:pt x="769" y="131"/>
                    <a:pt x="524" y="140"/>
                  </a:cubicBezTo>
                  <a:cubicBezTo>
                    <a:pt x="515" y="141"/>
                    <a:pt x="507" y="141"/>
                    <a:pt x="499" y="141"/>
                  </a:cubicBezTo>
                  <a:cubicBezTo>
                    <a:pt x="290" y="141"/>
                    <a:pt x="217" y="30"/>
                    <a:pt x="156" y="30"/>
                  </a:cubicBezTo>
                  <a:cubicBezTo>
                    <a:pt x="140" y="30"/>
                    <a:pt x="124" y="38"/>
                    <a:pt x="107" y="57"/>
                  </a:cubicBezTo>
                  <a:cubicBezTo>
                    <a:pt x="24" y="152"/>
                    <a:pt x="96" y="569"/>
                    <a:pt x="0" y="617"/>
                  </a:cubicBezTo>
                  <a:cubicBezTo>
                    <a:pt x="0" y="617"/>
                    <a:pt x="167" y="1760"/>
                    <a:pt x="643" y="1760"/>
                  </a:cubicBezTo>
                  <a:cubicBezTo>
                    <a:pt x="1108" y="1760"/>
                    <a:pt x="1465" y="1176"/>
                    <a:pt x="1500" y="1033"/>
                  </a:cubicBezTo>
                  <a:cubicBezTo>
                    <a:pt x="1512" y="962"/>
                    <a:pt x="1536" y="902"/>
                    <a:pt x="1548" y="831"/>
                  </a:cubicBezTo>
                  <a:cubicBezTo>
                    <a:pt x="1548" y="831"/>
                    <a:pt x="1564" y="852"/>
                    <a:pt x="1599" y="852"/>
                  </a:cubicBezTo>
                  <a:cubicBezTo>
                    <a:pt x="1617" y="852"/>
                    <a:pt x="1639" y="847"/>
                    <a:pt x="1667" y="831"/>
                  </a:cubicBezTo>
                  <a:cubicBezTo>
                    <a:pt x="1751" y="795"/>
                    <a:pt x="1774" y="260"/>
                    <a:pt x="1715" y="260"/>
                  </a:cubicBezTo>
                  <a:cubicBezTo>
                    <a:pt x="1685" y="254"/>
                    <a:pt x="1655" y="251"/>
                    <a:pt x="1624" y="251"/>
                  </a:cubicBezTo>
                  <a:cubicBezTo>
                    <a:pt x="1593" y="251"/>
                    <a:pt x="1560" y="254"/>
                    <a:pt x="1524" y="260"/>
                  </a:cubicBezTo>
                  <a:cubicBezTo>
                    <a:pt x="1524" y="260"/>
                    <a:pt x="1524" y="510"/>
                    <a:pt x="1469" y="510"/>
                  </a:cubicBezTo>
                  <a:cubicBezTo>
                    <a:pt x="1467" y="510"/>
                    <a:pt x="1466" y="510"/>
                    <a:pt x="1465" y="510"/>
                  </a:cubicBezTo>
                  <a:cubicBezTo>
                    <a:pt x="1393" y="498"/>
                    <a:pt x="1405" y="140"/>
                    <a:pt x="1370" y="105"/>
                  </a:cubicBezTo>
                  <a:cubicBezTo>
                    <a:pt x="1322" y="57"/>
                    <a:pt x="1167" y="117"/>
                    <a:pt x="1048" y="21"/>
                  </a:cubicBezTo>
                  <a:cubicBezTo>
                    <a:pt x="1027" y="7"/>
                    <a:pt x="1006" y="0"/>
                    <a:pt x="984"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063;p37">
              <a:extLst>
                <a:ext uri="{FF2B5EF4-FFF2-40B4-BE49-F238E27FC236}">
                  <a16:creationId xmlns:a16="http://schemas.microsoft.com/office/drawing/2014/main" id="{E22D9131-B6B0-087C-728D-BFCD31B17C3C}"/>
                </a:ext>
              </a:extLst>
            </p:cNvPr>
            <p:cNvSpPr/>
            <p:nvPr/>
          </p:nvSpPr>
          <p:spPr>
            <a:xfrm>
              <a:off x="3070926" y="1524345"/>
              <a:ext cx="18422" cy="34069"/>
            </a:xfrm>
            <a:custGeom>
              <a:avLst/>
              <a:gdLst/>
              <a:ahLst/>
              <a:cxnLst/>
              <a:rect l="l" t="t" r="r" b="b"/>
              <a:pathLst>
                <a:path w="239" h="442" fill="none" extrusionOk="0">
                  <a:moveTo>
                    <a:pt x="60" y="1"/>
                  </a:moveTo>
                  <a:cubicBezTo>
                    <a:pt x="24" y="120"/>
                    <a:pt x="0" y="239"/>
                    <a:pt x="0" y="358"/>
                  </a:cubicBezTo>
                  <a:cubicBezTo>
                    <a:pt x="12" y="441"/>
                    <a:pt x="226" y="334"/>
                    <a:pt x="238" y="406"/>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064;p37">
              <a:extLst>
                <a:ext uri="{FF2B5EF4-FFF2-40B4-BE49-F238E27FC236}">
                  <a16:creationId xmlns:a16="http://schemas.microsoft.com/office/drawing/2014/main" id="{179E78C3-C9ED-71A9-7ACB-AA408235D358}"/>
                </a:ext>
              </a:extLst>
            </p:cNvPr>
            <p:cNvSpPr/>
            <p:nvPr/>
          </p:nvSpPr>
          <p:spPr>
            <a:xfrm>
              <a:off x="3089271" y="1560187"/>
              <a:ext cx="22122" cy="10175"/>
            </a:xfrm>
            <a:custGeom>
              <a:avLst/>
              <a:gdLst/>
              <a:ahLst/>
              <a:cxnLst/>
              <a:rect l="l" t="t" r="r" b="b"/>
              <a:pathLst>
                <a:path w="287" h="132" fill="none" extrusionOk="0">
                  <a:moveTo>
                    <a:pt x="0" y="131"/>
                  </a:moveTo>
                  <a:cubicBezTo>
                    <a:pt x="107" y="131"/>
                    <a:pt x="215" y="83"/>
                    <a:pt x="286" y="0"/>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065;p37">
              <a:extLst>
                <a:ext uri="{FF2B5EF4-FFF2-40B4-BE49-F238E27FC236}">
                  <a16:creationId xmlns:a16="http://schemas.microsoft.com/office/drawing/2014/main" id="{FBA1BB41-AA6F-0ABA-8185-B7B064BE99B9}"/>
                </a:ext>
              </a:extLst>
            </p:cNvPr>
            <p:cNvSpPr/>
            <p:nvPr/>
          </p:nvSpPr>
          <p:spPr>
            <a:xfrm>
              <a:off x="3054354" y="1522495"/>
              <a:ext cx="6552" cy="12024"/>
            </a:xfrm>
            <a:custGeom>
              <a:avLst/>
              <a:gdLst/>
              <a:ahLst/>
              <a:cxnLst/>
              <a:rect l="l" t="t" r="r" b="b"/>
              <a:pathLst>
                <a:path w="85" h="156" extrusionOk="0">
                  <a:moveTo>
                    <a:pt x="49" y="1"/>
                  </a:moveTo>
                  <a:cubicBezTo>
                    <a:pt x="25" y="1"/>
                    <a:pt x="1" y="37"/>
                    <a:pt x="1" y="84"/>
                  </a:cubicBezTo>
                  <a:cubicBezTo>
                    <a:pt x="1" y="120"/>
                    <a:pt x="25" y="156"/>
                    <a:pt x="49" y="156"/>
                  </a:cubicBezTo>
                  <a:cubicBezTo>
                    <a:pt x="72" y="156"/>
                    <a:pt x="84" y="120"/>
                    <a:pt x="84" y="84"/>
                  </a:cubicBezTo>
                  <a:cubicBezTo>
                    <a:pt x="84" y="37"/>
                    <a:pt x="72"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066;p37">
              <a:extLst>
                <a:ext uri="{FF2B5EF4-FFF2-40B4-BE49-F238E27FC236}">
                  <a16:creationId xmlns:a16="http://schemas.microsoft.com/office/drawing/2014/main" id="{4B05B141-41A8-8DC7-3531-61F4FF1006C4}"/>
                </a:ext>
              </a:extLst>
            </p:cNvPr>
            <p:cNvSpPr/>
            <p:nvPr/>
          </p:nvSpPr>
          <p:spPr>
            <a:xfrm>
              <a:off x="3093819" y="1520722"/>
              <a:ext cx="6552" cy="11947"/>
            </a:xfrm>
            <a:custGeom>
              <a:avLst/>
              <a:gdLst/>
              <a:ahLst/>
              <a:cxnLst/>
              <a:rect l="l" t="t" r="r" b="b"/>
              <a:pathLst>
                <a:path w="85" h="155" extrusionOk="0">
                  <a:moveTo>
                    <a:pt x="48" y="0"/>
                  </a:moveTo>
                  <a:cubicBezTo>
                    <a:pt x="25" y="0"/>
                    <a:pt x="1" y="36"/>
                    <a:pt x="1" y="83"/>
                  </a:cubicBezTo>
                  <a:cubicBezTo>
                    <a:pt x="1" y="119"/>
                    <a:pt x="25" y="155"/>
                    <a:pt x="48" y="155"/>
                  </a:cubicBezTo>
                  <a:cubicBezTo>
                    <a:pt x="60" y="155"/>
                    <a:pt x="84" y="119"/>
                    <a:pt x="84" y="83"/>
                  </a:cubicBezTo>
                  <a:cubicBezTo>
                    <a:pt x="84" y="36"/>
                    <a:pt x="72" y="0"/>
                    <a:pt x="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067;p37">
              <a:extLst>
                <a:ext uri="{FF2B5EF4-FFF2-40B4-BE49-F238E27FC236}">
                  <a16:creationId xmlns:a16="http://schemas.microsoft.com/office/drawing/2014/main" id="{51E95AB7-23FD-A124-FAE5-FA5B361FA4BA}"/>
                </a:ext>
              </a:extLst>
            </p:cNvPr>
            <p:cNvSpPr/>
            <p:nvPr/>
          </p:nvSpPr>
          <p:spPr>
            <a:xfrm>
              <a:off x="3048881" y="1496827"/>
              <a:ext cx="18422" cy="18422"/>
            </a:xfrm>
            <a:custGeom>
              <a:avLst/>
              <a:gdLst/>
              <a:ahLst/>
              <a:cxnLst/>
              <a:rect l="l" t="t" r="r" b="b"/>
              <a:pathLst>
                <a:path w="239" h="239" fill="none" extrusionOk="0">
                  <a:moveTo>
                    <a:pt x="0" y="131"/>
                  </a:moveTo>
                  <a:cubicBezTo>
                    <a:pt x="0" y="131"/>
                    <a:pt x="96" y="1"/>
                    <a:pt x="239" y="239"/>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068;p37">
              <a:extLst>
                <a:ext uri="{FF2B5EF4-FFF2-40B4-BE49-F238E27FC236}">
                  <a16:creationId xmlns:a16="http://schemas.microsoft.com/office/drawing/2014/main" id="{88107D7A-E5B2-5436-AE93-4633D6C87F2A}"/>
                </a:ext>
              </a:extLst>
            </p:cNvPr>
            <p:cNvSpPr/>
            <p:nvPr/>
          </p:nvSpPr>
          <p:spPr>
            <a:xfrm>
              <a:off x="3086497" y="1500526"/>
              <a:ext cx="21197" cy="14722"/>
            </a:xfrm>
            <a:custGeom>
              <a:avLst/>
              <a:gdLst/>
              <a:ahLst/>
              <a:cxnLst/>
              <a:rect l="l" t="t" r="r" b="b"/>
              <a:pathLst>
                <a:path w="275" h="191" fill="none" extrusionOk="0">
                  <a:moveTo>
                    <a:pt x="1" y="191"/>
                  </a:moveTo>
                  <a:cubicBezTo>
                    <a:pt x="1" y="191"/>
                    <a:pt x="191" y="0"/>
                    <a:pt x="274" y="83"/>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069;p37">
              <a:extLst>
                <a:ext uri="{FF2B5EF4-FFF2-40B4-BE49-F238E27FC236}">
                  <a16:creationId xmlns:a16="http://schemas.microsoft.com/office/drawing/2014/main" id="{7321845B-E151-2C12-58D2-27795AF7E4C7}"/>
                </a:ext>
              </a:extLst>
            </p:cNvPr>
            <p:cNvSpPr/>
            <p:nvPr/>
          </p:nvSpPr>
          <p:spPr>
            <a:xfrm>
              <a:off x="3338860" y="1969488"/>
              <a:ext cx="54264" cy="1927"/>
            </a:xfrm>
            <a:custGeom>
              <a:avLst/>
              <a:gdLst/>
              <a:ahLst/>
              <a:cxnLst/>
              <a:rect l="l" t="t" r="r" b="b"/>
              <a:pathLst>
                <a:path w="704" h="25" fill="none" extrusionOk="0">
                  <a:moveTo>
                    <a:pt x="1" y="0"/>
                  </a:moveTo>
                  <a:lnTo>
                    <a:pt x="703" y="24"/>
                  </a:lnTo>
                </a:path>
              </a:pathLst>
            </a:custGeom>
            <a:noFill/>
            <a:ln w="26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070;p37">
              <a:extLst>
                <a:ext uri="{FF2B5EF4-FFF2-40B4-BE49-F238E27FC236}">
                  <a16:creationId xmlns:a16="http://schemas.microsoft.com/office/drawing/2014/main" id="{35568ED6-4394-410F-9E20-ADBFD4F2A10D}"/>
                </a:ext>
              </a:extLst>
            </p:cNvPr>
            <p:cNvSpPr/>
            <p:nvPr/>
          </p:nvSpPr>
          <p:spPr>
            <a:xfrm>
              <a:off x="3429738" y="1868512"/>
              <a:ext cx="27595" cy="73534"/>
            </a:xfrm>
            <a:custGeom>
              <a:avLst/>
              <a:gdLst/>
              <a:ahLst/>
              <a:cxnLst/>
              <a:rect l="l" t="t" r="r" b="b"/>
              <a:pathLst>
                <a:path w="358" h="954" fill="none" extrusionOk="0">
                  <a:moveTo>
                    <a:pt x="1" y="1"/>
                  </a:moveTo>
                  <a:cubicBezTo>
                    <a:pt x="251" y="251"/>
                    <a:pt x="358" y="608"/>
                    <a:pt x="286" y="953"/>
                  </a:cubicBezTo>
                </a:path>
              </a:pathLst>
            </a:custGeom>
            <a:noFill/>
            <a:ln w="26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71;p37">
              <a:extLst>
                <a:ext uri="{FF2B5EF4-FFF2-40B4-BE49-F238E27FC236}">
                  <a16:creationId xmlns:a16="http://schemas.microsoft.com/office/drawing/2014/main" id="{D47A900E-1E63-666B-DEE5-9842C1CC7605}"/>
                </a:ext>
              </a:extLst>
            </p:cNvPr>
            <p:cNvSpPr/>
            <p:nvPr/>
          </p:nvSpPr>
          <p:spPr>
            <a:xfrm>
              <a:off x="1487759" y="2331462"/>
              <a:ext cx="279107" cy="343854"/>
            </a:xfrm>
            <a:custGeom>
              <a:avLst/>
              <a:gdLst/>
              <a:ahLst/>
              <a:cxnLst/>
              <a:rect l="l" t="t" r="r" b="b"/>
              <a:pathLst>
                <a:path w="3621" h="4461" extrusionOk="0">
                  <a:moveTo>
                    <a:pt x="3029" y="0"/>
                  </a:moveTo>
                  <a:cubicBezTo>
                    <a:pt x="2957" y="0"/>
                    <a:pt x="2807" y="193"/>
                    <a:pt x="2775" y="376"/>
                  </a:cubicBezTo>
                  <a:cubicBezTo>
                    <a:pt x="2751" y="531"/>
                    <a:pt x="2704" y="674"/>
                    <a:pt x="2644" y="829"/>
                  </a:cubicBezTo>
                  <a:cubicBezTo>
                    <a:pt x="2644" y="829"/>
                    <a:pt x="1573" y="1912"/>
                    <a:pt x="1192" y="2365"/>
                  </a:cubicBezTo>
                  <a:cubicBezTo>
                    <a:pt x="1001" y="2591"/>
                    <a:pt x="822" y="2829"/>
                    <a:pt x="656" y="3091"/>
                  </a:cubicBezTo>
                  <a:lnTo>
                    <a:pt x="13" y="3698"/>
                  </a:lnTo>
                  <a:lnTo>
                    <a:pt x="1" y="3698"/>
                  </a:lnTo>
                  <a:lnTo>
                    <a:pt x="525" y="4460"/>
                  </a:lnTo>
                  <a:lnTo>
                    <a:pt x="1334" y="3496"/>
                  </a:lnTo>
                  <a:cubicBezTo>
                    <a:pt x="1775" y="3186"/>
                    <a:pt x="3001" y="1055"/>
                    <a:pt x="3001" y="1055"/>
                  </a:cubicBezTo>
                  <a:cubicBezTo>
                    <a:pt x="3073" y="1031"/>
                    <a:pt x="3156" y="1007"/>
                    <a:pt x="3228" y="995"/>
                  </a:cubicBezTo>
                  <a:cubicBezTo>
                    <a:pt x="3358" y="972"/>
                    <a:pt x="3311" y="864"/>
                    <a:pt x="3311" y="864"/>
                  </a:cubicBezTo>
                  <a:cubicBezTo>
                    <a:pt x="3442" y="853"/>
                    <a:pt x="3418" y="698"/>
                    <a:pt x="3418" y="698"/>
                  </a:cubicBezTo>
                  <a:cubicBezTo>
                    <a:pt x="3430" y="698"/>
                    <a:pt x="3442" y="698"/>
                    <a:pt x="3442" y="686"/>
                  </a:cubicBezTo>
                  <a:cubicBezTo>
                    <a:pt x="3513" y="638"/>
                    <a:pt x="3525" y="555"/>
                    <a:pt x="3478" y="483"/>
                  </a:cubicBezTo>
                  <a:cubicBezTo>
                    <a:pt x="3478" y="483"/>
                    <a:pt x="3620" y="400"/>
                    <a:pt x="3525" y="341"/>
                  </a:cubicBezTo>
                  <a:cubicBezTo>
                    <a:pt x="3478" y="305"/>
                    <a:pt x="3338" y="302"/>
                    <a:pt x="3210" y="302"/>
                  </a:cubicBezTo>
                  <a:cubicBezTo>
                    <a:pt x="3184" y="302"/>
                    <a:pt x="3159" y="302"/>
                    <a:pt x="3135" y="302"/>
                  </a:cubicBezTo>
                  <a:cubicBezTo>
                    <a:pt x="3040" y="302"/>
                    <a:pt x="2966" y="300"/>
                    <a:pt x="2966" y="281"/>
                  </a:cubicBezTo>
                  <a:cubicBezTo>
                    <a:pt x="2966" y="233"/>
                    <a:pt x="3120" y="43"/>
                    <a:pt x="3049" y="7"/>
                  </a:cubicBezTo>
                  <a:cubicBezTo>
                    <a:pt x="3043" y="3"/>
                    <a:pt x="3036" y="0"/>
                    <a:pt x="3029"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72;p37">
              <a:extLst>
                <a:ext uri="{FF2B5EF4-FFF2-40B4-BE49-F238E27FC236}">
                  <a16:creationId xmlns:a16="http://schemas.microsoft.com/office/drawing/2014/main" id="{2C4C8440-F00B-0DAC-D3C7-B12B55BF1D96}"/>
                </a:ext>
              </a:extLst>
            </p:cNvPr>
            <p:cNvSpPr/>
            <p:nvPr/>
          </p:nvSpPr>
          <p:spPr>
            <a:xfrm>
              <a:off x="1401505" y="2595388"/>
              <a:ext cx="144140" cy="156087"/>
            </a:xfrm>
            <a:custGeom>
              <a:avLst/>
              <a:gdLst/>
              <a:ahLst/>
              <a:cxnLst/>
              <a:rect l="l" t="t" r="r" b="b"/>
              <a:pathLst>
                <a:path w="1870" h="2025" extrusionOk="0">
                  <a:moveTo>
                    <a:pt x="1346" y="0"/>
                  </a:moveTo>
                  <a:cubicBezTo>
                    <a:pt x="906" y="334"/>
                    <a:pt x="1" y="1250"/>
                    <a:pt x="1" y="1250"/>
                  </a:cubicBezTo>
                  <a:lnTo>
                    <a:pt x="798" y="2024"/>
                  </a:lnTo>
                  <a:cubicBezTo>
                    <a:pt x="1156" y="1953"/>
                    <a:pt x="1846" y="1143"/>
                    <a:pt x="1846" y="1143"/>
                  </a:cubicBezTo>
                  <a:cubicBezTo>
                    <a:pt x="1870" y="607"/>
                    <a:pt x="1346" y="0"/>
                    <a:pt x="1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73;p37">
              <a:extLst>
                <a:ext uri="{FF2B5EF4-FFF2-40B4-BE49-F238E27FC236}">
                  <a16:creationId xmlns:a16="http://schemas.microsoft.com/office/drawing/2014/main" id="{44E0BF26-A40D-F1C6-FD2E-AE9A40FC8793}"/>
                </a:ext>
              </a:extLst>
            </p:cNvPr>
            <p:cNvSpPr/>
            <p:nvPr/>
          </p:nvSpPr>
          <p:spPr>
            <a:xfrm>
              <a:off x="1401505" y="2595388"/>
              <a:ext cx="144140" cy="156087"/>
            </a:xfrm>
            <a:custGeom>
              <a:avLst/>
              <a:gdLst/>
              <a:ahLst/>
              <a:cxnLst/>
              <a:rect l="l" t="t" r="r" b="b"/>
              <a:pathLst>
                <a:path w="1870" h="2025" fill="none" extrusionOk="0">
                  <a:moveTo>
                    <a:pt x="1" y="1250"/>
                  </a:moveTo>
                  <a:cubicBezTo>
                    <a:pt x="1" y="1250"/>
                    <a:pt x="906" y="334"/>
                    <a:pt x="1346" y="0"/>
                  </a:cubicBezTo>
                  <a:cubicBezTo>
                    <a:pt x="1346" y="0"/>
                    <a:pt x="1870" y="607"/>
                    <a:pt x="1846" y="1143"/>
                  </a:cubicBezTo>
                  <a:cubicBezTo>
                    <a:pt x="1846" y="1143"/>
                    <a:pt x="1156" y="1953"/>
                    <a:pt x="798" y="2024"/>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74;p37">
              <a:extLst>
                <a:ext uri="{FF2B5EF4-FFF2-40B4-BE49-F238E27FC236}">
                  <a16:creationId xmlns:a16="http://schemas.microsoft.com/office/drawing/2014/main" id="{82C753C1-BDF9-40D5-C769-DE814AD89F89}"/>
                </a:ext>
              </a:extLst>
            </p:cNvPr>
            <p:cNvSpPr/>
            <p:nvPr/>
          </p:nvSpPr>
          <p:spPr>
            <a:xfrm>
              <a:off x="1554820" y="3056102"/>
              <a:ext cx="183990" cy="128030"/>
            </a:xfrm>
            <a:custGeom>
              <a:avLst/>
              <a:gdLst/>
              <a:ahLst/>
              <a:cxnLst/>
              <a:rect l="l" t="t" r="r" b="b"/>
              <a:pathLst>
                <a:path w="2387" h="1661" extrusionOk="0">
                  <a:moveTo>
                    <a:pt x="667" y="0"/>
                  </a:moveTo>
                  <a:lnTo>
                    <a:pt x="0" y="405"/>
                  </a:lnTo>
                  <a:cubicBezTo>
                    <a:pt x="214" y="560"/>
                    <a:pt x="393" y="762"/>
                    <a:pt x="512" y="1000"/>
                  </a:cubicBezTo>
                  <a:cubicBezTo>
                    <a:pt x="655" y="1310"/>
                    <a:pt x="512" y="1441"/>
                    <a:pt x="726" y="1631"/>
                  </a:cubicBezTo>
                  <a:cubicBezTo>
                    <a:pt x="748" y="1652"/>
                    <a:pt x="778" y="1661"/>
                    <a:pt x="817" y="1661"/>
                  </a:cubicBezTo>
                  <a:cubicBezTo>
                    <a:pt x="1208" y="1661"/>
                    <a:pt x="2387" y="696"/>
                    <a:pt x="2322" y="512"/>
                  </a:cubicBezTo>
                  <a:cubicBezTo>
                    <a:pt x="2302" y="458"/>
                    <a:pt x="2264" y="438"/>
                    <a:pt x="2213" y="438"/>
                  </a:cubicBezTo>
                  <a:cubicBezTo>
                    <a:pt x="2084" y="438"/>
                    <a:pt x="1870" y="568"/>
                    <a:pt x="1631" y="619"/>
                  </a:cubicBezTo>
                  <a:cubicBezTo>
                    <a:pt x="1453" y="655"/>
                    <a:pt x="1262" y="679"/>
                    <a:pt x="1084" y="691"/>
                  </a:cubicBezTo>
                  <a:lnTo>
                    <a:pt x="667"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75;p37">
              <a:extLst>
                <a:ext uri="{FF2B5EF4-FFF2-40B4-BE49-F238E27FC236}">
                  <a16:creationId xmlns:a16="http://schemas.microsoft.com/office/drawing/2014/main" id="{C30E2D81-6AED-41D0-288F-0364AA087DB8}"/>
                </a:ext>
              </a:extLst>
            </p:cNvPr>
            <p:cNvSpPr/>
            <p:nvPr/>
          </p:nvSpPr>
          <p:spPr>
            <a:xfrm>
              <a:off x="1279486" y="2807361"/>
              <a:ext cx="349712" cy="309399"/>
            </a:xfrm>
            <a:custGeom>
              <a:avLst/>
              <a:gdLst/>
              <a:ahLst/>
              <a:cxnLst/>
              <a:rect l="l" t="t" r="r" b="b"/>
              <a:pathLst>
                <a:path w="4537" h="4014" extrusionOk="0">
                  <a:moveTo>
                    <a:pt x="2503" y="1"/>
                  </a:moveTo>
                  <a:cubicBezTo>
                    <a:pt x="2502" y="1"/>
                    <a:pt x="2501" y="1"/>
                    <a:pt x="2501" y="1"/>
                  </a:cubicBezTo>
                  <a:cubicBezTo>
                    <a:pt x="1977" y="24"/>
                    <a:pt x="0" y="1691"/>
                    <a:pt x="0" y="1691"/>
                  </a:cubicBezTo>
                  <a:cubicBezTo>
                    <a:pt x="0" y="1691"/>
                    <a:pt x="167" y="2743"/>
                    <a:pt x="987" y="2743"/>
                  </a:cubicBezTo>
                  <a:cubicBezTo>
                    <a:pt x="1044" y="2743"/>
                    <a:pt x="1104" y="2738"/>
                    <a:pt x="1167" y="2727"/>
                  </a:cubicBezTo>
                  <a:lnTo>
                    <a:pt x="1167" y="2739"/>
                  </a:lnTo>
                  <a:cubicBezTo>
                    <a:pt x="1167" y="2739"/>
                    <a:pt x="2048" y="2370"/>
                    <a:pt x="2370" y="1501"/>
                  </a:cubicBezTo>
                  <a:lnTo>
                    <a:pt x="2370" y="1501"/>
                  </a:lnTo>
                  <a:cubicBezTo>
                    <a:pt x="2369" y="1501"/>
                    <a:pt x="2120" y="2347"/>
                    <a:pt x="3822" y="4013"/>
                  </a:cubicBezTo>
                  <a:cubicBezTo>
                    <a:pt x="3822" y="4013"/>
                    <a:pt x="4346" y="3942"/>
                    <a:pt x="4536" y="3489"/>
                  </a:cubicBezTo>
                  <a:cubicBezTo>
                    <a:pt x="4536" y="3489"/>
                    <a:pt x="3041" y="1"/>
                    <a:pt x="2503" y="1"/>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76;p37">
              <a:extLst>
                <a:ext uri="{FF2B5EF4-FFF2-40B4-BE49-F238E27FC236}">
                  <a16:creationId xmlns:a16="http://schemas.microsoft.com/office/drawing/2014/main" id="{FF3C3643-2713-864C-46D4-41D4012A5E9F}"/>
                </a:ext>
              </a:extLst>
            </p:cNvPr>
            <p:cNvSpPr/>
            <p:nvPr/>
          </p:nvSpPr>
          <p:spPr>
            <a:xfrm>
              <a:off x="1375837" y="2871261"/>
              <a:ext cx="240490" cy="245500"/>
            </a:xfrm>
            <a:custGeom>
              <a:avLst/>
              <a:gdLst/>
              <a:ahLst/>
              <a:cxnLst/>
              <a:rect l="l" t="t" r="r" b="b"/>
              <a:pathLst>
                <a:path w="3120" h="3185" extrusionOk="0">
                  <a:moveTo>
                    <a:pt x="1238" y="1"/>
                  </a:moveTo>
                  <a:cubicBezTo>
                    <a:pt x="1207" y="1"/>
                    <a:pt x="1165" y="65"/>
                    <a:pt x="1108" y="219"/>
                  </a:cubicBezTo>
                  <a:cubicBezTo>
                    <a:pt x="889" y="826"/>
                    <a:pt x="412" y="876"/>
                    <a:pt x="261" y="876"/>
                  </a:cubicBezTo>
                  <a:cubicBezTo>
                    <a:pt x="232" y="876"/>
                    <a:pt x="215" y="874"/>
                    <a:pt x="215" y="874"/>
                  </a:cubicBezTo>
                  <a:lnTo>
                    <a:pt x="0" y="1184"/>
                  </a:lnTo>
                  <a:lnTo>
                    <a:pt x="250" y="1720"/>
                  </a:lnTo>
                  <a:cubicBezTo>
                    <a:pt x="643" y="1470"/>
                    <a:pt x="941" y="1100"/>
                    <a:pt x="1120" y="660"/>
                  </a:cubicBezTo>
                  <a:lnTo>
                    <a:pt x="1120" y="660"/>
                  </a:lnTo>
                  <a:cubicBezTo>
                    <a:pt x="1119" y="660"/>
                    <a:pt x="870" y="1518"/>
                    <a:pt x="2572" y="3184"/>
                  </a:cubicBezTo>
                  <a:cubicBezTo>
                    <a:pt x="2775" y="3148"/>
                    <a:pt x="2977" y="3053"/>
                    <a:pt x="3120" y="2898"/>
                  </a:cubicBezTo>
                  <a:lnTo>
                    <a:pt x="3120" y="2898"/>
                  </a:lnTo>
                  <a:cubicBezTo>
                    <a:pt x="3088" y="2908"/>
                    <a:pt x="3056" y="2912"/>
                    <a:pt x="3023" y="2912"/>
                  </a:cubicBezTo>
                  <a:cubicBezTo>
                    <a:pt x="2459" y="2912"/>
                    <a:pt x="1622" y="1648"/>
                    <a:pt x="1465" y="1243"/>
                  </a:cubicBezTo>
                  <a:cubicBezTo>
                    <a:pt x="1333" y="905"/>
                    <a:pt x="1358" y="1"/>
                    <a:pt x="1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77;p37">
              <a:extLst>
                <a:ext uri="{FF2B5EF4-FFF2-40B4-BE49-F238E27FC236}">
                  <a16:creationId xmlns:a16="http://schemas.microsoft.com/office/drawing/2014/main" id="{E91516CB-1DAF-A9DF-D74D-8EF4CD3AAC24}"/>
                </a:ext>
              </a:extLst>
            </p:cNvPr>
            <p:cNvSpPr/>
            <p:nvPr/>
          </p:nvSpPr>
          <p:spPr>
            <a:xfrm>
              <a:off x="1463941" y="2870722"/>
              <a:ext cx="8325" cy="34917"/>
            </a:xfrm>
            <a:custGeom>
              <a:avLst/>
              <a:gdLst/>
              <a:ahLst/>
              <a:cxnLst/>
              <a:rect l="l" t="t" r="r" b="b"/>
              <a:pathLst>
                <a:path w="108" h="453" fill="none" extrusionOk="0">
                  <a:moveTo>
                    <a:pt x="108" y="0"/>
                  </a:moveTo>
                  <a:cubicBezTo>
                    <a:pt x="108" y="0"/>
                    <a:pt x="0" y="60"/>
                    <a:pt x="24" y="453"/>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78;p37">
              <a:extLst>
                <a:ext uri="{FF2B5EF4-FFF2-40B4-BE49-F238E27FC236}">
                  <a16:creationId xmlns:a16="http://schemas.microsoft.com/office/drawing/2014/main" id="{B4B64432-B4A7-2810-22EF-05F55E0E194A}"/>
                </a:ext>
              </a:extLst>
            </p:cNvPr>
            <p:cNvSpPr/>
            <p:nvPr/>
          </p:nvSpPr>
          <p:spPr>
            <a:xfrm>
              <a:off x="1468489" y="3579175"/>
              <a:ext cx="162022" cy="92342"/>
            </a:xfrm>
            <a:custGeom>
              <a:avLst/>
              <a:gdLst/>
              <a:ahLst/>
              <a:cxnLst/>
              <a:rect l="l" t="t" r="r" b="b"/>
              <a:pathLst>
                <a:path w="2102" h="1198" extrusionOk="0">
                  <a:moveTo>
                    <a:pt x="930" y="1"/>
                  </a:moveTo>
                  <a:lnTo>
                    <a:pt x="239" y="132"/>
                  </a:lnTo>
                  <a:cubicBezTo>
                    <a:pt x="251" y="263"/>
                    <a:pt x="251" y="406"/>
                    <a:pt x="215" y="537"/>
                  </a:cubicBezTo>
                  <a:cubicBezTo>
                    <a:pt x="156" y="751"/>
                    <a:pt x="1" y="1001"/>
                    <a:pt x="60" y="1084"/>
                  </a:cubicBezTo>
                  <a:cubicBezTo>
                    <a:pt x="111" y="1174"/>
                    <a:pt x="256" y="1198"/>
                    <a:pt x="427" y="1198"/>
                  </a:cubicBezTo>
                  <a:cubicBezTo>
                    <a:pt x="619" y="1198"/>
                    <a:pt x="843" y="1168"/>
                    <a:pt x="1001" y="1168"/>
                  </a:cubicBezTo>
                  <a:cubicBezTo>
                    <a:pt x="1093" y="1168"/>
                    <a:pt x="1227" y="1172"/>
                    <a:pt x="1371" y="1172"/>
                  </a:cubicBezTo>
                  <a:cubicBezTo>
                    <a:pt x="1711" y="1172"/>
                    <a:pt x="2101" y="1148"/>
                    <a:pt x="2084" y="989"/>
                  </a:cubicBezTo>
                  <a:cubicBezTo>
                    <a:pt x="2061" y="751"/>
                    <a:pt x="1489" y="929"/>
                    <a:pt x="989" y="429"/>
                  </a:cubicBezTo>
                  <a:lnTo>
                    <a:pt x="930" y="1"/>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79;p37">
              <a:extLst>
                <a:ext uri="{FF2B5EF4-FFF2-40B4-BE49-F238E27FC236}">
                  <a16:creationId xmlns:a16="http://schemas.microsoft.com/office/drawing/2014/main" id="{D1A00D41-6E37-EF19-F90B-DADFAB0A8895}"/>
                </a:ext>
              </a:extLst>
            </p:cNvPr>
            <p:cNvSpPr/>
            <p:nvPr/>
          </p:nvSpPr>
          <p:spPr>
            <a:xfrm>
              <a:off x="1246418" y="2435290"/>
              <a:ext cx="179982" cy="217982"/>
            </a:xfrm>
            <a:custGeom>
              <a:avLst/>
              <a:gdLst/>
              <a:ahLst/>
              <a:cxnLst/>
              <a:rect l="l" t="t" r="r" b="b"/>
              <a:pathLst>
                <a:path w="2335" h="2828" extrusionOk="0">
                  <a:moveTo>
                    <a:pt x="1713" y="0"/>
                  </a:moveTo>
                  <a:cubicBezTo>
                    <a:pt x="1520" y="0"/>
                    <a:pt x="1489" y="422"/>
                    <a:pt x="1489" y="422"/>
                  </a:cubicBezTo>
                  <a:cubicBezTo>
                    <a:pt x="1489" y="422"/>
                    <a:pt x="1477" y="6"/>
                    <a:pt x="1251" y="6"/>
                  </a:cubicBezTo>
                  <a:cubicBezTo>
                    <a:pt x="1025" y="17"/>
                    <a:pt x="1251" y="303"/>
                    <a:pt x="870" y="565"/>
                  </a:cubicBezTo>
                  <a:cubicBezTo>
                    <a:pt x="477" y="815"/>
                    <a:pt x="1" y="1125"/>
                    <a:pt x="370" y="1541"/>
                  </a:cubicBezTo>
                  <a:cubicBezTo>
                    <a:pt x="370" y="1541"/>
                    <a:pt x="143" y="1815"/>
                    <a:pt x="596" y="2101"/>
                  </a:cubicBezTo>
                  <a:cubicBezTo>
                    <a:pt x="1048" y="2399"/>
                    <a:pt x="1167" y="2494"/>
                    <a:pt x="1227" y="2827"/>
                  </a:cubicBezTo>
                  <a:lnTo>
                    <a:pt x="1751" y="2339"/>
                  </a:lnTo>
                  <a:lnTo>
                    <a:pt x="1810" y="1339"/>
                  </a:lnTo>
                  <a:lnTo>
                    <a:pt x="1882" y="958"/>
                  </a:lnTo>
                  <a:cubicBezTo>
                    <a:pt x="1882" y="958"/>
                    <a:pt x="2334" y="589"/>
                    <a:pt x="2168" y="434"/>
                  </a:cubicBezTo>
                  <a:cubicBezTo>
                    <a:pt x="2134" y="404"/>
                    <a:pt x="2099" y="392"/>
                    <a:pt x="2064" y="392"/>
                  </a:cubicBezTo>
                  <a:cubicBezTo>
                    <a:pt x="1935" y="392"/>
                    <a:pt x="1810" y="553"/>
                    <a:pt x="1810" y="553"/>
                  </a:cubicBezTo>
                  <a:cubicBezTo>
                    <a:pt x="1810" y="553"/>
                    <a:pt x="1965" y="77"/>
                    <a:pt x="1751" y="6"/>
                  </a:cubicBezTo>
                  <a:cubicBezTo>
                    <a:pt x="1737" y="2"/>
                    <a:pt x="1725" y="0"/>
                    <a:pt x="1713"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80;p37">
              <a:extLst>
                <a:ext uri="{FF2B5EF4-FFF2-40B4-BE49-F238E27FC236}">
                  <a16:creationId xmlns:a16="http://schemas.microsoft.com/office/drawing/2014/main" id="{6C1ACC4A-4B45-7E30-78BE-A22E40FFF5CC}"/>
                </a:ext>
              </a:extLst>
            </p:cNvPr>
            <p:cNvSpPr/>
            <p:nvPr/>
          </p:nvSpPr>
          <p:spPr>
            <a:xfrm>
              <a:off x="1465791" y="2314658"/>
              <a:ext cx="298300" cy="327590"/>
            </a:xfrm>
            <a:custGeom>
              <a:avLst/>
              <a:gdLst/>
              <a:ahLst/>
              <a:cxnLst/>
              <a:rect l="l" t="t" r="r" b="b"/>
              <a:pathLst>
                <a:path w="3870" h="4250" extrusionOk="0">
                  <a:moveTo>
                    <a:pt x="3295" y="0"/>
                  </a:moveTo>
                  <a:cubicBezTo>
                    <a:pt x="3218" y="0"/>
                    <a:pt x="3066" y="178"/>
                    <a:pt x="3024" y="356"/>
                  </a:cubicBezTo>
                  <a:cubicBezTo>
                    <a:pt x="2977" y="511"/>
                    <a:pt x="2917" y="654"/>
                    <a:pt x="2846" y="797"/>
                  </a:cubicBezTo>
                  <a:cubicBezTo>
                    <a:pt x="2846" y="797"/>
                    <a:pt x="1703" y="1797"/>
                    <a:pt x="1286" y="2225"/>
                  </a:cubicBezTo>
                  <a:cubicBezTo>
                    <a:pt x="1072" y="2428"/>
                    <a:pt x="881" y="2654"/>
                    <a:pt x="703" y="2892"/>
                  </a:cubicBezTo>
                  <a:lnTo>
                    <a:pt x="0" y="3452"/>
                  </a:lnTo>
                  <a:lnTo>
                    <a:pt x="453" y="4249"/>
                  </a:lnTo>
                  <a:lnTo>
                    <a:pt x="1346" y="3345"/>
                  </a:lnTo>
                  <a:cubicBezTo>
                    <a:pt x="1810" y="3071"/>
                    <a:pt x="3191" y="1059"/>
                    <a:pt x="3191" y="1059"/>
                  </a:cubicBezTo>
                  <a:cubicBezTo>
                    <a:pt x="3274" y="1035"/>
                    <a:pt x="3346" y="1023"/>
                    <a:pt x="3417" y="1011"/>
                  </a:cubicBezTo>
                  <a:cubicBezTo>
                    <a:pt x="3548" y="987"/>
                    <a:pt x="3524" y="892"/>
                    <a:pt x="3524" y="892"/>
                  </a:cubicBezTo>
                  <a:cubicBezTo>
                    <a:pt x="3643" y="880"/>
                    <a:pt x="3643" y="737"/>
                    <a:pt x="3643" y="737"/>
                  </a:cubicBezTo>
                  <a:cubicBezTo>
                    <a:pt x="3643" y="725"/>
                    <a:pt x="3655" y="725"/>
                    <a:pt x="3667" y="725"/>
                  </a:cubicBezTo>
                  <a:cubicBezTo>
                    <a:pt x="3727" y="678"/>
                    <a:pt x="3751" y="594"/>
                    <a:pt x="3715" y="523"/>
                  </a:cubicBezTo>
                  <a:cubicBezTo>
                    <a:pt x="3715" y="523"/>
                    <a:pt x="3870" y="451"/>
                    <a:pt x="3774" y="380"/>
                  </a:cubicBezTo>
                  <a:cubicBezTo>
                    <a:pt x="3679" y="297"/>
                    <a:pt x="3215" y="332"/>
                    <a:pt x="3215" y="285"/>
                  </a:cubicBezTo>
                  <a:cubicBezTo>
                    <a:pt x="3215" y="237"/>
                    <a:pt x="3393" y="59"/>
                    <a:pt x="3322" y="11"/>
                  </a:cubicBezTo>
                  <a:cubicBezTo>
                    <a:pt x="3315" y="4"/>
                    <a:pt x="3306" y="0"/>
                    <a:pt x="3295"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81;p37">
              <a:extLst>
                <a:ext uri="{FF2B5EF4-FFF2-40B4-BE49-F238E27FC236}">
                  <a16:creationId xmlns:a16="http://schemas.microsoft.com/office/drawing/2014/main" id="{81899B23-99EC-1267-16C9-5D7EF633DCEF}"/>
                </a:ext>
              </a:extLst>
            </p:cNvPr>
            <p:cNvSpPr/>
            <p:nvPr/>
          </p:nvSpPr>
          <p:spPr>
            <a:xfrm>
              <a:off x="1165638" y="2975321"/>
              <a:ext cx="387404" cy="629358"/>
            </a:xfrm>
            <a:custGeom>
              <a:avLst/>
              <a:gdLst/>
              <a:ahLst/>
              <a:cxnLst/>
              <a:rect l="l" t="t" r="r" b="b"/>
              <a:pathLst>
                <a:path w="5026" h="8165" extrusionOk="0">
                  <a:moveTo>
                    <a:pt x="382" y="0"/>
                  </a:moveTo>
                  <a:lnTo>
                    <a:pt x="382" y="12"/>
                  </a:lnTo>
                  <a:cubicBezTo>
                    <a:pt x="382" y="12"/>
                    <a:pt x="1" y="774"/>
                    <a:pt x="870" y="1536"/>
                  </a:cubicBezTo>
                  <a:cubicBezTo>
                    <a:pt x="1739" y="2298"/>
                    <a:pt x="3346" y="4060"/>
                    <a:pt x="3454" y="4620"/>
                  </a:cubicBezTo>
                  <a:cubicBezTo>
                    <a:pt x="3561" y="5192"/>
                    <a:pt x="4049" y="8120"/>
                    <a:pt x="4049" y="8120"/>
                  </a:cubicBezTo>
                  <a:cubicBezTo>
                    <a:pt x="4049" y="8120"/>
                    <a:pt x="4210" y="8164"/>
                    <a:pt x="4416" y="8164"/>
                  </a:cubicBezTo>
                  <a:cubicBezTo>
                    <a:pt x="4598" y="8164"/>
                    <a:pt x="4816" y="8130"/>
                    <a:pt x="4990" y="8001"/>
                  </a:cubicBezTo>
                  <a:cubicBezTo>
                    <a:pt x="4990" y="8001"/>
                    <a:pt x="5025" y="5180"/>
                    <a:pt x="4728" y="4060"/>
                  </a:cubicBezTo>
                  <a:cubicBezTo>
                    <a:pt x="4418" y="2953"/>
                    <a:pt x="3323" y="1596"/>
                    <a:pt x="3001" y="703"/>
                  </a:cubicBezTo>
                  <a:cubicBezTo>
                    <a:pt x="2965" y="512"/>
                    <a:pt x="2942" y="322"/>
                    <a:pt x="2930" y="131"/>
                  </a:cubicBezTo>
                  <a:lnTo>
                    <a:pt x="382" y="0"/>
                  </a:ln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82;p37">
              <a:extLst>
                <a:ext uri="{FF2B5EF4-FFF2-40B4-BE49-F238E27FC236}">
                  <a16:creationId xmlns:a16="http://schemas.microsoft.com/office/drawing/2014/main" id="{EB2A6A03-76D7-8744-0FA8-4DF57C817291}"/>
                </a:ext>
              </a:extLst>
            </p:cNvPr>
            <p:cNvSpPr/>
            <p:nvPr/>
          </p:nvSpPr>
          <p:spPr>
            <a:xfrm>
              <a:off x="1233546" y="3093717"/>
              <a:ext cx="277257" cy="511272"/>
            </a:xfrm>
            <a:custGeom>
              <a:avLst/>
              <a:gdLst/>
              <a:ahLst/>
              <a:cxnLst/>
              <a:rect l="l" t="t" r="r" b="b"/>
              <a:pathLst>
                <a:path w="3597" h="6633" extrusionOk="0">
                  <a:moveTo>
                    <a:pt x="1" y="0"/>
                  </a:moveTo>
                  <a:cubicBezTo>
                    <a:pt x="870" y="762"/>
                    <a:pt x="2465" y="2513"/>
                    <a:pt x="2573" y="3084"/>
                  </a:cubicBezTo>
                  <a:cubicBezTo>
                    <a:pt x="2680" y="3656"/>
                    <a:pt x="3168" y="6584"/>
                    <a:pt x="3168" y="6584"/>
                  </a:cubicBezTo>
                  <a:cubicBezTo>
                    <a:pt x="3311" y="6620"/>
                    <a:pt x="3454" y="6632"/>
                    <a:pt x="3597" y="6632"/>
                  </a:cubicBezTo>
                  <a:cubicBezTo>
                    <a:pt x="3156" y="6525"/>
                    <a:pt x="2954" y="3132"/>
                    <a:pt x="3013" y="2834"/>
                  </a:cubicBezTo>
                  <a:cubicBezTo>
                    <a:pt x="3061" y="2548"/>
                    <a:pt x="1394" y="203"/>
                    <a:pt x="858" y="203"/>
                  </a:cubicBezTo>
                  <a:cubicBezTo>
                    <a:pt x="644" y="203"/>
                    <a:pt x="299" y="9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83;p37">
              <a:extLst>
                <a:ext uri="{FF2B5EF4-FFF2-40B4-BE49-F238E27FC236}">
                  <a16:creationId xmlns:a16="http://schemas.microsoft.com/office/drawing/2014/main" id="{C2D31269-2F24-D5AE-1DD0-48EC113810C7}"/>
                </a:ext>
              </a:extLst>
            </p:cNvPr>
            <p:cNvSpPr/>
            <p:nvPr/>
          </p:nvSpPr>
          <p:spPr>
            <a:xfrm>
              <a:off x="1440046" y="3297443"/>
              <a:ext cx="32219" cy="14799"/>
            </a:xfrm>
            <a:custGeom>
              <a:avLst/>
              <a:gdLst/>
              <a:ahLst/>
              <a:cxnLst/>
              <a:rect l="l" t="t" r="r" b="b"/>
              <a:pathLst>
                <a:path w="418" h="192" fill="none" extrusionOk="0">
                  <a:moveTo>
                    <a:pt x="418" y="36"/>
                  </a:moveTo>
                  <a:cubicBezTo>
                    <a:pt x="263" y="1"/>
                    <a:pt x="96" y="60"/>
                    <a:pt x="1" y="191"/>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84;p37">
              <a:extLst>
                <a:ext uri="{FF2B5EF4-FFF2-40B4-BE49-F238E27FC236}">
                  <a16:creationId xmlns:a16="http://schemas.microsoft.com/office/drawing/2014/main" id="{FF372631-4C68-6306-B145-D04D8FE17CCA}"/>
                </a:ext>
              </a:extLst>
            </p:cNvPr>
            <p:cNvSpPr/>
            <p:nvPr/>
          </p:nvSpPr>
          <p:spPr>
            <a:xfrm>
              <a:off x="1319337" y="2500192"/>
              <a:ext cx="145604" cy="142058"/>
            </a:xfrm>
            <a:custGeom>
              <a:avLst/>
              <a:gdLst/>
              <a:ahLst/>
              <a:cxnLst/>
              <a:rect l="l" t="t" r="r" b="b"/>
              <a:pathLst>
                <a:path w="1889" h="1843" extrusionOk="0">
                  <a:moveTo>
                    <a:pt x="904" y="0"/>
                  </a:moveTo>
                  <a:cubicBezTo>
                    <a:pt x="717" y="0"/>
                    <a:pt x="539" y="253"/>
                    <a:pt x="531" y="354"/>
                  </a:cubicBezTo>
                  <a:cubicBezTo>
                    <a:pt x="519" y="485"/>
                    <a:pt x="388" y="545"/>
                    <a:pt x="424" y="711"/>
                  </a:cubicBezTo>
                  <a:cubicBezTo>
                    <a:pt x="448" y="783"/>
                    <a:pt x="424" y="878"/>
                    <a:pt x="340" y="914"/>
                  </a:cubicBezTo>
                  <a:cubicBezTo>
                    <a:pt x="340" y="914"/>
                    <a:pt x="243" y="803"/>
                    <a:pt x="159" y="803"/>
                  </a:cubicBezTo>
                  <a:cubicBezTo>
                    <a:pt x="105" y="803"/>
                    <a:pt x="57" y="848"/>
                    <a:pt x="43" y="997"/>
                  </a:cubicBezTo>
                  <a:cubicBezTo>
                    <a:pt x="0" y="1336"/>
                    <a:pt x="306" y="1355"/>
                    <a:pt x="375" y="1355"/>
                  </a:cubicBezTo>
                  <a:cubicBezTo>
                    <a:pt x="383" y="1355"/>
                    <a:pt x="388" y="1354"/>
                    <a:pt x="388" y="1354"/>
                  </a:cubicBezTo>
                  <a:lnTo>
                    <a:pt x="388" y="1354"/>
                  </a:lnTo>
                  <a:cubicBezTo>
                    <a:pt x="471" y="1557"/>
                    <a:pt x="293" y="1842"/>
                    <a:pt x="293" y="1842"/>
                  </a:cubicBezTo>
                  <a:lnTo>
                    <a:pt x="1317" y="1783"/>
                  </a:lnTo>
                  <a:cubicBezTo>
                    <a:pt x="1317" y="1783"/>
                    <a:pt x="1781" y="1533"/>
                    <a:pt x="1841" y="1390"/>
                  </a:cubicBezTo>
                  <a:cubicBezTo>
                    <a:pt x="1888" y="1259"/>
                    <a:pt x="1555" y="878"/>
                    <a:pt x="1555" y="878"/>
                  </a:cubicBezTo>
                  <a:cubicBezTo>
                    <a:pt x="1555" y="878"/>
                    <a:pt x="1805" y="807"/>
                    <a:pt x="1757" y="699"/>
                  </a:cubicBezTo>
                  <a:cubicBezTo>
                    <a:pt x="1698" y="592"/>
                    <a:pt x="1352" y="545"/>
                    <a:pt x="1352" y="545"/>
                  </a:cubicBezTo>
                  <a:lnTo>
                    <a:pt x="1114" y="152"/>
                  </a:lnTo>
                  <a:lnTo>
                    <a:pt x="1126" y="152"/>
                  </a:lnTo>
                  <a:cubicBezTo>
                    <a:pt x="1058" y="42"/>
                    <a:pt x="980" y="0"/>
                    <a:pt x="904"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85;p37">
              <a:extLst>
                <a:ext uri="{FF2B5EF4-FFF2-40B4-BE49-F238E27FC236}">
                  <a16:creationId xmlns:a16="http://schemas.microsoft.com/office/drawing/2014/main" id="{F9CBF322-5447-F355-925F-E4BE1D3AC3BC}"/>
                </a:ext>
              </a:extLst>
            </p:cNvPr>
            <p:cNvSpPr/>
            <p:nvPr/>
          </p:nvSpPr>
          <p:spPr>
            <a:xfrm>
              <a:off x="1405205" y="2537345"/>
              <a:ext cx="12024" cy="14029"/>
            </a:xfrm>
            <a:custGeom>
              <a:avLst/>
              <a:gdLst/>
              <a:ahLst/>
              <a:cxnLst/>
              <a:rect l="l" t="t" r="r" b="b"/>
              <a:pathLst>
                <a:path w="156" h="182" extrusionOk="0">
                  <a:moveTo>
                    <a:pt x="42" y="0"/>
                  </a:moveTo>
                  <a:cubicBezTo>
                    <a:pt x="36" y="0"/>
                    <a:pt x="30" y="1"/>
                    <a:pt x="24" y="3"/>
                  </a:cubicBezTo>
                  <a:cubicBezTo>
                    <a:pt x="0" y="15"/>
                    <a:pt x="0" y="75"/>
                    <a:pt x="24" y="122"/>
                  </a:cubicBezTo>
                  <a:cubicBezTo>
                    <a:pt x="48" y="170"/>
                    <a:pt x="96" y="182"/>
                    <a:pt x="119" y="182"/>
                  </a:cubicBezTo>
                  <a:cubicBezTo>
                    <a:pt x="155" y="170"/>
                    <a:pt x="155" y="110"/>
                    <a:pt x="119" y="63"/>
                  </a:cubicBezTo>
                  <a:cubicBezTo>
                    <a:pt x="100" y="23"/>
                    <a:pt x="72"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86;p37">
              <a:extLst>
                <a:ext uri="{FF2B5EF4-FFF2-40B4-BE49-F238E27FC236}">
                  <a16:creationId xmlns:a16="http://schemas.microsoft.com/office/drawing/2014/main" id="{BF6D4F27-487A-94ED-A4E4-8A79B713FDA6}"/>
                </a:ext>
              </a:extLst>
            </p:cNvPr>
            <p:cNvSpPr/>
            <p:nvPr/>
          </p:nvSpPr>
          <p:spPr>
            <a:xfrm>
              <a:off x="1374912" y="2515532"/>
              <a:ext cx="26670" cy="11100"/>
            </a:xfrm>
            <a:custGeom>
              <a:avLst/>
              <a:gdLst/>
              <a:ahLst/>
              <a:cxnLst/>
              <a:rect l="l" t="t" r="r" b="b"/>
              <a:pathLst>
                <a:path w="346" h="144" fill="none" extrusionOk="0">
                  <a:moveTo>
                    <a:pt x="346" y="143"/>
                  </a:moveTo>
                  <a:cubicBezTo>
                    <a:pt x="346" y="143"/>
                    <a:pt x="12" y="0"/>
                    <a:pt x="0" y="143"/>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87;p37">
              <a:extLst>
                <a:ext uri="{FF2B5EF4-FFF2-40B4-BE49-F238E27FC236}">
                  <a16:creationId xmlns:a16="http://schemas.microsoft.com/office/drawing/2014/main" id="{9B955C37-2AC5-6CBB-1B47-55CE82E44732}"/>
                </a:ext>
              </a:extLst>
            </p:cNvPr>
            <p:cNvSpPr/>
            <p:nvPr/>
          </p:nvSpPr>
          <p:spPr>
            <a:xfrm>
              <a:off x="1322574" y="2626760"/>
              <a:ext cx="133965" cy="42086"/>
            </a:xfrm>
            <a:custGeom>
              <a:avLst/>
              <a:gdLst/>
              <a:ahLst/>
              <a:cxnLst/>
              <a:rect l="l" t="t" r="r" b="b"/>
              <a:pathLst>
                <a:path w="1738" h="546" extrusionOk="0">
                  <a:moveTo>
                    <a:pt x="1050" y="0"/>
                  </a:moveTo>
                  <a:cubicBezTo>
                    <a:pt x="578" y="0"/>
                    <a:pt x="1" y="129"/>
                    <a:pt x="1" y="129"/>
                  </a:cubicBezTo>
                  <a:lnTo>
                    <a:pt x="1" y="546"/>
                  </a:lnTo>
                  <a:lnTo>
                    <a:pt x="1441" y="546"/>
                  </a:lnTo>
                  <a:lnTo>
                    <a:pt x="1632" y="379"/>
                  </a:lnTo>
                  <a:cubicBezTo>
                    <a:pt x="1738" y="83"/>
                    <a:pt x="1427" y="0"/>
                    <a:pt x="1050"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88;p37">
              <a:extLst>
                <a:ext uri="{FF2B5EF4-FFF2-40B4-BE49-F238E27FC236}">
                  <a16:creationId xmlns:a16="http://schemas.microsoft.com/office/drawing/2014/main" id="{6E964995-67B3-D2B7-BD72-E6F739F7FD31}"/>
                </a:ext>
              </a:extLst>
            </p:cNvPr>
            <p:cNvSpPr/>
            <p:nvPr/>
          </p:nvSpPr>
          <p:spPr>
            <a:xfrm>
              <a:off x="1183983" y="2643101"/>
              <a:ext cx="295602" cy="361736"/>
            </a:xfrm>
            <a:custGeom>
              <a:avLst/>
              <a:gdLst/>
              <a:ahLst/>
              <a:cxnLst/>
              <a:rect l="l" t="t" r="r" b="b"/>
              <a:pathLst>
                <a:path w="3835" h="4693" extrusionOk="0">
                  <a:moveTo>
                    <a:pt x="2706" y="0"/>
                  </a:moveTo>
                  <a:cubicBezTo>
                    <a:pt x="2134" y="0"/>
                    <a:pt x="1451" y="285"/>
                    <a:pt x="1013" y="1167"/>
                  </a:cubicBezTo>
                  <a:cubicBezTo>
                    <a:pt x="489" y="2263"/>
                    <a:pt x="144" y="3441"/>
                    <a:pt x="1" y="4656"/>
                  </a:cubicBezTo>
                  <a:cubicBezTo>
                    <a:pt x="1" y="4656"/>
                    <a:pt x="959" y="4693"/>
                    <a:pt x="1770" y="4693"/>
                  </a:cubicBezTo>
                  <a:cubicBezTo>
                    <a:pt x="2176" y="4693"/>
                    <a:pt x="2545" y="4684"/>
                    <a:pt x="2739" y="4656"/>
                  </a:cubicBezTo>
                  <a:cubicBezTo>
                    <a:pt x="2978" y="4632"/>
                    <a:pt x="2882" y="4049"/>
                    <a:pt x="3049" y="3322"/>
                  </a:cubicBezTo>
                  <a:cubicBezTo>
                    <a:pt x="3311" y="2227"/>
                    <a:pt x="3835" y="1405"/>
                    <a:pt x="3728" y="512"/>
                  </a:cubicBezTo>
                  <a:cubicBezTo>
                    <a:pt x="3698" y="262"/>
                    <a:pt x="3253" y="0"/>
                    <a:pt x="2706"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89;p37">
              <a:extLst>
                <a:ext uri="{FF2B5EF4-FFF2-40B4-BE49-F238E27FC236}">
                  <a16:creationId xmlns:a16="http://schemas.microsoft.com/office/drawing/2014/main" id="{8262ADCD-7E2F-9E63-933A-504B7CAC9616}"/>
                </a:ext>
              </a:extLst>
            </p:cNvPr>
            <p:cNvSpPr/>
            <p:nvPr/>
          </p:nvSpPr>
          <p:spPr>
            <a:xfrm>
              <a:off x="1381310" y="2554072"/>
              <a:ext cx="143292" cy="157937"/>
            </a:xfrm>
            <a:custGeom>
              <a:avLst/>
              <a:gdLst/>
              <a:ahLst/>
              <a:cxnLst/>
              <a:rect l="l" t="t" r="r" b="b"/>
              <a:pathLst>
                <a:path w="1859" h="2049" extrusionOk="0">
                  <a:moveTo>
                    <a:pt x="1322" y="0"/>
                  </a:moveTo>
                  <a:cubicBezTo>
                    <a:pt x="882" y="346"/>
                    <a:pt x="1" y="1263"/>
                    <a:pt x="1" y="1263"/>
                  </a:cubicBezTo>
                  <a:lnTo>
                    <a:pt x="810" y="2048"/>
                  </a:lnTo>
                  <a:cubicBezTo>
                    <a:pt x="1156" y="1965"/>
                    <a:pt x="1846" y="1143"/>
                    <a:pt x="1846" y="1143"/>
                  </a:cubicBezTo>
                  <a:cubicBezTo>
                    <a:pt x="1858" y="608"/>
                    <a:pt x="1322"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90;p37">
              <a:extLst>
                <a:ext uri="{FF2B5EF4-FFF2-40B4-BE49-F238E27FC236}">
                  <a16:creationId xmlns:a16="http://schemas.microsoft.com/office/drawing/2014/main" id="{2C8E8958-EF6B-7B3C-52B9-52E81DFD212A}"/>
                </a:ext>
              </a:extLst>
            </p:cNvPr>
            <p:cNvSpPr/>
            <p:nvPr/>
          </p:nvSpPr>
          <p:spPr>
            <a:xfrm>
              <a:off x="1381310" y="2554072"/>
              <a:ext cx="143292" cy="157937"/>
            </a:xfrm>
            <a:custGeom>
              <a:avLst/>
              <a:gdLst/>
              <a:ahLst/>
              <a:cxnLst/>
              <a:rect l="l" t="t" r="r" b="b"/>
              <a:pathLst>
                <a:path w="1859" h="2049" fill="none" extrusionOk="0">
                  <a:moveTo>
                    <a:pt x="1" y="1263"/>
                  </a:moveTo>
                  <a:cubicBezTo>
                    <a:pt x="1" y="1263"/>
                    <a:pt x="882" y="346"/>
                    <a:pt x="1322" y="0"/>
                  </a:cubicBezTo>
                  <a:cubicBezTo>
                    <a:pt x="1322" y="0"/>
                    <a:pt x="1858" y="608"/>
                    <a:pt x="1846" y="1143"/>
                  </a:cubicBezTo>
                  <a:cubicBezTo>
                    <a:pt x="1846" y="1143"/>
                    <a:pt x="1156" y="1965"/>
                    <a:pt x="810" y="2048"/>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91;p37">
              <a:extLst>
                <a:ext uri="{FF2B5EF4-FFF2-40B4-BE49-F238E27FC236}">
                  <a16:creationId xmlns:a16="http://schemas.microsoft.com/office/drawing/2014/main" id="{C2C8B041-CE50-EA3A-1CC4-23090FF30B6D}"/>
                </a:ext>
              </a:extLst>
            </p:cNvPr>
            <p:cNvSpPr/>
            <p:nvPr/>
          </p:nvSpPr>
          <p:spPr>
            <a:xfrm>
              <a:off x="1289584" y="2745850"/>
              <a:ext cx="149612" cy="151539"/>
            </a:xfrm>
            <a:custGeom>
              <a:avLst/>
              <a:gdLst/>
              <a:ahLst/>
              <a:cxnLst/>
              <a:rect l="l" t="t" r="r" b="b"/>
              <a:pathLst>
                <a:path w="1941" h="1966" fill="none" extrusionOk="0">
                  <a:moveTo>
                    <a:pt x="1941" y="1"/>
                  </a:moveTo>
                  <a:cubicBezTo>
                    <a:pt x="1417" y="763"/>
                    <a:pt x="750" y="1430"/>
                    <a:pt x="0" y="1965"/>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92;p37">
              <a:extLst>
                <a:ext uri="{FF2B5EF4-FFF2-40B4-BE49-F238E27FC236}">
                  <a16:creationId xmlns:a16="http://schemas.microsoft.com/office/drawing/2014/main" id="{5FE55957-7A4B-5C37-C781-32891CAC5CEB}"/>
                </a:ext>
              </a:extLst>
            </p:cNvPr>
            <p:cNvSpPr/>
            <p:nvPr/>
          </p:nvSpPr>
          <p:spPr>
            <a:xfrm>
              <a:off x="1250118" y="2851451"/>
              <a:ext cx="130342" cy="119320"/>
            </a:xfrm>
            <a:custGeom>
              <a:avLst/>
              <a:gdLst/>
              <a:ahLst/>
              <a:cxnLst/>
              <a:rect l="l" t="t" r="r" b="b"/>
              <a:pathLst>
                <a:path w="1691" h="1548" fill="none" extrusionOk="0">
                  <a:moveTo>
                    <a:pt x="1691" y="0"/>
                  </a:moveTo>
                  <a:cubicBezTo>
                    <a:pt x="1274" y="655"/>
                    <a:pt x="691" y="1191"/>
                    <a:pt x="0" y="1548"/>
                  </a:cubicBezTo>
                  <a:cubicBezTo>
                    <a:pt x="12" y="1524"/>
                    <a:pt x="12" y="1512"/>
                    <a:pt x="24" y="1488"/>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93;p37">
              <a:extLst>
                <a:ext uri="{FF2B5EF4-FFF2-40B4-BE49-F238E27FC236}">
                  <a16:creationId xmlns:a16="http://schemas.microsoft.com/office/drawing/2014/main" id="{2223FB38-F790-ABBA-A504-BFBE44B5A7C3}"/>
                </a:ext>
              </a:extLst>
            </p:cNvPr>
            <p:cNvSpPr/>
            <p:nvPr/>
          </p:nvSpPr>
          <p:spPr>
            <a:xfrm>
              <a:off x="1158315" y="2903635"/>
              <a:ext cx="79007" cy="139669"/>
            </a:xfrm>
            <a:custGeom>
              <a:avLst/>
              <a:gdLst/>
              <a:ahLst/>
              <a:cxnLst/>
              <a:rect l="l" t="t" r="r" b="b"/>
              <a:pathLst>
                <a:path w="1025" h="1812" extrusionOk="0">
                  <a:moveTo>
                    <a:pt x="580" y="0"/>
                  </a:moveTo>
                  <a:cubicBezTo>
                    <a:pt x="524" y="0"/>
                    <a:pt x="274" y="669"/>
                    <a:pt x="274" y="669"/>
                  </a:cubicBezTo>
                  <a:cubicBezTo>
                    <a:pt x="274" y="669"/>
                    <a:pt x="274" y="335"/>
                    <a:pt x="179" y="311"/>
                  </a:cubicBezTo>
                  <a:cubicBezTo>
                    <a:pt x="178" y="311"/>
                    <a:pt x="176" y="311"/>
                    <a:pt x="175" y="311"/>
                  </a:cubicBezTo>
                  <a:cubicBezTo>
                    <a:pt x="85" y="311"/>
                    <a:pt x="131" y="1063"/>
                    <a:pt x="120" y="1192"/>
                  </a:cubicBezTo>
                  <a:cubicBezTo>
                    <a:pt x="96" y="1300"/>
                    <a:pt x="60" y="1395"/>
                    <a:pt x="1" y="1478"/>
                  </a:cubicBezTo>
                  <a:lnTo>
                    <a:pt x="370" y="1812"/>
                  </a:lnTo>
                  <a:lnTo>
                    <a:pt x="441" y="1419"/>
                  </a:lnTo>
                  <a:cubicBezTo>
                    <a:pt x="584" y="1276"/>
                    <a:pt x="691" y="1097"/>
                    <a:pt x="751" y="907"/>
                  </a:cubicBezTo>
                  <a:cubicBezTo>
                    <a:pt x="798" y="752"/>
                    <a:pt x="1025" y="502"/>
                    <a:pt x="977" y="466"/>
                  </a:cubicBezTo>
                  <a:cubicBezTo>
                    <a:pt x="972" y="461"/>
                    <a:pt x="966" y="459"/>
                    <a:pt x="959" y="459"/>
                  </a:cubicBezTo>
                  <a:cubicBezTo>
                    <a:pt x="895" y="459"/>
                    <a:pt x="751" y="633"/>
                    <a:pt x="751" y="633"/>
                  </a:cubicBezTo>
                  <a:cubicBezTo>
                    <a:pt x="751" y="633"/>
                    <a:pt x="917" y="228"/>
                    <a:pt x="870" y="216"/>
                  </a:cubicBezTo>
                  <a:cubicBezTo>
                    <a:pt x="867" y="214"/>
                    <a:pt x="864" y="214"/>
                    <a:pt x="861" y="214"/>
                  </a:cubicBezTo>
                  <a:cubicBezTo>
                    <a:pt x="816" y="214"/>
                    <a:pt x="691" y="359"/>
                    <a:pt x="691" y="359"/>
                  </a:cubicBezTo>
                  <a:cubicBezTo>
                    <a:pt x="691" y="359"/>
                    <a:pt x="798" y="49"/>
                    <a:pt x="751" y="26"/>
                  </a:cubicBezTo>
                  <a:cubicBezTo>
                    <a:pt x="748" y="24"/>
                    <a:pt x="746" y="24"/>
                    <a:pt x="743" y="24"/>
                  </a:cubicBezTo>
                  <a:cubicBezTo>
                    <a:pt x="690" y="24"/>
                    <a:pt x="572" y="228"/>
                    <a:pt x="572" y="228"/>
                  </a:cubicBezTo>
                  <a:cubicBezTo>
                    <a:pt x="572" y="228"/>
                    <a:pt x="632" y="26"/>
                    <a:pt x="584" y="2"/>
                  </a:cubicBezTo>
                  <a:cubicBezTo>
                    <a:pt x="583" y="1"/>
                    <a:pt x="581" y="0"/>
                    <a:pt x="580"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94;p37">
              <a:extLst>
                <a:ext uri="{FF2B5EF4-FFF2-40B4-BE49-F238E27FC236}">
                  <a16:creationId xmlns:a16="http://schemas.microsoft.com/office/drawing/2014/main" id="{00BEC5DD-9B3A-6F3C-FF23-E029DA345EF9}"/>
                </a:ext>
              </a:extLst>
            </p:cNvPr>
            <p:cNvSpPr/>
            <p:nvPr/>
          </p:nvSpPr>
          <p:spPr>
            <a:xfrm>
              <a:off x="859163" y="3000989"/>
              <a:ext cx="337765" cy="309399"/>
            </a:xfrm>
            <a:custGeom>
              <a:avLst/>
              <a:gdLst/>
              <a:ahLst/>
              <a:cxnLst/>
              <a:rect l="l" t="t" r="r" b="b"/>
              <a:pathLst>
                <a:path w="4382" h="4014" extrusionOk="0">
                  <a:moveTo>
                    <a:pt x="3810" y="1"/>
                  </a:moveTo>
                  <a:cubicBezTo>
                    <a:pt x="3131" y="1453"/>
                    <a:pt x="3048" y="1632"/>
                    <a:pt x="2774" y="1942"/>
                  </a:cubicBezTo>
                  <a:cubicBezTo>
                    <a:pt x="2572" y="2156"/>
                    <a:pt x="2203" y="2489"/>
                    <a:pt x="1941" y="2751"/>
                  </a:cubicBezTo>
                  <a:cubicBezTo>
                    <a:pt x="1822" y="2870"/>
                    <a:pt x="1679" y="2942"/>
                    <a:pt x="1512" y="2965"/>
                  </a:cubicBezTo>
                  <a:cubicBezTo>
                    <a:pt x="357" y="3156"/>
                    <a:pt x="0" y="3466"/>
                    <a:pt x="0" y="3466"/>
                  </a:cubicBezTo>
                  <a:lnTo>
                    <a:pt x="1679" y="4013"/>
                  </a:lnTo>
                  <a:cubicBezTo>
                    <a:pt x="1679" y="4013"/>
                    <a:pt x="3120" y="2954"/>
                    <a:pt x="3453" y="2489"/>
                  </a:cubicBezTo>
                  <a:cubicBezTo>
                    <a:pt x="3786" y="2025"/>
                    <a:pt x="4382" y="584"/>
                    <a:pt x="4382" y="584"/>
                  </a:cubicBezTo>
                  <a:cubicBezTo>
                    <a:pt x="4346" y="287"/>
                    <a:pt x="4108" y="48"/>
                    <a:pt x="3810" y="1"/>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95;p37">
              <a:extLst>
                <a:ext uri="{FF2B5EF4-FFF2-40B4-BE49-F238E27FC236}">
                  <a16:creationId xmlns:a16="http://schemas.microsoft.com/office/drawing/2014/main" id="{E4FBDDB5-95F9-8360-B2E0-77CD75BAEAF0}"/>
                </a:ext>
              </a:extLst>
            </p:cNvPr>
            <p:cNvSpPr/>
            <p:nvPr/>
          </p:nvSpPr>
          <p:spPr>
            <a:xfrm>
              <a:off x="859163" y="3000989"/>
              <a:ext cx="337765" cy="309399"/>
            </a:xfrm>
            <a:custGeom>
              <a:avLst/>
              <a:gdLst/>
              <a:ahLst/>
              <a:cxnLst/>
              <a:rect l="l" t="t" r="r" b="b"/>
              <a:pathLst>
                <a:path w="4382" h="4014" fill="none" extrusionOk="0">
                  <a:moveTo>
                    <a:pt x="0" y="3466"/>
                  </a:moveTo>
                  <a:cubicBezTo>
                    <a:pt x="0" y="3466"/>
                    <a:pt x="357" y="3156"/>
                    <a:pt x="1512" y="2965"/>
                  </a:cubicBezTo>
                  <a:cubicBezTo>
                    <a:pt x="1679" y="2942"/>
                    <a:pt x="1822" y="2870"/>
                    <a:pt x="1941" y="2751"/>
                  </a:cubicBezTo>
                  <a:cubicBezTo>
                    <a:pt x="2203" y="2489"/>
                    <a:pt x="2572" y="2156"/>
                    <a:pt x="2774" y="1942"/>
                  </a:cubicBezTo>
                  <a:cubicBezTo>
                    <a:pt x="3048" y="1632"/>
                    <a:pt x="3131" y="1453"/>
                    <a:pt x="3810" y="1"/>
                  </a:cubicBezTo>
                  <a:cubicBezTo>
                    <a:pt x="4108" y="48"/>
                    <a:pt x="4346" y="287"/>
                    <a:pt x="4382" y="584"/>
                  </a:cubicBezTo>
                  <a:cubicBezTo>
                    <a:pt x="4382" y="584"/>
                    <a:pt x="3786" y="2025"/>
                    <a:pt x="3453" y="2489"/>
                  </a:cubicBezTo>
                  <a:cubicBezTo>
                    <a:pt x="3120" y="2954"/>
                    <a:pt x="1679" y="4013"/>
                    <a:pt x="1679" y="4013"/>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96;p37">
              <a:extLst>
                <a:ext uri="{FF2B5EF4-FFF2-40B4-BE49-F238E27FC236}">
                  <a16:creationId xmlns:a16="http://schemas.microsoft.com/office/drawing/2014/main" id="{F38DB681-4FA5-02A9-7272-8DA1B200A8BD}"/>
                </a:ext>
              </a:extLst>
            </p:cNvPr>
            <p:cNvSpPr/>
            <p:nvPr/>
          </p:nvSpPr>
          <p:spPr>
            <a:xfrm>
              <a:off x="849991" y="3111138"/>
              <a:ext cx="82630" cy="85405"/>
            </a:xfrm>
            <a:custGeom>
              <a:avLst/>
              <a:gdLst/>
              <a:ahLst/>
              <a:cxnLst/>
              <a:rect l="l" t="t" r="r" b="b"/>
              <a:pathLst>
                <a:path w="1072" h="1108" extrusionOk="0">
                  <a:moveTo>
                    <a:pt x="226" y="1"/>
                  </a:moveTo>
                  <a:lnTo>
                    <a:pt x="0" y="905"/>
                  </a:lnTo>
                  <a:lnTo>
                    <a:pt x="988" y="1108"/>
                  </a:lnTo>
                  <a:lnTo>
                    <a:pt x="1072" y="346"/>
                  </a:lnTo>
                  <a:lnTo>
                    <a:pt x="226" y="1"/>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97;p37">
              <a:extLst>
                <a:ext uri="{FF2B5EF4-FFF2-40B4-BE49-F238E27FC236}">
                  <a16:creationId xmlns:a16="http://schemas.microsoft.com/office/drawing/2014/main" id="{7958FA15-8C19-35C7-793C-E50A56D472C9}"/>
                </a:ext>
              </a:extLst>
            </p:cNvPr>
            <p:cNvSpPr/>
            <p:nvPr/>
          </p:nvSpPr>
          <p:spPr>
            <a:xfrm>
              <a:off x="762889" y="2988964"/>
              <a:ext cx="168805" cy="174586"/>
            </a:xfrm>
            <a:custGeom>
              <a:avLst/>
              <a:gdLst/>
              <a:ahLst/>
              <a:cxnLst/>
              <a:rect l="l" t="t" r="r" b="b"/>
              <a:pathLst>
                <a:path w="2190" h="2265" extrusionOk="0">
                  <a:moveTo>
                    <a:pt x="1913" y="1"/>
                  </a:moveTo>
                  <a:cubicBezTo>
                    <a:pt x="1700" y="1"/>
                    <a:pt x="1336" y="196"/>
                    <a:pt x="1071" y="240"/>
                  </a:cubicBezTo>
                  <a:cubicBezTo>
                    <a:pt x="713" y="300"/>
                    <a:pt x="225" y="454"/>
                    <a:pt x="380" y="824"/>
                  </a:cubicBezTo>
                  <a:lnTo>
                    <a:pt x="344" y="919"/>
                  </a:lnTo>
                  <a:cubicBezTo>
                    <a:pt x="344" y="919"/>
                    <a:pt x="1" y="1689"/>
                    <a:pt x="1204" y="2260"/>
                  </a:cubicBezTo>
                  <a:lnTo>
                    <a:pt x="1204" y="2260"/>
                  </a:lnTo>
                  <a:cubicBezTo>
                    <a:pt x="1234" y="2206"/>
                    <a:pt x="1523" y="1686"/>
                    <a:pt x="1523" y="1562"/>
                  </a:cubicBezTo>
                  <a:cubicBezTo>
                    <a:pt x="1523" y="1562"/>
                    <a:pt x="1892" y="1359"/>
                    <a:pt x="1833" y="1062"/>
                  </a:cubicBezTo>
                  <a:cubicBezTo>
                    <a:pt x="1773" y="764"/>
                    <a:pt x="1713" y="574"/>
                    <a:pt x="1713" y="574"/>
                  </a:cubicBezTo>
                  <a:lnTo>
                    <a:pt x="1821" y="395"/>
                  </a:lnTo>
                  <a:cubicBezTo>
                    <a:pt x="1821" y="395"/>
                    <a:pt x="2190" y="324"/>
                    <a:pt x="2071" y="85"/>
                  </a:cubicBezTo>
                  <a:cubicBezTo>
                    <a:pt x="2043" y="24"/>
                    <a:pt x="1987" y="1"/>
                    <a:pt x="1913" y="1"/>
                  </a:cubicBezTo>
                  <a:close/>
                  <a:moveTo>
                    <a:pt x="1204" y="2260"/>
                  </a:moveTo>
                  <a:cubicBezTo>
                    <a:pt x="1202" y="2263"/>
                    <a:pt x="1202" y="2264"/>
                    <a:pt x="1202" y="2264"/>
                  </a:cubicBezTo>
                  <a:lnTo>
                    <a:pt x="1213" y="2264"/>
                  </a:lnTo>
                  <a:cubicBezTo>
                    <a:pt x="1210" y="2263"/>
                    <a:pt x="1207" y="2261"/>
                    <a:pt x="1204" y="226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98;p37">
              <a:extLst>
                <a:ext uri="{FF2B5EF4-FFF2-40B4-BE49-F238E27FC236}">
                  <a16:creationId xmlns:a16="http://schemas.microsoft.com/office/drawing/2014/main" id="{B3ACB3EC-0EF2-4287-8D04-50D2742473E3}"/>
                </a:ext>
              </a:extLst>
            </p:cNvPr>
            <p:cNvSpPr/>
            <p:nvPr/>
          </p:nvSpPr>
          <p:spPr>
            <a:xfrm>
              <a:off x="834343" y="3168949"/>
              <a:ext cx="101977" cy="57887"/>
            </a:xfrm>
            <a:custGeom>
              <a:avLst/>
              <a:gdLst/>
              <a:ahLst/>
              <a:cxnLst/>
              <a:rect l="l" t="t" r="r" b="b"/>
              <a:pathLst>
                <a:path w="1323" h="751" extrusionOk="0">
                  <a:moveTo>
                    <a:pt x="132" y="1"/>
                  </a:moveTo>
                  <a:lnTo>
                    <a:pt x="1" y="477"/>
                  </a:lnTo>
                  <a:lnTo>
                    <a:pt x="1322" y="751"/>
                  </a:lnTo>
                  <a:lnTo>
                    <a:pt x="1322" y="370"/>
                  </a:lnTo>
                  <a:cubicBezTo>
                    <a:pt x="941" y="24"/>
                    <a:pt x="132" y="1"/>
                    <a:pt x="132" y="1"/>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99;p37">
              <a:extLst>
                <a:ext uri="{FF2B5EF4-FFF2-40B4-BE49-F238E27FC236}">
                  <a16:creationId xmlns:a16="http://schemas.microsoft.com/office/drawing/2014/main" id="{21C111FD-3B5F-9EF7-825D-6BD64F0F1AD0}"/>
                </a:ext>
              </a:extLst>
            </p:cNvPr>
            <p:cNvSpPr/>
            <p:nvPr/>
          </p:nvSpPr>
          <p:spPr>
            <a:xfrm>
              <a:off x="840201" y="3019334"/>
              <a:ext cx="136509" cy="138282"/>
            </a:xfrm>
            <a:custGeom>
              <a:avLst/>
              <a:gdLst/>
              <a:ahLst/>
              <a:cxnLst/>
              <a:rect l="l" t="t" r="r" b="b"/>
              <a:pathLst>
                <a:path w="1771" h="1794" extrusionOk="0">
                  <a:moveTo>
                    <a:pt x="765" y="0"/>
                  </a:moveTo>
                  <a:cubicBezTo>
                    <a:pt x="652" y="0"/>
                    <a:pt x="398" y="8"/>
                    <a:pt x="389" y="72"/>
                  </a:cubicBezTo>
                  <a:cubicBezTo>
                    <a:pt x="377" y="144"/>
                    <a:pt x="651" y="406"/>
                    <a:pt x="651" y="406"/>
                  </a:cubicBezTo>
                  <a:cubicBezTo>
                    <a:pt x="651" y="406"/>
                    <a:pt x="675" y="977"/>
                    <a:pt x="603" y="1013"/>
                  </a:cubicBezTo>
                  <a:cubicBezTo>
                    <a:pt x="587" y="1021"/>
                    <a:pt x="564" y="1024"/>
                    <a:pt x="539" y="1024"/>
                  </a:cubicBezTo>
                  <a:cubicBezTo>
                    <a:pt x="454" y="1024"/>
                    <a:pt x="341" y="989"/>
                    <a:pt x="341" y="989"/>
                  </a:cubicBezTo>
                  <a:cubicBezTo>
                    <a:pt x="341" y="989"/>
                    <a:pt x="260" y="958"/>
                    <a:pt x="179" y="958"/>
                  </a:cubicBezTo>
                  <a:cubicBezTo>
                    <a:pt x="89" y="958"/>
                    <a:pt x="0" y="998"/>
                    <a:pt x="32" y="1168"/>
                  </a:cubicBezTo>
                  <a:cubicBezTo>
                    <a:pt x="73" y="1383"/>
                    <a:pt x="252" y="1500"/>
                    <a:pt x="405" y="1500"/>
                  </a:cubicBezTo>
                  <a:cubicBezTo>
                    <a:pt x="473" y="1500"/>
                    <a:pt x="536" y="1477"/>
                    <a:pt x="580" y="1430"/>
                  </a:cubicBezTo>
                  <a:cubicBezTo>
                    <a:pt x="580" y="1430"/>
                    <a:pt x="825" y="1794"/>
                    <a:pt x="1202" y="1794"/>
                  </a:cubicBezTo>
                  <a:cubicBezTo>
                    <a:pt x="1272" y="1794"/>
                    <a:pt x="1346" y="1781"/>
                    <a:pt x="1425" y="1751"/>
                  </a:cubicBezTo>
                  <a:cubicBezTo>
                    <a:pt x="1770" y="1620"/>
                    <a:pt x="1472" y="1132"/>
                    <a:pt x="1472" y="1132"/>
                  </a:cubicBezTo>
                  <a:cubicBezTo>
                    <a:pt x="1472" y="1132"/>
                    <a:pt x="1639" y="1049"/>
                    <a:pt x="1639" y="953"/>
                  </a:cubicBezTo>
                  <a:cubicBezTo>
                    <a:pt x="1627" y="846"/>
                    <a:pt x="1353" y="644"/>
                    <a:pt x="1353" y="644"/>
                  </a:cubicBezTo>
                  <a:cubicBezTo>
                    <a:pt x="1353" y="644"/>
                    <a:pt x="1294" y="322"/>
                    <a:pt x="1199" y="263"/>
                  </a:cubicBezTo>
                  <a:lnTo>
                    <a:pt x="818" y="1"/>
                  </a:lnTo>
                  <a:cubicBezTo>
                    <a:pt x="818" y="1"/>
                    <a:pt x="797" y="0"/>
                    <a:pt x="765"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100;p37">
              <a:extLst>
                <a:ext uri="{FF2B5EF4-FFF2-40B4-BE49-F238E27FC236}">
                  <a16:creationId xmlns:a16="http://schemas.microsoft.com/office/drawing/2014/main" id="{7AE55F69-880B-55A8-F4B6-29B8A96CDA7C}"/>
                </a:ext>
              </a:extLst>
            </p:cNvPr>
            <p:cNvSpPr/>
            <p:nvPr/>
          </p:nvSpPr>
          <p:spPr>
            <a:xfrm>
              <a:off x="928922" y="3067818"/>
              <a:ext cx="8325" cy="13258"/>
            </a:xfrm>
            <a:custGeom>
              <a:avLst/>
              <a:gdLst/>
              <a:ahLst/>
              <a:cxnLst/>
              <a:rect l="l" t="t" r="r" b="b"/>
              <a:pathLst>
                <a:path w="108" h="172" extrusionOk="0">
                  <a:moveTo>
                    <a:pt x="30" y="1"/>
                  </a:moveTo>
                  <a:cubicBezTo>
                    <a:pt x="27" y="1"/>
                    <a:pt x="25" y="1"/>
                    <a:pt x="24" y="3"/>
                  </a:cubicBezTo>
                  <a:cubicBezTo>
                    <a:pt x="0" y="3"/>
                    <a:pt x="0" y="51"/>
                    <a:pt x="24" y="98"/>
                  </a:cubicBezTo>
                  <a:cubicBezTo>
                    <a:pt x="34" y="140"/>
                    <a:pt x="62" y="172"/>
                    <a:pt x="78" y="172"/>
                  </a:cubicBezTo>
                  <a:cubicBezTo>
                    <a:pt x="80" y="172"/>
                    <a:pt x="82" y="171"/>
                    <a:pt x="83" y="170"/>
                  </a:cubicBezTo>
                  <a:cubicBezTo>
                    <a:pt x="107" y="170"/>
                    <a:pt x="107" y="122"/>
                    <a:pt x="83" y="74"/>
                  </a:cubicBezTo>
                  <a:cubicBezTo>
                    <a:pt x="73" y="33"/>
                    <a:pt x="45"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101;p37">
              <a:extLst>
                <a:ext uri="{FF2B5EF4-FFF2-40B4-BE49-F238E27FC236}">
                  <a16:creationId xmlns:a16="http://schemas.microsoft.com/office/drawing/2014/main" id="{1DF21812-E747-C060-CD41-0C4D1B95B3C6}"/>
                </a:ext>
              </a:extLst>
            </p:cNvPr>
            <p:cNvSpPr/>
            <p:nvPr/>
          </p:nvSpPr>
          <p:spPr>
            <a:xfrm>
              <a:off x="914199" y="3052402"/>
              <a:ext cx="14722" cy="5627"/>
            </a:xfrm>
            <a:custGeom>
              <a:avLst/>
              <a:gdLst/>
              <a:ahLst/>
              <a:cxnLst/>
              <a:rect l="l" t="t" r="r" b="b"/>
              <a:pathLst>
                <a:path w="191" h="73" fill="none" extrusionOk="0">
                  <a:moveTo>
                    <a:pt x="1" y="72"/>
                  </a:moveTo>
                  <a:cubicBezTo>
                    <a:pt x="48" y="12"/>
                    <a:pt x="131" y="1"/>
                    <a:pt x="191" y="36"/>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102;p37">
              <a:extLst>
                <a:ext uri="{FF2B5EF4-FFF2-40B4-BE49-F238E27FC236}">
                  <a16:creationId xmlns:a16="http://schemas.microsoft.com/office/drawing/2014/main" id="{6527C9F9-4BDB-CCC7-79F1-923C3D784869}"/>
                </a:ext>
              </a:extLst>
            </p:cNvPr>
            <p:cNvSpPr/>
            <p:nvPr/>
          </p:nvSpPr>
          <p:spPr>
            <a:xfrm>
              <a:off x="938094" y="3118461"/>
              <a:ext cx="14722" cy="4702"/>
            </a:xfrm>
            <a:custGeom>
              <a:avLst/>
              <a:gdLst/>
              <a:ahLst/>
              <a:cxnLst/>
              <a:rect l="l" t="t" r="r" b="b"/>
              <a:pathLst>
                <a:path w="191" h="61" fill="none" extrusionOk="0">
                  <a:moveTo>
                    <a:pt x="0" y="13"/>
                  </a:moveTo>
                  <a:cubicBezTo>
                    <a:pt x="0" y="13"/>
                    <a:pt x="131" y="60"/>
                    <a:pt x="191" y="1"/>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103;p37">
              <a:extLst>
                <a:ext uri="{FF2B5EF4-FFF2-40B4-BE49-F238E27FC236}">
                  <a16:creationId xmlns:a16="http://schemas.microsoft.com/office/drawing/2014/main" id="{52DB3585-E88C-D379-0585-DA2E56987C82}"/>
                </a:ext>
              </a:extLst>
            </p:cNvPr>
            <p:cNvSpPr/>
            <p:nvPr/>
          </p:nvSpPr>
          <p:spPr>
            <a:xfrm>
              <a:off x="984883" y="4089452"/>
              <a:ext cx="161868" cy="93267"/>
            </a:xfrm>
            <a:custGeom>
              <a:avLst/>
              <a:gdLst/>
              <a:ahLst/>
              <a:cxnLst/>
              <a:rect l="l" t="t" r="r" b="b"/>
              <a:pathLst>
                <a:path w="2100" h="1210" extrusionOk="0">
                  <a:moveTo>
                    <a:pt x="917" y="1"/>
                  </a:moveTo>
                  <a:lnTo>
                    <a:pt x="227" y="143"/>
                  </a:lnTo>
                  <a:cubicBezTo>
                    <a:pt x="250" y="274"/>
                    <a:pt x="238" y="417"/>
                    <a:pt x="203" y="548"/>
                  </a:cubicBezTo>
                  <a:cubicBezTo>
                    <a:pt x="143" y="763"/>
                    <a:pt x="0" y="1001"/>
                    <a:pt x="48" y="1096"/>
                  </a:cubicBezTo>
                  <a:cubicBezTo>
                    <a:pt x="98" y="1186"/>
                    <a:pt x="244" y="1209"/>
                    <a:pt x="416" y="1209"/>
                  </a:cubicBezTo>
                  <a:cubicBezTo>
                    <a:pt x="609" y="1209"/>
                    <a:pt x="837" y="1179"/>
                    <a:pt x="1000" y="1179"/>
                  </a:cubicBezTo>
                  <a:cubicBezTo>
                    <a:pt x="1072" y="1179"/>
                    <a:pt x="1173" y="1181"/>
                    <a:pt x="1284" y="1181"/>
                  </a:cubicBezTo>
                  <a:cubicBezTo>
                    <a:pt x="1638" y="1181"/>
                    <a:pt x="2099" y="1161"/>
                    <a:pt x="2072" y="989"/>
                  </a:cubicBezTo>
                  <a:cubicBezTo>
                    <a:pt x="2048" y="763"/>
                    <a:pt x="1477" y="941"/>
                    <a:pt x="989" y="429"/>
                  </a:cubicBezTo>
                  <a:lnTo>
                    <a:pt x="917" y="1"/>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104;p37">
              <a:extLst>
                <a:ext uri="{FF2B5EF4-FFF2-40B4-BE49-F238E27FC236}">
                  <a16:creationId xmlns:a16="http://schemas.microsoft.com/office/drawing/2014/main" id="{96220EC7-A0C8-27C0-6F8B-576E04BC013C}"/>
                </a:ext>
              </a:extLst>
            </p:cNvPr>
            <p:cNvSpPr/>
            <p:nvPr/>
          </p:nvSpPr>
          <p:spPr>
            <a:xfrm>
              <a:off x="570032" y="4089452"/>
              <a:ext cx="161174" cy="93267"/>
            </a:xfrm>
            <a:custGeom>
              <a:avLst/>
              <a:gdLst/>
              <a:ahLst/>
              <a:cxnLst/>
              <a:rect l="l" t="t" r="r" b="b"/>
              <a:pathLst>
                <a:path w="2091" h="1210" extrusionOk="0">
                  <a:moveTo>
                    <a:pt x="1239" y="1"/>
                  </a:moveTo>
                  <a:lnTo>
                    <a:pt x="441" y="143"/>
                  </a:lnTo>
                  <a:cubicBezTo>
                    <a:pt x="441" y="143"/>
                    <a:pt x="1" y="1001"/>
                    <a:pt x="48" y="1096"/>
                  </a:cubicBezTo>
                  <a:cubicBezTo>
                    <a:pt x="99" y="1186"/>
                    <a:pt x="244" y="1209"/>
                    <a:pt x="416" y="1209"/>
                  </a:cubicBezTo>
                  <a:cubicBezTo>
                    <a:pt x="610" y="1209"/>
                    <a:pt x="837" y="1179"/>
                    <a:pt x="1001" y="1179"/>
                  </a:cubicBezTo>
                  <a:cubicBezTo>
                    <a:pt x="1072" y="1179"/>
                    <a:pt x="1172" y="1181"/>
                    <a:pt x="1283" y="1181"/>
                  </a:cubicBezTo>
                  <a:cubicBezTo>
                    <a:pt x="1634" y="1181"/>
                    <a:pt x="2090" y="1161"/>
                    <a:pt x="2072" y="989"/>
                  </a:cubicBezTo>
                  <a:cubicBezTo>
                    <a:pt x="2049" y="763"/>
                    <a:pt x="1477" y="941"/>
                    <a:pt x="977" y="429"/>
                  </a:cubicBezTo>
                  <a:lnTo>
                    <a:pt x="1239" y="1"/>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105;p37">
              <a:extLst>
                <a:ext uri="{FF2B5EF4-FFF2-40B4-BE49-F238E27FC236}">
                  <a16:creationId xmlns:a16="http://schemas.microsoft.com/office/drawing/2014/main" id="{E65F3CD1-3AA4-8C04-93CE-384CC3FB55EE}"/>
                </a:ext>
              </a:extLst>
            </p:cNvPr>
            <p:cNvSpPr/>
            <p:nvPr/>
          </p:nvSpPr>
          <p:spPr>
            <a:xfrm>
              <a:off x="904102" y="3512191"/>
              <a:ext cx="190079" cy="603845"/>
            </a:xfrm>
            <a:custGeom>
              <a:avLst/>
              <a:gdLst/>
              <a:ahLst/>
              <a:cxnLst/>
              <a:rect l="l" t="t" r="r" b="b"/>
              <a:pathLst>
                <a:path w="2466" h="7834" extrusionOk="0">
                  <a:moveTo>
                    <a:pt x="1370" y="1"/>
                  </a:moveTo>
                  <a:lnTo>
                    <a:pt x="1" y="286"/>
                  </a:lnTo>
                  <a:cubicBezTo>
                    <a:pt x="1" y="286"/>
                    <a:pt x="84" y="1441"/>
                    <a:pt x="298" y="1977"/>
                  </a:cubicBezTo>
                  <a:cubicBezTo>
                    <a:pt x="501" y="2525"/>
                    <a:pt x="1239" y="4299"/>
                    <a:pt x="1239" y="4299"/>
                  </a:cubicBezTo>
                  <a:cubicBezTo>
                    <a:pt x="1096" y="5275"/>
                    <a:pt x="1203" y="7728"/>
                    <a:pt x="1203" y="7728"/>
                  </a:cubicBezTo>
                  <a:cubicBezTo>
                    <a:pt x="1398" y="7807"/>
                    <a:pt x="1560" y="7834"/>
                    <a:pt x="1691" y="7834"/>
                  </a:cubicBezTo>
                  <a:cubicBezTo>
                    <a:pt x="1952" y="7834"/>
                    <a:pt x="2084" y="7728"/>
                    <a:pt x="2084" y="7728"/>
                  </a:cubicBezTo>
                  <a:cubicBezTo>
                    <a:pt x="2084" y="7728"/>
                    <a:pt x="2465" y="4311"/>
                    <a:pt x="2465" y="4120"/>
                  </a:cubicBezTo>
                  <a:cubicBezTo>
                    <a:pt x="2429" y="3096"/>
                    <a:pt x="1382" y="786"/>
                    <a:pt x="1382" y="786"/>
                  </a:cubicBezTo>
                  <a:cubicBezTo>
                    <a:pt x="1453" y="560"/>
                    <a:pt x="1382" y="1"/>
                    <a:pt x="1382" y="1"/>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106;p37">
              <a:extLst>
                <a:ext uri="{FF2B5EF4-FFF2-40B4-BE49-F238E27FC236}">
                  <a16:creationId xmlns:a16="http://schemas.microsoft.com/office/drawing/2014/main" id="{DD0E4366-BB49-CE3E-AAE7-C062B7EAE619}"/>
                </a:ext>
              </a:extLst>
            </p:cNvPr>
            <p:cNvSpPr/>
            <p:nvPr/>
          </p:nvSpPr>
          <p:spPr>
            <a:xfrm>
              <a:off x="904102" y="3512191"/>
              <a:ext cx="162485" cy="603845"/>
            </a:xfrm>
            <a:custGeom>
              <a:avLst/>
              <a:gdLst/>
              <a:ahLst/>
              <a:cxnLst/>
              <a:rect l="l" t="t" r="r" b="b"/>
              <a:pathLst>
                <a:path w="2108" h="7834" extrusionOk="0">
                  <a:moveTo>
                    <a:pt x="1370" y="1"/>
                  </a:moveTo>
                  <a:lnTo>
                    <a:pt x="1" y="286"/>
                  </a:lnTo>
                  <a:cubicBezTo>
                    <a:pt x="1" y="286"/>
                    <a:pt x="84" y="1441"/>
                    <a:pt x="298" y="1977"/>
                  </a:cubicBezTo>
                  <a:cubicBezTo>
                    <a:pt x="501" y="2525"/>
                    <a:pt x="1227" y="4299"/>
                    <a:pt x="1227" y="4299"/>
                  </a:cubicBezTo>
                  <a:cubicBezTo>
                    <a:pt x="1084" y="5275"/>
                    <a:pt x="1191" y="7728"/>
                    <a:pt x="1191" y="7728"/>
                  </a:cubicBezTo>
                  <a:cubicBezTo>
                    <a:pt x="1390" y="7807"/>
                    <a:pt x="1555" y="7834"/>
                    <a:pt x="1687" y="7834"/>
                  </a:cubicBezTo>
                  <a:cubicBezTo>
                    <a:pt x="1952" y="7834"/>
                    <a:pt x="2084" y="7728"/>
                    <a:pt x="2084" y="7728"/>
                  </a:cubicBezTo>
                  <a:cubicBezTo>
                    <a:pt x="2084" y="7728"/>
                    <a:pt x="2096" y="7632"/>
                    <a:pt x="2108" y="7490"/>
                  </a:cubicBezTo>
                  <a:lnTo>
                    <a:pt x="2108" y="7490"/>
                  </a:lnTo>
                  <a:cubicBezTo>
                    <a:pt x="2108" y="7490"/>
                    <a:pt x="1891" y="7637"/>
                    <a:pt x="1686" y="7637"/>
                  </a:cubicBezTo>
                  <a:cubicBezTo>
                    <a:pt x="1522" y="7637"/>
                    <a:pt x="1366" y="7543"/>
                    <a:pt x="1334" y="7204"/>
                  </a:cubicBezTo>
                  <a:cubicBezTo>
                    <a:pt x="1263" y="6442"/>
                    <a:pt x="1584" y="4811"/>
                    <a:pt x="1620" y="4334"/>
                  </a:cubicBezTo>
                  <a:cubicBezTo>
                    <a:pt x="1656" y="3858"/>
                    <a:pt x="846" y="2953"/>
                    <a:pt x="1084" y="2298"/>
                  </a:cubicBezTo>
                  <a:cubicBezTo>
                    <a:pt x="1322" y="1632"/>
                    <a:pt x="1370" y="1"/>
                    <a:pt x="1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107;p37">
              <a:extLst>
                <a:ext uri="{FF2B5EF4-FFF2-40B4-BE49-F238E27FC236}">
                  <a16:creationId xmlns:a16="http://schemas.microsoft.com/office/drawing/2014/main" id="{6957B426-1FE8-5F00-EDB7-1C1176827CBA}"/>
                </a:ext>
              </a:extLst>
            </p:cNvPr>
            <p:cNvSpPr/>
            <p:nvPr/>
          </p:nvSpPr>
          <p:spPr>
            <a:xfrm>
              <a:off x="1044543" y="3832464"/>
              <a:ext cx="28520" cy="26747"/>
            </a:xfrm>
            <a:custGeom>
              <a:avLst/>
              <a:gdLst/>
              <a:ahLst/>
              <a:cxnLst/>
              <a:rect l="l" t="t" r="r" b="b"/>
              <a:pathLst>
                <a:path w="370" h="347" fill="none" extrusionOk="0">
                  <a:moveTo>
                    <a:pt x="0" y="1"/>
                  </a:moveTo>
                  <a:cubicBezTo>
                    <a:pt x="0" y="1"/>
                    <a:pt x="131" y="334"/>
                    <a:pt x="369" y="346"/>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108;p37">
              <a:extLst>
                <a:ext uri="{FF2B5EF4-FFF2-40B4-BE49-F238E27FC236}">
                  <a16:creationId xmlns:a16="http://schemas.microsoft.com/office/drawing/2014/main" id="{434B0265-6FE7-50D7-A5C2-7DD56E6B8D25}"/>
                </a:ext>
              </a:extLst>
            </p:cNvPr>
            <p:cNvSpPr/>
            <p:nvPr/>
          </p:nvSpPr>
          <p:spPr>
            <a:xfrm>
              <a:off x="951815" y="3629663"/>
              <a:ext cx="47790" cy="59737"/>
            </a:xfrm>
            <a:custGeom>
              <a:avLst/>
              <a:gdLst/>
              <a:ahLst/>
              <a:cxnLst/>
              <a:rect l="l" t="t" r="r" b="b"/>
              <a:pathLst>
                <a:path w="620" h="775" fill="none" extrusionOk="0">
                  <a:moveTo>
                    <a:pt x="620" y="1"/>
                  </a:moveTo>
                  <a:cubicBezTo>
                    <a:pt x="465" y="298"/>
                    <a:pt x="251" y="560"/>
                    <a:pt x="1" y="774"/>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109;p37">
              <a:extLst>
                <a:ext uri="{FF2B5EF4-FFF2-40B4-BE49-F238E27FC236}">
                  <a16:creationId xmlns:a16="http://schemas.microsoft.com/office/drawing/2014/main" id="{B399390D-792C-7DC8-12AB-FBC1B6BAF5DA}"/>
                </a:ext>
              </a:extLst>
            </p:cNvPr>
            <p:cNvSpPr/>
            <p:nvPr/>
          </p:nvSpPr>
          <p:spPr>
            <a:xfrm>
              <a:off x="588378" y="3527839"/>
              <a:ext cx="411222" cy="593593"/>
            </a:xfrm>
            <a:custGeom>
              <a:avLst/>
              <a:gdLst/>
              <a:ahLst/>
              <a:cxnLst/>
              <a:rect l="l" t="t" r="r" b="b"/>
              <a:pathLst>
                <a:path w="5335" h="7701" extrusionOk="0">
                  <a:moveTo>
                    <a:pt x="5335" y="0"/>
                  </a:moveTo>
                  <a:lnTo>
                    <a:pt x="3299" y="131"/>
                  </a:lnTo>
                  <a:cubicBezTo>
                    <a:pt x="2775" y="1072"/>
                    <a:pt x="2930" y="1786"/>
                    <a:pt x="2930" y="1786"/>
                  </a:cubicBezTo>
                  <a:cubicBezTo>
                    <a:pt x="2692" y="2310"/>
                    <a:pt x="1942" y="4108"/>
                    <a:pt x="1942" y="4108"/>
                  </a:cubicBezTo>
                  <a:cubicBezTo>
                    <a:pt x="1203" y="5036"/>
                    <a:pt x="1" y="7465"/>
                    <a:pt x="1" y="7465"/>
                  </a:cubicBezTo>
                  <a:cubicBezTo>
                    <a:pt x="141" y="7643"/>
                    <a:pt x="309" y="7701"/>
                    <a:pt x="468" y="7701"/>
                  </a:cubicBezTo>
                  <a:cubicBezTo>
                    <a:pt x="756" y="7701"/>
                    <a:pt x="1013" y="7513"/>
                    <a:pt x="1013" y="7513"/>
                  </a:cubicBezTo>
                  <a:cubicBezTo>
                    <a:pt x="1013" y="7513"/>
                    <a:pt x="2453" y="5203"/>
                    <a:pt x="2930" y="4822"/>
                  </a:cubicBezTo>
                  <a:cubicBezTo>
                    <a:pt x="3406" y="4453"/>
                    <a:pt x="3966" y="2857"/>
                    <a:pt x="4585" y="2024"/>
                  </a:cubicBezTo>
                  <a:cubicBezTo>
                    <a:pt x="5192" y="1203"/>
                    <a:pt x="5335" y="0"/>
                    <a:pt x="5335"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110;p37">
              <a:extLst>
                <a:ext uri="{FF2B5EF4-FFF2-40B4-BE49-F238E27FC236}">
                  <a16:creationId xmlns:a16="http://schemas.microsoft.com/office/drawing/2014/main" id="{07B722F9-0425-A35D-8CE0-F06C9FB77878}"/>
                </a:ext>
              </a:extLst>
            </p:cNvPr>
            <p:cNvSpPr/>
            <p:nvPr/>
          </p:nvSpPr>
          <p:spPr>
            <a:xfrm>
              <a:off x="588378" y="3657181"/>
              <a:ext cx="301999" cy="463559"/>
            </a:xfrm>
            <a:custGeom>
              <a:avLst/>
              <a:gdLst/>
              <a:ahLst/>
              <a:cxnLst/>
              <a:rect l="l" t="t" r="r" b="b"/>
              <a:pathLst>
                <a:path w="3918" h="6014" extrusionOk="0">
                  <a:moveTo>
                    <a:pt x="2918" y="1"/>
                  </a:moveTo>
                  <a:cubicBezTo>
                    <a:pt x="2918" y="36"/>
                    <a:pt x="2918" y="72"/>
                    <a:pt x="2930" y="108"/>
                  </a:cubicBezTo>
                  <a:cubicBezTo>
                    <a:pt x="2692" y="620"/>
                    <a:pt x="1942" y="2430"/>
                    <a:pt x="1942" y="2430"/>
                  </a:cubicBezTo>
                  <a:cubicBezTo>
                    <a:pt x="1203" y="3358"/>
                    <a:pt x="1" y="5787"/>
                    <a:pt x="1" y="5787"/>
                  </a:cubicBezTo>
                  <a:cubicBezTo>
                    <a:pt x="84" y="5906"/>
                    <a:pt x="227" y="5990"/>
                    <a:pt x="370" y="6013"/>
                  </a:cubicBezTo>
                  <a:cubicBezTo>
                    <a:pt x="429" y="5942"/>
                    <a:pt x="453" y="5859"/>
                    <a:pt x="441" y="5763"/>
                  </a:cubicBezTo>
                  <a:cubicBezTo>
                    <a:pt x="406" y="5109"/>
                    <a:pt x="1465" y="3799"/>
                    <a:pt x="2215" y="2275"/>
                  </a:cubicBezTo>
                  <a:cubicBezTo>
                    <a:pt x="2954" y="763"/>
                    <a:pt x="3918" y="525"/>
                    <a:pt x="3406" y="417"/>
                  </a:cubicBezTo>
                  <a:cubicBezTo>
                    <a:pt x="3180" y="358"/>
                    <a:pt x="3001" y="203"/>
                    <a:pt x="2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111;p37">
              <a:extLst>
                <a:ext uri="{FF2B5EF4-FFF2-40B4-BE49-F238E27FC236}">
                  <a16:creationId xmlns:a16="http://schemas.microsoft.com/office/drawing/2014/main" id="{26CD438F-BE4E-A302-1B08-4773A28E84D3}"/>
                </a:ext>
              </a:extLst>
            </p:cNvPr>
            <p:cNvSpPr/>
            <p:nvPr/>
          </p:nvSpPr>
          <p:spPr>
            <a:xfrm>
              <a:off x="746240" y="3851734"/>
              <a:ext cx="20272" cy="43242"/>
            </a:xfrm>
            <a:custGeom>
              <a:avLst/>
              <a:gdLst/>
              <a:ahLst/>
              <a:cxnLst/>
              <a:rect l="l" t="t" r="r" b="b"/>
              <a:pathLst>
                <a:path w="263" h="561" fill="none" extrusionOk="0">
                  <a:moveTo>
                    <a:pt x="84" y="1"/>
                  </a:moveTo>
                  <a:cubicBezTo>
                    <a:pt x="84" y="1"/>
                    <a:pt x="1" y="382"/>
                    <a:pt x="263" y="560"/>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112;p37">
              <a:extLst>
                <a:ext uri="{FF2B5EF4-FFF2-40B4-BE49-F238E27FC236}">
                  <a16:creationId xmlns:a16="http://schemas.microsoft.com/office/drawing/2014/main" id="{852694BB-39F6-4746-E58A-08EC6C7C0472}"/>
                </a:ext>
              </a:extLst>
            </p:cNvPr>
            <p:cNvSpPr/>
            <p:nvPr/>
          </p:nvSpPr>
          <p:spPr>
            <a:xfrm>
              <a:off x="765510" y="3191534"/>
              <a:ext cx="264384" cy="374146"/>
            </a:xfrm>
            <a:custGeom>
              <a:avLst/>
              <a:gdLst/>
              <a:ahLst/>
              <a:cxnLst/>
              <a:rect l="l" t="t" r="r" b="b"/>
              <a:pathLst>
                <a:path w="3430" h="4854" extrusionOk="0">
                  <a:moveTo>
                    <a:pt x="1328" y="0"/>
                  </a:moveTo>
                  <a:cubicBezTo>
                    <a:pt x="988" y="0"/>
                    <a:pt x="655" y="127"/>
                    <a:pt x="417" y="446"/>
                  </a:cubicBezTo>
                  <a:cubicBezTo>
                    <a:pt x="1" y="1017"/>
                    <a:pt x="644" y="2970"/>
                    <a:pt x="858" y="4042"/>
                  </a:cubicBezTo>
                  <a:cubicBezTo>
                    <a:pt x="882" y="4173"/>
                    <a:pt x="882" y="4292"/>
                    <a:pt x="858" y="4423"/>
                  </a:cubicBezTo>
                  <a:cubicBezTo>
                    <a:pt x="846" y="4434"/>
                    <a:pt x="846" y="4446"/>
                    <a:pt x="846" y="4458"/>
                  </a:cubicBezTo>
                  <a:cubicBezTo>
                    <a:pt x="834" y="4649"/>
                    <a:pt x="977" y="4815"/>
                    <a:pt x="1168" y="4839"/>
                  </a:cubicBezTo>
                  <a:cubicBezTo>
                    <a:pt x="1302" y="4849"/>
                    <a:pt x="1436" y="4853"/>
                    <a:pt x="1571" y="4853"/>
                  </a:cubicBezTo>
                  <a:cubicBezTo>
                    <a:pt x="2114" y="4853"/>
                    <a:pt x="2655" y="4775"/>
                    <a:pt x="3180" y="4613"/>
                  </a:cubicBezTo>
                  <a:cubicBezTo>
                    <a:pt x="3323" y="4565"/>
                    <a:pt x="3418" y="4423"/>
                    <a:pt x="3418" y="4280"/>
                  </a:cubicBezTo>
                  <a:cubicBezTo>
                    <a:pt x="3430" y="3315"/>
                    <a:pt x="2977" y="1172"/>
                    <a:pt x="2608" y="636"/>
                  </a:cubicBezTo>
                  <a:cubicBezTo>
                    <a:pt x="2365" y="286"/>
                    <a:pt x="1839" y="0"/>
                    <a:pt x="1328"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113;p37">
              <a:extLst>
                <a:ext uri="{FF2B5EF4-FFF2-40B4-BE49-F238E27FC236}">
                  <a16:creationId xmlns:a16="http://schemas.microsoft.com/office/drawing/2014/main" id="{8E2DABAC-C926-0B27-D5F8-4C0812D876E8}"/>
                </a:ext>
              </a:extLst>
            </p:cNvPr>
            <p:cNvSpPr/>
            <p:nvPr/>
          </p:nvSpPr>
          <p:spPr>
            <a:xfrm>
              <a:off x="1159240" y="2899010"/>
              <a:ext cx="90029" cy="136046"/>
            </a:xfrm>
            <a:custGeom>
              <a:avLst/>
              <a:gdLst/>
              <a:ahLst/>
              <a:cxnLst/>
              <a:rect l="l" t="t" r="r" b="b"/>
              <a:pathLst>
                <a:path w="1168" h="1765" extrusionOk="0">
                  <a:moveTo>
                    <a:pt x="782" y="1"/>
                  </a:moveTo>
                  <a:cubicBezTo>
                    <a:pt x="720" y="1"/>
                    <a:pt x="381" y="633"/>
                    <a:pt x="381" y="633"/>
                  </a:cubicBezTo>
                  <a:cubicBezTo>
                    <a:pt x="381" y="633"/>
                    <a:pt x="441" y="288"/>
                    <a:pt x="346" y="264"/>
                  </a:cubicBezTo>
                  <a:cubicBezTo>
                    <a:pt x="344" y="263"/>
                    <a:pt x="342" y="263"/>
                    <a:pt x="340" y="263"/>
                  </a:cubicBezTo>
                  <a:cubicBezTo>
                    <a:pt x="259" y="263"/>
                    <a:pt x="190" y="1005"/>
                    <a:pt x="155" y="1133"/>
                  </a:cubicBezTo>
                  <a:cubicBezTo>
                    <a:pt x="131" y="1229"/>
                    <a:pt x="72" y="1312"/>
                    <a:pt x="0" y="1383"/>
                  </a:cubicBezTo>
                  <a:lnTo>
                    <a:pt x="334" y="1764"/>
                  </a:lnTo>
                  <a:lnTo>
                    <a:pt x="465" y="1395"/>
                  </a:lnTo>
                  <a:cubicBezTo>
                    <a:pt x="620" y="1264"/>
                    <a:pt x="751" y="1110"/>
                    <a:pt x="846" y="931"/>
                  </a:cubicBezTo>
                  <a:cubicBezTo>
                    <a:pt x="905" y="788"/>
                    <a:pt x="1167" y="562"/>
                    <a:pt x="1120" y="514"/>
                  </a:cubicBezTo>
                  <a:cubicBezTo>
                    <a:pt x="1116" y="511"/>
                    <a:pt x="1112" y="509"/>
                    <a:pt x="1106" y="509"/>
                  </a:cubicBezTo>
                  <a:cubicBezTo>
                    <a:pt x="1049" y="509"/>
                    <a:pt x="882" y="657"/>
                    <a:pt x="882" y="657"/>
                  </a:cubicBezTo>
                  <a:cubicBezTo>
                    <a:pt x="882" y="657"/>
                    <a:pt x="1096" y="276"/>
                    <a:pt x="1048" y="252"/>
                  </a:cubicBezTo>
                  <a:cubicBezTo>
                    <a:pt x="1045" y="250"/>
                    <a:pt x="1040" y="250"/>
                    <a:pt x="1035" y="250"/>
                  </a:cubicBezTo>
                  <a:cubicBezTo>
                    <a:pt x="978" y="250"/>
                    <a:pt x="846" y="371"/>
                    <a:pt x="846" y="371"/>
                  </a:cubicBezTo>
                  <a:cubicBezTo>
                    <a:pt x="846" y="371"/>
                    <a:pt x="1001" y="74"/>
                    <a:pt x="953" y="50"/>
                  </a:cubicBezTo>
                  <a:cubicBezTo>
                    <a:pt x="950" y="49"/>
                    <a:pt x="948" y="48"/>
                    <a:pt x="945" y="48"/>
                  </a:cubicBezTo>
                  <a:cubicBezTo>
                    <a:pt x="888" y="48"/>
                    <a:pt x="739" y="240"/>
                    <a:pt x="739" y="240"/>
                  </a:cubicBezTo>
                  <a:cubicBezTo>
                    <a:pt x="739" y="240"/>
                    <a:pt x="834" y="38"/>
                    <a:pt x="786" y="2"/>
                  </a:cubicBezTo>
                  <a:cubicBezTo>
                    <a:pt x="785" y="1"/>
                    <a:pt x="784" y="1"/>
                    <a:pt x="782"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114;p37">
              <a:extLst>
                <a:ext uri="{FF2B5EF4-FFF2-40B4-BE49-F238E27FC236}">
                  <a16:creationId xmlns:a16="http://schemas.microsoft.com/office/drawing/2014/main" id="{E04967CF-DBE5-7253-9431-5E5FBDE0BFC7}"/>
                </a:ext>
              </a:extLst>
            </p:cNvPr>
            <p:cNvSpPr/>
            <p:nvPr/>
          </p:nvSpPr>
          <p:spPr>
            <a:xfrm>
              <a:off x="829796" y="2989118"/>
              <a:ext cx="364357" cy="283654"/>
            </a:xfrm>
            <a:custGeom>
              <a:avLst/>
              <a:gdLst/>
              <a:ahLst/>
              <a:cxnLst/>
              <a:rect l="l" t="t" r="r" b="b"/>
              <a:pathLst>
                <a:path w="4727" h="3680" extrusionOk="0">
                  <a:moveTo>
                    <a:pt x="4239" y="0"/>
                  </a:moveTo>
                  <a:cubicBezTo>
                    <a:pt x="3370" y="1345"/>
                    <a:pt x="3262" y="1512"/>
                    <a:pt x="2941" y="1786"/>
                  </a:cubicBezTo>
                  <a:cubicBezTo>
                    <a:pt x="2727" y="1965"/>
                    <a:pt x="2310" y="2250"/>
                    <a:pt x="2012" y="2477"/>
                  </a:cubicBezTo>
                  <a:cubicBezTo>
                    <a:pt x="1881" y="2572"/>
                    <a:pt x="1727" y="2631"/>
                    <a:pt x="1560" y="2631"/>
                  </a:cubicBezTo>
                  <a:cubicBezTo>
                    <a:pt x="381" y="2655"/>
                    <a:pt x="0" y="2917"/>
                    <a:pt x="0" y="2917"/>
                  </a:cubicBezTo>
                  <a:lnTo>
                    <a:pt x="1584" y="3679"/>
                  </a:lnTo>
                  <a:cubicBezTo>
                    <a:pt x="1584" y="3679"/>
                    <a:pt x="3155" y="2822"/>
                    <a:pt x="3548" y="2417"/>
                  </a:cubicBezTo>
                  <a:cubicBezTo>
                    <a:pt x="3941" y="2000"/>
                    <a:pt x="4727" y="655"/>
                    <a:pt x="4727" y="655"/>
                  </a:cubicBezTo>
                  <a:cubicBezTo>
                    <a:pt x="4727" y="357"/>
                    <a:pt x="4536" y="95"/>
                    <a:pt x="4239" y="0"/>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115;p37">
              <a:extLst>
                <a:ext uri="{FF2B5EF4-FFF2-40B4-BE49-F238E27FC236}">
                  <a16:creationId xmlns:a16="http://schemas.microsoft.com/office/drawing/2014/main" id="{EDD38681-7169-D2C3-B383-3173DFFDF768}"/>
                </a:ext>
              </a:extLst>
            </p:cNvPr>
            <p:cNvSpPr/>
            <p:nvPr/>
          </p:nvSpPr>
          <p:spPr>
            <a:xfrm>
              <a:off x="829796" y="2989118"/>
              <a:ext cx="364357" cy="283654"/>
            </a:xfrm>
            <a:custGeom>
              <a:avLst/>
              <a:gdLst/>
              <a:ahLst/>
              <a:cxnLst/>
              <a:rect l="l" t="t" r="r" b="b"/>
              <a:pathLst>
                <a:path w="4727" h="3680" fill="none" extrusionOk="0">
                  <a:moveTo>
                    <a:pt x="0" y="2917"/>
                  </a:moveTo>
                  <a:cubicBezTo>
                    <a:pt x="0" y="2917"/>
                    <a:pt x="381" y="2655"/>
                    <a:pt x="1560" y="2631"/>
                  </a:cubicBezTo>
                  <a:cubicBezTo>
                    <a:pt x="1727" y="2631"/>
                    <a:pt x="1881" y="2572"/>
                    <a:pt x="2012" y="2477"/>
                  </a:cubicBezTo>
                  <a:cubicBezTo>
                    <a:pt x="2310" y="2250"/>
                    <a:pt x="2727" y="1965"/>
                    <a:pt x="2941" y="1786"/>
                  </a:cubicBezTo>
                  <a:cubicBezTo>
                    <a:pt x="3262" y="1512"/>
                    <a:pt x="3370" y="1345"/>
                    <a:pt x="4239" y="0"/>
                  </a:cubicBezTo>
                  <a:cubicBezTo>
                    <a:pt x="4536" y="95"/>
                    <a:pt x="4727" y="357"/>
                    <a:pt x="4727" y="655"/>
                  </a:cubicBezTo>
                  <a:cubicBezTo>
                    <a:pt x="4727" y="655"/>
                    <a:pt x="3941" y="2000"/>
                    <a:pt x="3548" y="2417"/>
                  </a:cubicBezTo>
                  <a:cubicBezTo>
                    <a:pt x="3155" y="2822"/>
                    <a:pt x="1584" y="3679"/>
                    <a:pt x="1584" y="3679"/>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116;p37">
              <a:extLst>
                <a:ext uri="{FF2B5EF4-FFF2-40B4-BE49-F238E27FC236}">
                  <a16:creationId xmlns:a16="http://schemas.microsoft.com/office/drawing/2014/main" id="{7EB0DC98-7896-D665-CFD7-0AD51DBA9863}"/>
                </a:ext>
              </a:extLst>
            </p:cNvPr>
            <p:cNvSpPr/>
            <p:nvPr/>
          </p:nvSpPr>
          <p:spPr>
            <a:xfrm>
              <a:off x="896779" y="3284570"/>
              <a:ext cx="64285" cy="79007"/>
            </a:xfrm>
            <a:custGeom>
              <a:avLst/>
              <a:gdLst/>
              <a:ahLst/>
              <a:cxnLst/>
              <a:rect l="l" t="t" r="r" b="b"/>
              <a:pathLst>
                <a:path w="834" h="1025" fill="none" extrusionOk="0">
                  <a:moveTo>
                    <a:pt x="834" y="1"/>
                  </a:moveTo>
                  <a:cubicBezTo>
                    <a:pt x="679" y="418"/>
                    <a:pt x="381" y="775"/>
                    <a:pt x="0" y="1025"/>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117;p37">
              <a:extLst>
                <a:ext uri="{FF2B5EF4-FFF2-40B4-BE49-F238E27FC236}">
                  <a16:creationId xmlns:a16="http://schemas.microsoft.com/office/drawing/2014/main" id="{7AC50C69-C5AE-EB19-3691-69C077841D59}"/>
                </a:ext>
              </a:extLst>
            </p:cNvPr>
            <p:cNvSpPr/>
            <p:nvPr/>
          </p:nvSpPr>
          <p:spPr>
            <a:xfrm>
              <a:off x="830720" y="3431410"/>
              <a:ext cx="17497" cy="90954"/>
            </a:xfrm>
            <a:custGeom>
              <a:avLst/>
              <a:gdLst/>
              <a:ahLst/>
              <a:cxnLst/>
              <a:rect l="l" t="t" r="r" b="b"/>
              <a:pathLst>
                <a:path w="227" h="1180" fill="none" extrusionOk="0">
                  <a:moveTo>
                    <a:pt x="226" y="1"/>
                  </a:moveTo>
                  <a:lnTo>
                    <a:pt x="0" y="1180"/>
                  </a:ln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118;p37">
              <a:extLst>
                <a:ext uri="{FF2B5EF4-FFF2-40B4-BE49-F238E27FC236}">
                  <a16:creationId xmlns:a16="http://schemas.microsoft.com/office/drawing/2014/main" id="{AC2B444C-321E-12A4-C4F2-B895207954C9}"/>
                </a:ext>
              </a:extLst>
            </p:cNvPr>
            <p:cNvSpPr/>
            <p:nvPr/>
          </p:nvSpPr>
          <p:spPr>
            <a:xfrm>
              <a:off x="1000453" y="3855434"/>
              <a:ext cx="43242" cy="62512"/>
            </a:xfrm>
            <a:custGeom>
              <a:avLst/>
              <a:gdLst/>
              <a:ahLst/>
              <a:cxnLst/>
              <a:rect l="l" t="t" r="r" b="b"/>
              <a:pathLst>
                <a:path w="561" h="811" fill="none" extrusionOk="0">
                  <a:moveTo>
                    <a:pt x="1" y="1"/>
                  </a:moveTo>
                  <a:cubicBezTo>
                    <a:pt x="60" y="346"/>
                    <a:pt x="275" y="643"/>
                    <a:pt x="560" y="810"/>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119;p37">
              <a:extLst>
                <a:ext uri="{FF2B5EF4-FFF2-40B4-BE49-F238E27FC236}">
                  <a16:creationId xmlns:a16="http://schemas.microsoft.com/office/drawing/2014/main" id="{9B1D5A50-0159-A261-20E3-47D82CB45EA4}"/>
                </a:ext>
              </a:extLst>
            </p:cNvPr>
            <p:cNvSpPr/>
            <p:nvPr/>
          </p:nvSpPr>
          <p:spPr>
            <a:xfrm>
              <a:off x="1524527" y="3299293"/>
              <a:ext cx="8325" cy="53262"/>
            </a:xfrm>
            <a:custGeom>
              <a:avLst/>
              <a:gdLst/>
              <a:ahLst/>
              <a:cxnLst/>
              <a:rect l="l" t="t" r="r" b="b"/>
              <a:pathLst>
                <a:path w="108" h="691" fill="none" extrusionOk="0">
                  <a:moveTo>
                    <a:pt x="107" y="0"/>
                  </a:moveTo>
                  <a:cubicBezTo>
                    <a:pt x="72" y="227"/>
                    <a:pt x="36" y="465"/>
                    <a:pt x="0" y="691"/>
                  </a:cubicBezTo>
                </a:path>
              </a:pathLst>
            </a:custGeom>
            <a:noFill/>
            <a:ln w="2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874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1000"/>
                                        <p:tgtEl>
                                          <p:spTgt spid="771"/>
                                        </p:tgtEl>
                                      </p:cBhvr>
                                    </p:animEffect>
                                    <p:anim calcmode="lin" valueType="num">
                                      <p:cBhvr>
                                        <p:cTn id="8" dur="1000" fill="hold"/>
                                        <p:tgtEl>
                                          <p:spTgt spid="771"/>
                                        </p:tgtEl>
                                        <p:attrNameLst>
                                          <p:attrName>ppt_x</p:attrName>
                                        </p:attrNameLst>
                                      </p:cBhvr>
                                      <p:tavLst>
                                        <p:tav tm="0">
                                          <p:val>
                                            <p:strVal val="#ppt_x"/>
                                          </p:val>
                                        </p:tav>
                                        <p:tav tm="100000">
                                          <p:val>
                                            <p:strVal val="#ppt_x"/>
                                          </p:val>
                                        </p:tav>
                                      </p:tavLst>
                                    </p:anim>
                                    <p:anim calcmode="lin" valueType="num">
                                      <p:cBhvr>
                                        <p:cTn id="9" dur="1000" fill="hold"/>
                                        <p:tgtEl>
                                          <p:spTgt spid="7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982"/>
                                        </p:tgtEl>
                                        <p:attrNameLst>
                                          <p:attrName>style.visibility</p:attrName>
                                        </p:attrNameLst>
                                      </p:cBhvr>
                                      <p:to>
                                        <p:strVal val="visible"/>
                                      </p:to>
                                    </p:set>
                                    <p:animEffect transition="in" filter="wipe(up)">
                                      <p:cBhvr>
                                        <p:cTn id="13" dur="1000"/>
                                        <p:tgtEl>
                                          <p:spTgt spid="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 grpId="0"/>
      <p:bldP spid="9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grpSp>
        <p:nvGrpSpPr>
          <p:cNvPr id="2119" name="Google Shape;2119;p54"/>
          <p:cNvGrpSpPr/>
          <p:nvPr/>
        </p:nvGrpSpPr>
        <p:grpSpPr>
          <a:xfrm>
            <a:off x="5261532" y="1501139"/>
            <a:ext cx="3169363" cy="2477369"/>
            <a:chOff x="713098" y="1164999"/>
            <a:chExt cx="3599397" cy="2813510"/>
          </a:xfrm>
        </p:grpSpPr>
        <p:sp>
          <p:nvSpPr>
            <p:cNvPr id="2120" name="Google Shape;2120;p54"/>
            <p:cNvSpPr/>
            <p:nvPr/>
          </p:nvSpPr>
          <p:spPr>
            <a:xfrm>
              <a:off x="2442123" y="3323187"/>
              <a:ext cx="141348" cy="141344"/>
            </a:xfrm>
            <a:custGeom>
              <a:avLst/>
              <a:gdLst/>
              <a:ahLst/>
              <a:cxnLst/>
              <a:rect l="l" t="t" r="r" b="b"/>
              <a:pathLst>
                <a:path w="3005" h="3020" extrusionOk="0">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1" name="Google Shape;2121;p54"/>
            <p:cNvGrpSpPr/>
            <p:nvPr/>
          </p:nvGrpSpPr>
          <p:grpSpPr>
            <a:xfrm>
              <a:off x="713098" y="1164999"/>
              <a:ext cx="3599397" cy="2813510"/>
              <a:chOff x="4794566" y="1229221"/>
              <a:chExt cx="3492864" cy="2730238"/>
            </a:xfrm>
          </p:grpSpPr>
          <p:sp>
            <p:nvSpPr>
              <p:cNvPr id="2122" name="Google Shape;2122;p54"/>
              <p:cNvSpPr/>
              <p:nvPr/>
            </p:nvSpPr>
            <p:spPr>
              <a:xfrm>
                <a:off x="6010192" y="3526822"/>
                <a:ext cx="1061612" cy="432637"/>
              </a:xfrm>
              <a:custGeom>
                <a:avLst/>
                <a:gdLst/>
                <a:ahLst/>
                <a:cxnLst/>
                <a:rect l="l" t="t" r="r" b="b"/>
                <a:pathLst>
                  <a:path w="15037" h="6128" extrusionOk="0">
                    <a:moveTo>
                      <a:pt x="2443" y="1"/>
                    </a:moveTo>
                    <a:lnTo>
                      <a:pt x="2222" y="2875"/>
                    </a:lnTo>
                    <a:cubicBezTo>
                      <a:pt x="2222" y="2875"/>
                      <a:pt x="2339" y="3398"/>
                      <a:pt x="1529" y="4116"/>
                    </a:cubicBezTo>
                    <a:cubicBezTo>
                      <a:pt x="732" y="4835"/>
                      <a:pt x="92" y="5500"/>
                      <a:pt x="92" y="5500"/>
                    </a:cubicBezTo>
                    <a:cubicBezTo>
                      <a:pt x="92" y="5500"/>
                      <a:pt x="1" y="5657"/>
                      <a:pt x="1" y="5892"/>
                    </a:cubicBezTo>
                    <a:cubicBezTo>
                      <a:pt x="1" y="6115"/>
                      <a:pt x="131" y="6127"/>
                      <a:pt x="693" y="6127"/>
                    </a:cubicBezTo>
                    <a:lnTo>
                      <a:pt x="14345" y="6127"/>
                    </a:lnTo>
                    <a:cubicBezTo>
                      <a:pt x="14906" y="6127"/>
                      <a:pt x="15037" y="6115"/>
                      <a:pt x="15037" y="5892"/>
                    </a:cubicBezTo>
                    <a:cubicBezTo>
                      <a:pt x="15037" y="5657"/>
                      <a:pt x="14946" y="5500"/>
                      <a:pt x="14946" y="5500"/>
                    </a:cubicBezTo>
                    <a:cubicBezTo>
                      <a:pt x="14946" y="5500"/>
                      <a:pt x="14305" y="4835"/>
                      <a:pt x="13495" y="4116"/>
                    </a:cubicBezTo>
                    <a:cubicBezTo>
                      <a:pt x="12699" y="3398"/>
                      <a:pt x="12804" y="2875"/>
                      <a:pt x="12804" y="2875"/>
                    </a:cubicBezTo>
                    <a:lnTo>
                      <a:pt x="12595"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4"/>
              <p:cNvSpPr/>
              <p:nvPr/>
            </p:nvSpPr>
            <p:spPr>
              <a:xfrm>
                <a:off x="4794566" y="1229221"/>
                <a:ext cx="3492864" cy="2297606"/>
              </a:xfrm>
              <a:custGeom>
                <a:avLst/>
                <a:gdLst/>
                <a:ahLst/>
                <a:cxnLst/>
                <a:rect l="l" t="t" r="r" b="b"/>
                <a:pathLst>
                  <a:path w="49474" h="32544" extrusionOk="0">
                    <a:moveTo>
                      <a:pt x="2509" y="0"/>
                    </a:moveTo>
                    <a:cubicBezTo>
                      <a:pt x="1124" y="0"/>
                      <a:pt x="0" y="1124"/>
                      <a:pt x="0" y="2509"/>
                    </a:cubicBezTo>
                    <a:lnTo>
                      <a:pt x="0" y="30035"/>
                    </a:lnTo>
                    <a:cubicBezTo>
                      <a:pt x="0" y="31420"/>
                      <a:pt x="1124" y="32544"/>
                      <a:pt x="2509" y="32544"/>
                    </a:cubicBezTo>
                    <a:lnTo>
                      <a:pt x="46965" y="32544"/>
                    </a:lnTo>
                    <a:cubicBezTo>
                      <a:pt x="48350" y="32544"/>
                      <a:pt x="49474" y="31420"/>
                      <a:pt x="49474" y="30035"/>
                    </a:cubicBezTo>
                    <a:lnTo>
                      <a:pt x="49474" y="2509"/>
                    </a:lnTo>
                    <a:cubicBezTo>
                      <a:pt x="49474" y="1124"/>
                      <a:pt x="48350" y="0"/>
                      <a:pt x="4696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4"/>
              <p:cNvSpPr/>
              <p:nvPr/>
            </p:nvSpPr>
            <p:spPr>
              <a:xfrm>
                <a:off x="6472417" y="3323532"/>
                <a:ext cx="137163" cy="137161"/>
              </a:xfrm>
              <a:custGeom>
                <a:avLst/>
                <a:gdLst/>
                <a:ahLst/>
                <a:cxnLst/>
                <a:rect l="l" t="t" r="r" b="b"/>
                <a:pathLst>
                  <a:path w="3005" h="3020" extrusionOk="0">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itle 5">
            <a:extLst>
              <a:ext uri="{FF2B5EF4-FFF2-40B4-BE49-F238E27FC236}">
                <a16:creationId xmlns:a16="http://schemas.microsoft.com/office/drawing/2014/main" id="{2EE4AFA6-D845-6DA7-CA64-FFD1684C9618}"/>
              </a:ext>
            </a:extLst>
          </p:cNvPr>
          <p:cNvSpPr>
            <a:spLocks noGrp="1"/>
          </p:cNvSpPr>
          <p:nvPr>
            <p:ph type="title"/>
          </p:nvPr>
        </p:nvSpPr>
        <p:spPr/>
        <p:txBody>
          <a:bodyPr/>
          <a:lstStyle/>
          <a:p>
            <a:endParaRPr lang="en-US"/>
          </a:p>
        </p:txBody>
      </p:sp>
      <p:sp>
        <p:nvSpPr>
          <p:cNvPr id="7" name="Google Shape;2116;p54">
            <a:extLst>
              <a:ext uri="{FF2B5EF4-FFF2-40B4-BE49-F238E27FC236}">
                <a16:creationId xmlns:a16="http://schemas.microsoft.com/office/drawing/2014/main" id="{3F950183-833B-C3A7-D4F8-C9A98F620A31}"/>
              </a:ext>
            </a:extLst>
          </p:cNvPr>
          <p:cNvSpPr/>
          <p:nvPr/>
        </p:nvSpPr>
        <p:spPr>
          <a:xfrm>
            <a:off x="713100" y="1691500"/>
            <a:ext cx="4308480" cy="638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17;p54">
            <a:extLst>
              <a:ext uri="{FF2B5EF4-FFF2-40B4-BE49-F238E27FC236}">
                <a16:creationId xmlns:a16="http://schemas.microsoft.com/office/drawing/2014/main" id="{6FD1BC44-4E2A-C7F2-E762-5E64CCFF7110}"/>
              </a:ext>
            </a:extLst>
          </p:cNvPr>
          <p:cNvSpPr txBox="1">
            <a:spLocks/>
          </p:cNvSpPr>
          <p:nvPr/>
        </p:nvSpPr>
        <p:spPr>
          <a:xfrm flipH="1">
            <a:off x="849113" y="1767700"/>
            <a:ext cx="4118410" cy="49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pace Grotesk"/>
              <a:buNone/>
              <a:defRPr sz="3000" b="1"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600"/>
              <a:buFont typeface="Space Grotesk"/>
              <a:buNone/>
              <a:defRPr sz="36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600"/>
              <a:buFont typeface="Space Grotesk"/>
              <a:buNone/>
              <a:defRPr sz="36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600"/>
              <a:buFont typeface="Space Grotesk"/>
              <a:buNone/>
              <a:defRPr sz="36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600"/>
              <a:buFont typeface="Space Grotesk"/>
              <a:buNone/>
              <a:defRPr sz="36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600"/>
              <a:buFont typeface="Space Grotesk"/>
              <a:buNone/>
              <a:defRPr sz="36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600"/>
              <a:buFont typeface="Space Grotesk"/>
              <a:buNone/>
              <a:defRPr sz="36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600"/>
              <a:buFont typeface="Space Grotesk"/>
              <a:buNone/>
              <a:defRPr sz="36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600"/>
              <a:buFont typeface="Space Grotesk"/>
              <a:buNone/>
              <a:defRPr sz="3600" b="1" i="0" u="none" strike="noStrike" cap="none">
                <a:solidFill>
                  <a:schemeClr val="dk1"/>
                </a:solidFill>
                <a:latin typeface="Space Grotesk"/>
                <a:ea typeface="Space Grotesk"/>
                <a:cs typeface="Space Grotesk"/>
                <a:sym typeface="Space Grotesk"/>
              </a:defRPr>
            </a:lvl9pPr>
          </a:lstStyle>
          <a:p>
            <a:r>
              <a:rPr lang="en-US">
                <a:solidFill>
                  <a:schemeClr val="lt1"/>
                </a:solidFill>
              </a:rPr>
              <a:t>Thanks for watching</a:t>
            </a:r>
          </a:p>
        </p:txBody>
      </p:sp>
      <p:sp>
        <p:nvSpPr>
          <p:cNvPr id="9" name="Google Shape;2118;p54">
            <a:extLst>
              <a:ext uri="{FF2B5EF4-FFF2-40B4-BE49-F238E27FC236}">
                <a16:creationId xmlns:a16="http://schemas.microsoft.com/office/drawing/2014/main" id="{51E33B5B-3A03-16BE-8E7E-D47371BC8362}"/>
              </a:ext>
            </a:extLst>
          </p:cNvPr>
          <p:cNvSpPr txBox="1">
            <a:spLocks noGrp="1"/>
          </p:cNvSpPr>
          <p:nvPr>
            <p:ph type="subTitle" idx="1"/>
          </p:nvPr>
        </p:nvSpPr>
        <p:spPr>
          <a:xfrm flipH="1">
            <a:off x="1189018" y="2406100"/>
            <a:ext cx="3438600" cy="107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a:t>Du kannst das Bild auf dem Bildschirm durch dein eigenes Werk ersetzen. Rechtsklick einfach darauf und wähle „Bild ersetzen"</a:t>
            </a:r>
            <a:endParaRPr/>
          </a:p>
        </p:txBody>
      </p:sp>
      <p:pic>
        <p:nvPicPr>
          <p:cNvPr id="3" name="Picture 2">
            <a:extLst>
              <a:ext uri="{FF2B5EF4-FFF2-40B4-BE49-F238E27FC236}">
                <a16:creationId xmlns:a16="http://schemas.microsoft.com/office/drawing/2014/main" id="{F1F699B2-4622-4080-F155-F9EFCC9DC9BC}"/>
              </a:ext>
            </a:extLst>
          </p:cNvPr>
          <p:cNvPicPr>
            <a:picLocks noChangeAspect="1"/>
          </p:cNvPicPr>
          <p:nvPr/>
        </p:nvPicPr>
        <p:blipFill>
          <a:blip r:embed="rId3"/>
          <a:stretch>
            <a:fillRect/>
          </a:stretch>
        </p:blipFill>
        <p:spPr>
          <a:xfrm>
            <a:off x="5395461" y="1691499"/>
            <a:ext cx="2929170" cy="1649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3"/>
          <p:cNvSpPr/>
          <p:nvPr/>
        </p:nvSpPr>
        <p:spPr>
          <a:xfrm>
            <a:off x="2011680" y="2184326"/>
            <a:ext cx="23778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2083753" y="2250852"/>
            <a:ext cx="2263734"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907673" y="1985851"/>
            <a:ext cx="983400" cy="9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930709" y="2008887"/>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chemeClr val="lt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2020438" y="3473539"/>
            <a:ext cx="23778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3"/>
          <p:cNvSpPr/>
          <p:nvPr/>
        </p:nvSpPr>
        <p:spPr>
          <a:xfrm>
            <a:off x="2062445" y="3528439"/>
            <a:ext cx="22938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907673" y="3263438"/>
            <a:ext cx="983400" cy="9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930709" y="3286474"/>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chemeClr val="lt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6009558" y="2217163"/>
            <a:ext cx="23778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6051565" y="2272063"/>
            <a:ext cx="22938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4877822" y="1959613"/>
            <a:ext cx="983400" cy="9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4900858" y="1982649"/>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chemeClr val="lt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002870" y="3471863"/>
            <a:ext cx="23778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6068580" y="3528439"/>
            <a:ext cx="223784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4854448" y="3246099"/>
            <a:ext cx="983400" cy="9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4877484" y="3269135"/>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chemeClr val="lt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txBox="1">
            <a:spLocks noGrp="1"/>
          </p:cNvSpPr>
          <p:nvPr>
            <p:ph type="title"/>
          </p:nvPr>
        </p:nvSpPr>
        <p:spPr>
          <a:xfrm>
            <a:off x="2285269" y="2214763"/>
            <a:ext cx="2233668" cy="4269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0">
                <a:solidFill>
                  <a:schemeClr val="lt1"/>
                </a:solidFill>
                <a:latin typeface="Roboto" panose="02000000000000000000" pitchFamily="2" charset="0"/>
                <a:ea typeface="Roboto" panose="02000000000000000000" pitchFamily="2" charset="0"/>
                <a:cs typeface="Roboto" panose="02000000000000000000" pitchFamily="2" charset="0"/>
              </a:rPr>
              <a:t>Tổng quan đề tài</a:t>
            </a:r>
            <a:endParaRPr sz="1600" b="0"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330" name="Google Shape;330;p33"/>
          <p:cNvSpPr txBox="1">
            <a:spLocks noGrp="1"/>
          </p:cNvSpPr>
          <p:nvPr>
            <p:ph type="title" idx="2"/>
          </p:nvPr>
        </p:nvSpPr>
        <p:spPr>
          <a:xfrm>
            <a:off x="1007573" y="2241001"/>
            <a:ext cx="783600" cy="4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01</a:t>
            </a:r>
            <a:endParaRPr/>
          </a:p>
        </p:txBody>
      </p:sp>
      <p:sp>
        <p:nvSpPr>
          <p:cNvPr id="331" name="Google Shape;331;p33"/>
          <p:cNvSpPr txBox="1">
            <a:spLocks noGrp="1"/>
          </p:cNvSpPr>
          <p:nvPr>
            <p:ph type="title" idx="3"/>
          </p:nvPr>
        </p:nvSpPr>
        <p:spPr>
          <a:xfrm>
            <a:off x="713100" y="470249"/>
            <a:ext cx="7717800" cy="468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2400"/>
              <a:t>NỘI DUNG</a:t>
            </a:r>
            <a:endParaRPr sz="2400" dirty="0"/>
          </a:p>
        </p:txBody>
      </p:sp>
      <p:sp>
        <p:nvSpPr>
          <p:cNvPr id="332" name="Google Shape;332;p33"/>
          <p:cNvSpPr txBox="1">
            <a:spLocks noGrp="1"/>
          </p:cNvSpPr>
          <p:nvPr>
            <p:ph type="title" idx="4"/>
          </p:nvPr>
        </p:nvSpPr>
        <p:spPr>
          <a:xfrm>
            <a:off x="2183007" y="3556010"/>
            <a:ext cx="2022670" cy="35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b="0" dirty="0">
                <a:solidFill>
                  <a:schemeClr val="lt1"/>
                </a:solidFill>
                <a:latin typeface="Roboto" panose="02000000000000000000" pitchFamily="2" charset="0"/>
                <a:ea typeface="Roboto" panose="02000000000000000000" pitchFamily="2" charset="0"/>
                <a:cs typeface="Roboto" panose="02000000000000000000" pitchFamily="2" charset="0"/>
              </a:rPr>
              <a:t>Phân chia công việc</a:t>
            </a:r>
            <a:endParaRPr sz="1600" b="0"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334" name="Google Shape;334;p33"/>
          <p:cNvSpPr txBox="1">
            <a:spLocks noGrp="1"/>
          </p:cNvSpPr>
          <p:nvPr>
            <p:ph type="title" idx="6"/>
          </p:nvPr>
        </p:nvSpPr>
        <p:spPr>
          <a:xfrm>
            <a:off x="1007573" y="3518588"/>
            <a:ext cx="783600" cy="4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02</a:t>
            </a:r>
            <a:endParaRPr/>
          </a:p>
        </p:txBody>
      </p:sp>
      <p:sp>
        <p:nvSpPr>
          <p:cNvPr id="335" name="Google Shape;335;p33"/>
          <p:cNvSpPr txBox="1">
            <a:spLocks noGrp="1"/>
          </p:cNvSpPr>
          <p:nvPr>
            <p:ph type="title" idx="7"/>
          </p:nvPr>
        </p:nvSpPr>
        <p:spPr>
          <a:xfrm>
            <a:off x="6172122" y="2304397"/>
            <a:ext cx="1984418" cy="35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b="0" dirty="0">
                <a:solidFill>
                  <a:schemeClr val="lt1"/>
                </a:solidFill>
                <a:latin typeface="Roboto" panose="02000000000000000000" pitchFamily="2" charset="0"/>
                <a:ea typeface="Roboto" panose="02000000000000000000" pitchFamily="2" charset="0"/>
                <a:cs typeface="Roboto" panose="02000000000000000000" pitchFamily="2" charset="0"/>
              </a:rPr>
              <a:t>Các bước thực hiện</a:t>
            </a:r>
            <a:endParaRPr sz="1600" b="0"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337" name="Google Shape;337;p33"/>
          <p:cNvSpPr txBox="1">
            <a:spLocks noGrp="1"/>
          </p:cNvSpPr>
          <p:nvPr>
            <p:ph type="title" idx="9"/>
          </p:nvPr>
        </p:nvSpPr>
        <p:spPr>
          <a:xfrm>
            <a:off x="4977722" y="2214763"/>
            <a:ext cx="783600" cy="4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t>03</a:t>
            </a:r>
            <a:endParaRPr dirty="0"/>
          </a:p>
        </p:txBody>
      </p:sp>
      <p:sp>
        <p:nvSpPr>
          <p:cNvPr id="338" name="Google Shape;338;p33"/>
          <p:cNvSpPr txBox="1">
            <a:spLocks noGrp="1"/>
          </p:cNvSpPr>
          <p:nvPr>
            <p:ph type="title" idx="13"/>
          </p:nvPr>
        </p:nvSpPr>
        <p:spPr>
          <a:xfrm>
            <a:off x="6305970" y="3528440"/>
            <a:ext cx="1778200" cy="3960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b="0" dirty="0">
                <a:solidFill>
                  <a:schemeClr val="lt1"/>
                </a:solidFill>
                <a:latin typeface="Roboto" panose="02000000000000000000" pitchFamily="2" charset="0"/>
                <a:ea typeface="Roboto" panose="02000000000000000000" pitchFamily="2" charset="0"/>
                <a:cs typeface="Roboto" panose="02000000000000000000" pitchFamily="2" charset="0"/>
              </a:rPr>
              <a:t>Kết quả </a:t>
            </a:r>
            <a:r>
              <a:rPr lang="de" sz="1600" b="0">
                <a:solidFill>
                  <a:schemeClr val="lt1"/>
                </a:solidFill>
                <a:latin typeface="Roboto" panose="02000000000000000000" pitchFamily="2" charset="0"/>
                <a:ea typeface="Roboto" panose="02000000000000000000" pitchFamily="2" charset="0"/>
                <a:cs typeface="Roboto" panose="02000000000000000000" pitchFamily="2" charset="0"/>
              </a:rPr>
              <a:t>đạt được</a:t>
            </a:r>
            <a:endParaRPr sz="1600" b="0"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340" name="Google Shape;340;p33"/>
          <p:cNvSpPr txBox="1">
            <a:spLocks noGrp="1"/>
          </p:cNvSpPr>
          <p:nvPr>
            <p:ph type="title" idx="15"/>
          </p:nvPr>
        </p:nvSpPr>
        <p:spPr>
          <a:xfrm>
            <a:off x="4954348" y="3501249"/>
            <a:ext cx="783600" cy="4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04</a:t>
            </a:r>
            <a:endParaRPr/>
          </a:p>
        </p:txBody>
      </p:sp>
    </p:spTree>
    <p:extLst>
      <p:ext uri="{BB962C8B-B14F-4D97-AF65-F5344CB8AC3E}">
        <p14:creationId xmlns:p14="http://schemas.microsoft.com/office/powerpoint/2010/main" val="112183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44"/>
          <p:cNvSpPr txBox="1">
            <a:spLocks noGrp="1"/>
          </p:cNvSpPr>
          <p:nvPr>
            <p:ph type="title"/>
          </p:nvPr>
        </p:nvSpPr>
        <p:spPr>
          <a:xfrm>
            <a:off x="475383" y="2326721"/>
            <a:ext cx="4757168" cy="6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4000"/>
              <a:t>Tổng quan đề tài</a:t>
            </a:r>
            <a:endParaRPr sz="4000"/>
          </a:p>
        </p:txBody>
      </p:sp>
      <p:sp>
        <p:nvSpPr>
          <p:cNvPr id="1509" name="Google Shape;1509;p44"/>
          <p:cNvSpPr/>
          <p:nvPr/>
        </p:nvSpPr>
        <p:spPr>
          <a:xfrm>
            <a:off x="5940479" y="3575842"/>
            <a:ext cx="82388" cy="229741"/>
          </a:xfrm>
          <a:custGeom>
            <a:avLst/>
            <a:gdLst/>
            <a:ahLst/>
            <a:cxnLst/>
            <a:rect l="l" t="t" r="r" b="b"/>
            <a:pathLst>
              <a:path w="1168" h="3257" extrusionOk="0">
                <a:moveTo>
                  <a:pt x="599" y="0"/>
                </a:moveTo>
                <a:cubicBezTo>
                  <a:pt x="534" y="0"/>
                  <a:pt x="468" y="14"/>
                  <a:pt x="405" y="42"/>
                </a:cubicBezTo>
                <a:cubicBezTo>
                  <a:pt x="394" y="54"/>
                  <a:pt x="382" y="54"/>
                  <a:pt x="370" y="66"/>
                </a:cubicBezTo>
                <a:cubicBezTo>
                  <a:pt x="36" y="268"/>
                  <a:pt x="1" y="994"/>
                  <a:pt x="96" y="1340"/>
                </a:cubicBezTo>
                <a:cubicBezTo>
                  <a:pt x="96" y="1364"/>
                  <a:pt x="274" y="1816"/>
                  <a:pt x="286" y="1816"/>
                </a:cubicBezTo>
                <a:cubicBezTo>
                  <a:pt x="286" y="1923"/>
                  <a:pt x="274" y="2042"/>
                  <a:pt x="274" y="2185"/>
                </a:cubicBezTo>
                <a:cubicBezTo>
                  <a:pt x="274" y="2423"/>
                  <a:pt x="274" y="2697"/>
                  <a:pt x="298" y="3007"/>
                </a:cubicBezTo>
                <a:cubicBezTo>
                  <a:pt x="298" y="3054"/>
                  <a:pt x="310" y="3114"/>
                  <a:pt x="310" y="3161"/>
                </a:cubicBezTo>
                <a:cubicBezTo>
                  <a:pt x="346" y="3221"/>
                  <a:pt x="370" y="3257"/>
                  <a:pt x="370" y="3257"/>
                </a:cubicBezTo>
                <a:cubicBezTo>
                  <a:pt x="358" y="3173"/>
                  <a:pt x="358" y="3078"/>
                  <a:pt x="346" y="3007"/>
                </a:cubicBezTo>
                <a:cubicBezTo>
                  <a:pt x="310" y="2697"/>
                  <a:pt x="310" y="2423"/>
                  <a:pt x="310" y="2185"/>
                </a:cubicBezTo>
                <a:lnTo>
                  <a:pt x="310" y="1792"/>
                </a:lnTo>
                <a:cubicBezTo>
                  <a:pt x="405" y="1709"/>
                  <a:pt x="846" y="1352"/>
                  <a:pt x="965" y="1102"/>
                </a:cubicBezTo>
                <a:cubicBezTo>
                  <a:pt x="1084" y="863"/>
                  <a:pt x="1167" y="530"/>
                  <a:pt x="1036" y="280"/>
                </a:cubicBezTo>
                <a:cubicBezTo>
                  <a:pt x="958" y="105"/>
                  <a:pt x="782" y="0"/>
                  <a:pt x="599" y="0"/>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4"/>
          <p:cNvSpPr/>
          <p:nvPr/>
        </p:nvSpPr>
        <p:spPr>
          <a:xfrm>
            <a:off x="5852305" y="3733778"/>
            <a:ext cx="110955" cy="71807"/>
          </a:xfrm>
          <a:custGeom>
            <a:avLst/>
            <a:gdLst/>
            <a:ahLst/>
            <a:cxnLst/>
            <a:rect l="l" t="t" r="r" b="b"/>
            <a:pathLst>
              <a:path w="1573" h="1018" extrusionOk="0">
                <a:moveTo>
                  <a:pt x="565" y="1"/>
                </a:moveTo>
                <a:cubicBezTo>
                  <a:pt x="547" y="1"/>
                  <a:pt x="530" y="2"/>
                  <a:pt x="512" y="6"/>
                </a:cubicBezTo>
                <a:cubicBezTo>
                  <a:pt x="60" y="77"/>
                  <a:pt x="0" y="494"/>
                  <a:pt x="417" y="768"/>
                </a:cubicBezTo>
                <a:cubicBezTo>
                  <a:pt x="774" y="994"/>
                  <a:pt x="1394" y="1018"/>
                  <a:pt x="1572" y="1018"/>
                </a:cubicBezTo>
                <a:cubicBezTo>
                  <a:pt x="1572" y="982"/>
                  <a:pt x="1572" y="946"/>
                  <a:pt x="1560" y="922"/>
                </a:cubicBezTo>
                <a:cubicBezTo>
                  <a:pt x="1401" y="673"/>
                  <a:pt x="928" y="1"/>
                  <a:pt x="565"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4"/>
          <p:cNvSpPr/>
          <p:nvPr/>
        </p:nvSpPr>
        <p:spPr>
          <a:xfrm>
            <a:off x="5859006" y="3709795"/>
            <a:ext cx="368770" cy="504978"/>
          </a:xfrm>
          <a:custGeom>
            <a:avLst/>
            <a:gdLst/>
            <a:ahLst/>
            <a:cxnLst/>
            <a:rect l="l" t="t" r="r" b="b"/>
            <a:pathLst>
              <a:path w="5228" h="7159" extrusionOk="0">
                <a:moveTo>
                  <a:pt x="2394" y="0"/>
                </a:moveTo>
                <a:cubicBezTo>
                  <a:pt x="2001" y="36"/>
                  <a:pt x="1644" y="655"/>
                  <a:pt x="1560" y="1000"/>
                </a:cubicBezTo>
                <a:cubicBezTo>
                  <a:pt x="1560" y="1024"/>
                  <a:pt x="1537" y="1215"/>
                  <a:pt x="1525" y="1358"/>
                </a:cubicBezTo>
                <a:lnTo>
                  <a:pt x="1477" y="1358"/>
                </a:lnTo>
                <a:cubicBezTo>
                  <a:pt x="1489" y="1584"/>
                  <a:pt x="1525" y="1834"/>
                  <a:pt x="1560" y="2084"/>
                </a:cubicBezTo>
                <a:cubicBezTo>
                  <a:pt x="1632" y="2453"/>
                  <a:pt x="1715" y="2810"/>
                  <a:pt x="1846" y="3155"/>
                </a:cubicBezTo>
                <a:cubicBezTo>
                  <a:pt x="1846" y="3155"/>
                  <a:pt x="1846" y="3155"/>
                  <a:pt x="1846" y="3167"/>
                </a:cubicBezTo>
                <a:cubicBezTo>
                  <a:pt x="1775" y="3072"/>
                  <a:pt x="1572" y="2810"/>
                  <a:pt x="1549" y="2798"/>
                </a:cubicBezTo>
                <a:cubicBezTo>
                  <a:pt x="1349" y="2599"/>
                  <a:pt x="899" y="2338"/>
                  <a:pt x="544" y="2338"/>
                </a:cubicBezTo>
                <a:cubicBezTo>
                  <a:pt x="454" y="2338"/>
                  <a:pt x="370" y="2355"/>
                  <a:pt x="298" y="2393"/>
                </a:cubicBezTo>
                <a:cubicBezTo>
                  <a:pt x="72" y="2524"/>
                  <a:pt x="1" y="2810"/>
                  <a:pt x="120" y="3024"/>
                </a:cubicBezTo>
                <a:cubicBezTo>
                  <a:pt x="132" y="3048"/>
                  <a:pt x="144" y="3060"/>
                  <a:pt x="156" y="3072"/>
                </a:cubicBezTo>
                <a:cubicBezTo>
                  <a:pt x="310" y="3310"/>
                  <a:pt x="644" y="3405"/>
                  <a:pt x="918" y="3429"/>
                </a:cubicBezTo>
                <a:cubicBezTo>
                  <a:pt x="932" y="3430"/>
                  <a:pt x="947" y="3431"/>
                  <a:pt x="962" y="3431"/>
                </a:cubicBezTo>
                <a:cubicBezTo>
                  <a:pt x="1272" y="3431"/>
                  <a:pt x="1825" y="3214"/>
                  <a:pt x="1870" y="3203"/>
                </a:cubicBezTo>
                <a:cubicBezTo>
                  <a:pt x="2001" y="3548"/>
                  <a:pt x="2156" y="3894"/>
                  <a:pt x="2334" y="4215"/>
                </a:cubicBezTo>
                <a:cubicBezTo>
                  <a:pt x="2442" y="4418"/>
                  <a:pt x="2549" y="4608"/>
                  <a:pt x="2668" y="4799"/>
                </a:cubicBezTo>
                <a:cubicBezTo>
                  <a:pt x="2608" y="4715"/>
                  <a:pt x="2549" y="4644"/>
                  <a:pt x="2537" y="4632"/>
                </a:cubicBezTo>
                <a:cubicBezTo>
                  <a:pt x="2326" y="4431"/>
                  <a:pt x="1870" y="4177"/>
                  <a:pt x="1520" y="4177"/>
                </a:cubicBezTo>
                <a:cubicBezTo>
                  <a:pt x="1434" y="4177"/>
                  <a:pt x="1355" y="4192"/>
                  <a:pt x="1287" y="4227"/>
                </a:cubicBezTo>
                <a:cubicBezTo>
                  <a:pt x="1060" y="4358"/>
                  <a:pt x="977" y="4644"/>
                  <a:pt x="1108" y="4870"/>
                </a:cubicBezTo>
                <a:cubicBezTo>
                  <a:pt x="1120" y="4882"/>
                  <a:pt x="1132" y="4894"/>
                  <a:pt x="1132" y="4918"/>
                </a:cubicBezTo>
                <a:cubicBezTo>
                  <a:pt x="1299" y="5156"/>
                  <a:pt x="1632" y="5251"/>
                  <a:pt x="1894" y="5263"/>
                </a:cubicBezTo>
                <a:cubicBezTo>
                  <a:pt x="1909" y="5264"/>
                  <a:pt x="1925" y="5265"/>
                  <a:pt x="1942" y="5265"/>
                </a:cubicBezTo>
                <a:cubicBezTo>
                  <a:pt x="2216" y="5265"/>
                  <a:pt x="2688" y="5093"/>
                  <a:pt x="2823" y="5049"/>
                </a:cubicBezTo>
                <a:cubicBezTo>
                  <a:pt x="2870" y="5120"/>
                  <a:pt x="2906" y="5191"/>
                  <a:pt x="2953" y="5263"/>
                </a:cubicBezTo>
                <a:cubicBezTo>
                  <a:pt x="3168" y="5608"/>
                  <a:pt x="3382" y="5953"/>
                  <a:pt x="3585" y="6299"/>
                </a:cubicBezTo>
                <a:cubicBezTo>
                  <a:pt x="3656" y="6418"/>
                  <a:pt x="3715" y="6537"/>
                  <a:pt x="3775" y="6668"/>
                </a:cubicBezTo>
                <a:cubicBezTo>
                  <a:pt x="3727" y="6596"/>
                  <a:pt x="3680" y="6537"/>
                  <a:pt x="3668" y="6525"/>
                </a:cubicBezTo>
                <a:cubicBezTo>
                  <a:pt x="3458" y="6324"/>
                  <a:pt x="3001" y="6070"/>
                  <a:pt x="2651" y="6070"/>
                </a:cubicBezTo>
                <a:cubicBezTo>
                  <a:pt x="2565" y="6070"/>
                  <a:pt x="2486" y="6085"/>
                  <a:pt x="2418" y="6120"/>
                </a:cubicBezTo>
                <a:cubicBezTo>
                  <a:pt x="2191" y="6251"/>
                  <a:pt x="2108" y="6537"/>
                  <a:pt x="2239" y="6763"/>
                </a:cubicBezTo>
                <a:cubicBezTo>
                  <a:pt x="2251" y="6775"/>
                  <a:pt x="2263" y="6799"/>
                  <a:pt x="2275" y="6811"/>
                </a:cubicBezTo>
                <a:cubicBezTo>
                  <a:pt x="2430" y="7049"/>
                  <a:pt x="2763" y="7144"/>
                  <a:pt x="3025" y="7156"/>
                </a:cubicBezTo>
                <a:cubicBezTo>
                  <a:pt x="3042" y="7158"/>
                  <a:pt x="3060" y="7158"/>
                  <a:pt x="3079" y="7158"/>
                </a:cubicBezTo>
                <a:cubicBezTo>
                  <a:pt x="3350" y="7158"/>
                  <a:pt x="3785" y="7009"/>
                  <a:pt x="3930" y="6954"/>
                </a:cubicBezTo>
                <a:cubicBezTo>
                  <a:pt x="3954" y="7001"/>
                  <a:pt x="3989" y="7049"/>
                  <a:pt x="4013" y="7108"/>
                </a:cubicBezTo>
                <a:lnTo>
                  <a:pt x="4192" y="7049"/>
                </a:lnTo>
                <a:cubicBezTo>
                  <a:pt x="4120" y="6918"/>
                  <a:pt x="4049" y="6787"/>
                  <a:pt x="3977" y="6656"/>
                </a:cubicBezTo>
                <a:cubicBezTo>
                  <a:pt x="4120" y="6608"/>
                  <a:pt x="4644" y="6430"/>
                  <a:pt x="4835" y="6251"/>
                </a:cubicBezTo>
                <a:cubicBezTo>
                  <a:pt x="5025" y="6072"/>
                  <a:pt x="5228" y="5799"/>
                  <a:pt x="5204" y="5513"/>
                </a:cubicBezTo>
                <a:cubicBezTo>
                  <a:pt x="5181" y="5258"/>
                  <a:pt x="4966" y="5060"/>
                  <a:pt x="4714" y="5060"/>
                </a:cubicBezTo>
                <a:cubicBezTo>
                  <a:pt x="4706" y="5060"/>
                  <a:pt x="4699" y="5060"/>
                  <a:pt x="4692" y="5060"/>
                </a:cubicBezTo>
                <a:cubicBezTo>
                  <a:pt x="4680" y="5060"/>
                  <a:pt x="4668" y="5072"/>
                  <a:pt x="4656" y="5072"/>
                </a:cubicBezTo>
                <a:cubicBezTo>
                  <a:pt x="4263" y="5144"/>
                  <a:pt x="3977" y="5799"/>
                  <a:pt x="3930" y="6156"/>
                </a:cubicBezTo>
                <a:lnTo>
                  <a:pt x="3930" y="6573"/>
                </a:lnTo>
                <a:cubicBezTo>
                  <a:pt x="3870" y="6453"/>
                  <a:pt x="3799" y="6334"/>
                  <a:pt x="3727" y="6215"/>
                </a:cubicBezTo>
                <a:cubicBezTo>
                  <a:pt x="3513" y="5870"/>
                  <a:pt x="3299" y="5525"/>
                  <a:pt x="3073" y="5191"/>
                </a:cubicBezTo>
                <a:lnTo>
                  <a:pt x="2870" y="4870"/>
                </a:lnTo>
                <a:cubicBezTo>
                  <a:pt x="2930" y="4858"/>
                  <a:pt x="3537" y="4668"/>
                  <a:pt x="3763" y="4465"/>
                </a:cubicBezTo>
                <a:cubicBezTo>
                  <a:pt x="3954" y="4287"/>
                  <a:pt x="4156" y="4001"/>
                  <a:pt x="4132" y="3727"/>
                </a:cubicBezTo>
                <a:cubicBezTo>
                  <a:pt x="4109" y="3472"/>
                  <a:pt x="3895" y="3274"/>
                  <a:pt x="3642" y="3274"/>
                </a:cubicBezTo>
                <a:cubicBezTo>
                  <a:pt x="3635" y="3274"/>
                  <a:pt x="3628" y="3274"/>
                  <a:pt x="3620" y="3275"/>
                </a:cubicBezTo>
                <a:lnTo>
                  <a:pt x="3585" y="3275"/>
                </a:lnTo>
                <a:cubicBezTo>
                  <a:pt x="3192" y="3358"/>
                  <a:pt x="2906" y="4013"/>
                  <a:pt x="2858" y="4358"/>
                </a:cubicBezTo>
                <a:lnTo>
                  <a:pt x="2858" y="4858"/>
                </a:lnTo>
                <a:cubicBezTo>
                  <a:pt x="2715" y="4620"/>
                  <a:pt x="2572" y="4394"/>
                  <a:pt x="2442" y="4156"/>
                </a:cubicBezTo>
                <a:cubicBezTo>
                  <a:pt x="2263" y="3846"/>
                  <a:pt x="2096" y="3525"/>
                  <a:pt x="1965" y="3191"/>
                </a:cubicBezTo>
                <a:cubicBezTo>
                  <a:pt x="1989" y="3179"/>
                  <a:pt x="2632" y="2977"/>
                  <a:pt x="2858" y="2774"/>
                </a:cubicBezTo>
                <a:cubicBezTo>
                  <a:pt x="3049" y="2596"/>
                  <a:pt x="3251" y="2310"/>
                  <a:pt x="3215" y="2036"/>
                </a:cubicBezTo>
                <a:cubicBezTo>
                  <a:pt x="3204" y="1782"/>
                  <a:pt x="2990" y="1583"/>
                  <a:pt x="2726" y="1583"/>
                </a:cubicBezTo>
                <a:cubicBezTo>
                  <a:pt x="2719" y="1583"/>
                  <a:pt x="2711" y="1584"/>
                  <a:pt x="2703" y="1584"/>
                </a:cubicBezTo>
                <a:cubicBezTo>
                  <a:pt x="2692" y="1584"/>
                  <a:pt x="2680" y="1584"/>
                  <a:pt x="2668" y="1596"/>
                </a:cubicBezTo>
                <a:cubicBezTo>
                  <a:pt x="2275" y="1667"/>
                  <a:pt x="1989" y="2322"/>
                  <a:pt x="1953" y="2667"/>
                </a:cubicBezTo>
                <a:lnTo>
                  <a:pt x="1953" y="3167"/>
                </a:lnTo>
                <a:cubicBezTo>
                  <a:pt x="1941" y="3155"/>
                  <a:pt x="1930" y="3132"/>
                  <a:pt x="1930" y="3108"/>
                </a:cubicBezTo>
                <a:cubicBezTo>
                  <a:pt x="1799" y="2774"/>
                  <a:pt x="1703" y="2429"/>
                  <a:pt x="1632" y="2072"/>
                </a:cubicBezTo>
                <a:cubicBezTo>
                  <a:pt x="1584" y="1870"/>
                  <a:pt x="1560" y="1691"/>
                  <a:pt x="1537" y="1500"/>
                </a:cubicBezTo>
                <a:cubicBezTo>
                  <a:pt x="1668" y="1477"/>
                  <a:pt x="2227" y="1358"/>
                  <a:pt x="2453" y="1203"/>
                </a:cubicBezTo>
                <a:cubicBezTo>
                  <a:pt x="2680" y="1036"/>
                  <a:pt x="2894" y="786"/>
                  <a:pt x="2894" y="500"/>
                </a:cubicBezTo>
                <a:cubicBezTo>
                  <a:pt x="2906" y="238"/>
                  <a:pt x="2703" y="12"/>
                  <a:pt x="2442" y="0"/>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4"/>
          <p:cNvSpPr/>
          <p:nvPr/>
        </p:nvSpPr>
        <p:spPr>
          <a:xfrm>
            <a:off x="6201684" y="4414404"/>
            <a:ext cx="45426" cy="44650"/>
          </a:xfrm>
          <a:custGeom>
            <a:avLst/>
            <a:gdLst/>
            <a:ahLst/>
            <a:cxnLst/>
            <a:rect l="l" t="t" r="r" b="b"/>
            <a:pathLst>
              <a:path w="644" h="633" extrusionOk="0">
                <a:moveTo>
                  <a:pt x="310" y="1"/>
                </a:moveTo>
                <a:cubicBezTo>
                  <a:pt x="131" y="1"/>
                  <a:pt x="0" y="144"/>
                  <a:pt x="0" y="322"/>
                </a:cubicBezTo>
                <a:cubicBezTo>
                  <a:pt x="0" y="494"/>
                  <a:pt x="132" y="632"/>
                  <a:pt x="301" y="632"/>
                </a:cubicBezTo>
                <a:cubicBezTo>
                  <a:pt x="308" y="632"/>
                  <a:pt x="315" y="632"/>
                  <a:pt x="322" y="632"/>
                </a:cubicBezTo>
                <a:cubicBezTo>
                  <a:pt x="501" y="632"/>
                  <a:pt x="643" y="489"/>
                  <a:pt x="632" y="310"/>
                </a:cubicBezTo>
                <a:cubicBezTo>
                  <a:pt x="632" y="144"/>
                  <a:pt x="48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6" name="Google Shape;1516;p44"/>
          <p:cNvGrpSpPr/>
          <p:nvPr/>
        </p:nvGrpSpPr>
        <p:grpSpPr>
          <a:xfrm>
            <a:off x="5480378" y="1362668"/>
            <a:ext cx="3354152" cy="3402419"/>
            <a:chOff x="5792700" y="1554700"/>
            <a:chExt cx="3340137" cy="3388203"/>
          </a:xfrm>
        </p:grpSpPr>
        <p:sp>
          <p:nvSpPr>
            <p:cNvPr id="1517" name="Google Shape;1517;p44"/>
            <p:cNvSpPr/>
            <p:nvPr/>
          </p:nvSpPr>
          <p:spPr>
            <a:xfrm>
              <a:off x="5827123" y="1837278"/>
              <a:ext cx="3225045" cy="3105625"/>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4"/>
            <p:cNvSpPr/>
            <p:nvPr/>
          </p:nvSpPr>
          <p:spPr>
            <a:xfrm>
              <a:off x="6230252" y="3593053"/>
              <a:ext cx="326730" cy="628278"/>
            </a:xfrm>
            <a:custGeom>
              <a:avLst/>
              <a:gdLst/>
              <a:ahLst/>
              <a:cxnLst/>
              <a:rect l="l" t="t" r="r" b="b"/>
              <a:pathLst>
                <a:path w="4632" h="8907" extrusionOk="0">
                  <a:moveTo>
                    <a:pt x="4144" y="0"/>
                  </a:moveTo>
                  <a:lnTo>
                    <a:pt x="4144" y="12"/>
                  </a:lnTo>
                  <a:cubicBezTo>
                    <a:pt x="4139" y="12"/>
                    <a:pt x="4135" y="12"/>
                    <a:pt x="4131" y="12"/>
                  </a:cubicBezTo>
                  <a:cubicBezTo>
                    <a:pt x="3730" y="12"/>
                    <a:pt x="3321" y="575"/>
                    <a:pt x="3203" y="905"/>
                  </a:cubicBezTo>
                  <a:cubicBezTo>
                    <a:pt x="3191" y="941"/>
                    <a:pt x="3096" y="1405"/>
                    <a:pt x="3096" y="1405"/>
                  </a:cubicBezTo>
                  <a:lnTo>
                    <a:pt x="3108" y="1405"/>
                  </a:lnTo>
                  <a:cubicBezTo>
                    <a:pt x="3036" y="1501"/>
                    <a:pt x="2965" y="1596"/>
                    <a:pt x="2894" y="1703"/>
                  </a:cubicBezTo>
                  <a:cubicBezTo>
                    <a:pt x="2763" y="1905"/>
                    <a:pt x="2608" y="2132"/>
                    <a:pt x="2465" y="2393"/>
                  </a:cubicBezTo>
                  <a:lnTo>
                    <a:pt x="2405" y="2489"/>
                  </a:lnTo>
                  <a:cubicBezTo>
                    <a:pt x="2405" y="2548"/>
                    <a:pt x="2397" y="2583"/>
                    <a:pt x="2394" y="2593"/>
                  </a:cubicBezTo>
                  <a:lnTo>
                    <a:pt x="2394" y="2593"/>
                  </a:lnTo>
                  <a:cubicBezTo>
                    <a:pt x="2430" y="2534"/>
                    <a:pt x="2459" y="2476"/>
                    <a:pt x="2489" y="2417"/>
                  </a:cubicBezTo>
                  <a:cubicBezTo>
                    <a:pt x="2632" y="2155"/>
                    <a:pt x="2786" y="1917"/>
                    <a:pt x="2917" y="1715"/>
                  </a:cubicBezTo>
                  <a:cubicBezTo>
                    <a:pt x="2989" y="1596"/>
                    <a:pt x="3060" y="1501"/>
                    <a:pt x="3132" y="1405"/>
                  </a:cubicBezTo>
                  <a:cubicBezTo>
                    <a:pt x="3263" y="1393"/>
                    <a:pt x="3834" y="1334"/>
                    <a:pt x="4072" y="1191"/>
                  </a:cubicBezTo>
                  <a:cubicBezTo>
                    <a:pt x="4298" y="1060"/>
                    <a:pt x="4548" y="834"/>
                    <a:pt x="4584" y="560"/>
                  </a:cubicBezTo>
                  <a:cubicBezTo>
                    <a:pt x="4632" y="298"/>
                    <a:pt x="4441" y="48"/>
                    <a:pt x="4179" y="12"/>
                  </a:cubicBezTo>
                  <a:lnTo>
                    <a:pt x="4144" y="0"/>
                  </a:lnTo>
                  <a:close/>
                  <a:moveTo>
                    <a:pt x="3586" y="1937"/>
                  </a:moveTo>
                  <a:cubicBezTo>
                    <a:pt x="3235" y="1937"/>
                    <a:pt x="2802" y="2172"/>
                    <a:pt x="2608" y="2358"/>
                  </a:cubicBezTo>
                  <a:cubicBezTo>
                    <a:pt x="2596" y="2370"/>
                    <a:pt x="2465" y="2524"/>
                    <a:pt x="2370" y="2632"/>
                  </a:cubicBezTo>
                  <a:cubicBezTo>
                    <a:pt x="2378" y="2620"/>
                    <a:pt x="2385" y="2608"/>
                    <a:pt x="2393" y="2595"/>
                  </a:cubicBezTo>
                  <a:lnTo>
                    <a:pt x="2393" y="2595"/>
                  </a:lnTo>
                  <a:lnTo>
                    <a:pt x="2393" y="2596"/>
                  </a:lnTo>
                  <a:cubicBezTo>
                    <a:pt x="2393" y="2596"/>
                    <a:pt x="2394" y="2595"/>
                    <a:pt x="2394" y="2593"/>
                  </a:cubicBezTo>
                  <a:lnTo>
                    <a:pt x="2394" y="2593"/>
                  </a:lnTo>
                  <a:cubicBezTo>
                    <a:pt x="2394" y="2594"/>
                    <a:pt x="2393" y="2595"/>
                    <a:pt x="2393" y="2595"/>
                  </a:cubicBezTo>
                  <a:lnTo>
                    <a:pt x="2393" y="2595"/>
                  </a:lnTo>
                  <a:lnTo>
                    <a:pt x="2358" y="2572"/>
                  </a:lnTo>
                  <a:cubicBezTo>
                    <a:pt x="2239" y="2798"/>
                    <a:pt x="2120" y="3025"/>
                    <a:pt x="2012" y="3263"/>
                  </a:cubicBezTo>
                  <a:cubicBezTo>
                    <a:pt x="1870" y="3596"/>
                    <a:pt x="1751" y="3929"/>
                    <a:pt x="1667" y="4287"/>
                  </a:cubicBezTo>
                  <a:lnTo>
                    <a:pt x="1667" y="4298"/>
                  </a:lnTo>
                  <a:cubicBezTo>
                    <a:pt x="1655" y="4191"/>
                    <a:pt x="1620" y="3858"/>
                    <a:pt x="1620" y="3834"/>
                  </a:cubicBezTo>
                  <a:cubicBezTo>
                    <a:pt x="1536" y="3489"/>
                    <a:pt x="1179" y="2858"/>
                    <a:pt x="786" y="2810"/>
                  </a:cubicBezTo>
                  <a:cubicBezTo>
                    <a:pt x="771" y="2809"/>
                    <a:pt x="757" y="2808"/>
                    <a:pt x="742" y="2808"/>
                  </a:cubicBezTo>
                  <a:cubicBezTo>
                    <a:pt x="499" y="2808"/>
                    <a:pt x="297" y="2992"/>
                    <a:pt x="286" y="3239"/>
                  </a:cubicBezTo>
                  <a:cubicBezTo>
                    <a:pt x="274" y="3251"/>
                    <a:pt x="274" y="3275"/>
                    <a:pt x="286" y="3298"/>
                  </a:cubicBezTo>
                  <a:cubicBezTo>
                    <a:pt x="286" y="3572"/>
                    <a:pt x="512" y="3846"/>
                    <a:pt x="727" y="4001"/>
                  </a:cubicBezTo>
                  <a:cubicBezTo>
                    <a:pt x="965" y="4191"/>
                    <a:pt x="1608" y="4334"/>
                    <a:pt x="1655" y="4346"/>
                  </a:cubicBezTo>
                  <a:cubicBezTo>
                    <a:pt x="1572" y="4703"/>
                    <a:pt x="1524" y="5072"/>
                    <a:pt x="1489" y="5441"/>
                  </a:cubicBezTo>
                  <a:cubicBezTo>
                    <a:pt x="1477" y="5656"/>
                    <a:pt x="1465" y="5882"/>
                    <a:pt x="1453" y="6096"/>
                  </a:cubicBezTo>
                  <a:cubicBezTo>
                    <a:pt x="1441" y="5989"/>
                    <a:pt x="1429" y="5906"/>
                    <a:pt x="1429" y="5894"/>
                  </a:cubicBezTo>
                  <a:cubicBezTo>
                    <a:pt x="1346" y="5537"/>
                    <a:pt x="1000" y="4906"/>
                    <a:pt x="596" y="4870"/>
                  </a:cubicBezTo>
                  <a:cubicBezTo>
                    <a:pt x="581" y="4869"/>
                    <a:pt x="566" y="4868"/>
                    <a:pt x="552" y="4868"/>
                  </a:cubicBezTo>
                  <a:cubicBezTo>
                    <a:pt x="310" y="4868"/>
                    <a:pt x="118" y="5051"/>
                    <a:pt x="96" y="5287"/>
                  </a:cubicBezTo>
                  <a:cubicBezTo>
                    <a:pt x="96" y="5311"/>
                    <a:pt x="96" y="5322"/>
                    <a:pt x="96" y="5346"/>
                  </a:cubicBezTo>
                  <a:cubicBezTo>
                    <a:pt x="96" y="5632"/>
                    <a:pt x="322" y="5894"/>
                    <a:pt x="536" y="6061"/>
                  </a:cubicBezTo>
                  <a:cubicBezTo>
                    <a:pt x="750" y="6215"/>
                    <a:pt x="1298" y="6358"/>
                    <a:pt x="1441" y="6394"/>
                  </a:cubicBezTo>
                  <a:cubicBezTo>
                    <a:pt x="1441" y="6477"/>
                    <a:pt x="1429" y="6561"/>
                    <a:pt x="1429" y="6644"/>
                  </a:cubicBezTo>
                  <a:cubicBezTo>
                    <a:pt x="1417" y="7049"/>
                    <a:pt x="1405" y="7454"/>
                    <a:pt x="1381" y="7847"/>
                  </a:cubicBezTo>
                  <a:cubicBezTo>
                    <a:pt x="1381" y="7978"/>
                    <a:pt x="1370" y="8120"/>
                    <a:pt x="1358" y="8251"/>
                  </a:cubicBezTo>
                  <a:cubicBezTo>
                    <a:pt x="1346" y="8168"/>
                    <a:pt x="1334" y="8085"/>
                    <a:pt x="1334" y="8073"/>
                  </a:cubicBezTo>
                  <a:cubicBezTo>
                    <a:pt x="1250" y="7727"/>
                    <a:pt x="905" y="7096"/>
                    <a:pt x="500" y="7061"/>
                  </a:cubicBezTo>
                  <a:cubicBezTo>
                    <a:pt x="486" y="7059"/>
                    <a:pt x="472" y="7059"/>
                    <a:pt x="458" y="7059"/>
                  </a:cubicBezTo>
                  <a:cubicBezTo>
                    <a:pt x="225" y="7059"/>
                    <a:pt x="23" y="7242"/>
                    <a:pt x="0" y="7477"/>
                  </a:cubicBezTo>
                  <a:cubicBezTo>
                    <a:pt x="0" y="7501"/>
                    <a:pt x="0" y="7513"/>
                    <a:pt x="0" y="7537"/>
                  </a:cubicBezTo>
                  <a:cubicBezTo>
                    <a:pt x="0" y="7823"/>
                    <a:pt x="227" y="8085"/>
                    <a:pt x="441" y="8251"/>
                  </a:cubicBezTo>
                  <a:cubicBezTo>
                    <a:pt x="655" y="8406"/>
                    <a:pt x="1143" y="8525"/>
                    <a:pt x="1322" y="8573"/>
                  </a:cubicBezTo>
                  <a:cubicBezTo>
                    <a:pt x="1310" y="8668"/>
                    <a:pt x="1298" y="8763"/>
                    <a:pt x="1286" y="8859"/>
                  </a:cubicBezTo>
                  <a:cubicBezTo>
                    <a:pt x="1346" y="8882"/>
                    <a:pt x="1405" y="8894"/>
                    <a:pt x="1465" y="8906"/>
                  </a:cubicBezTo>
                  <a:cubicBezTo>
                    <a:pt x="1489" y="8716"/>
                    <a:pt x="1512" y="8537"/>
                    <a:pt x="1524" y="8347"/>
                  </a:cubicBezTo>
                  <a:cubicBezTo>
                    <a:pt x="1647" y="8388"/>
                    <a:pt x="2061" y="8499"/>
                    <a:pt x="2341" y="8499"/>
                  </a:cubicBezTo>
                  <a:cubicBezTo>
                    <a:pt x="2386" y="8499"/>
                    <a:pt x="2428" y="8496"/>
                    <a:pt x="2465" y="8489"/>
                  </a:cubicBezTo>
                  <a:cubicBezTo>
                    <a:pt x="2727" y="8454"/>
                    <a:pt x="3048" y="8335"/>
                    <a:pt x="3179" y="8085"/>
                  </a:cubicBezTo>
                  <a:cubicBezTo>
                    <a:pt x="3310" y="7858"/>
                    <a:pt x="3227" y="7561"/>
                    <a:pt x="3001" y="7442"/>
                  </a:cubicBezTo>
                  <a:cubicBezTo>
                    <a:pt x="2989" y="7430"/>
                    <a:pt x="2977" y="7418"/>
                    <a:pt x="2953" y="7418"/>
                  </a:cubicBezTo>
                  <a:cubicBezTo>
                    <a:pt x="2894" y="7393"/>
                    <a:pt x="2829" y="7382"/>
                    <a:pt x="2761" y="7382"/>
                  </a:cubicBezTo>
                  <a:cubicBezTo>
                    <a:pt x="2403" y="7382"/>
                    <a:pt x="1952" y="7688"/>
                    <a:pt x="1762" y="7918"/>
                  </a:cubicBezTo>
                  <a:cubicBezTo>
                    <a:pt x="1739" y="7930"/>
                    <a:pt x="1596" y="8144"/>
                    <a:pt x="1524" y="8263"/>
                  </a:cubicBezTo>
                  <a:cubicBezTo>
                    <a:pt x="1536" y="8120"/>
                    <a:pt x="1548" y="7989"/>
                    <a:pt x="1548" y="7858"/>
                  </a:cubicBezTo>
                  <a:cubicBezTo>
                    <a:pt x="1560" y="7454"/>
                    <a:pt x="1560" y="7049"/>
                    <a:pt x="1560" y="6644"/>
                  </a:cubicBezTo>
                  <a:lnTo>
                    <a:pt x="1560" y="6275"/>
                  </a:lnTo>
                  <a:cubicBezTo>
                    <a:pt x="1613" y="6296"/>
                    <a:pt x="2102" y="6438"/>
                    <a:pt x="2420" y="6438"/>
                  </a:cubicBezTo>
                  <a:cubicBezTo>
                    <a:pt x="2462" y="6438"/>
                    <a:pt x="2502" y="6435"/>
                    <a:pt x="2536" y="6430"/>
                  </a:cubicBezTo>
                  <a:cubicBezTo>
                    <a:pt x="2798" y="6394"/>
                    <a:pt x="3120" y="6275"/>
                    <a:pt x="3251" y="6025"/>
                  </a:cubicBezTo>
                  <a:cubicBezTo>
                    <a:pt x="3382" y="5799"/>
                    <a:pt x="3298" y="5501"/>
                    <a:pt x="3072" y="5370"/>
                  </a:cubicBezTo>
                  <a:cubicBezTo>
                    <a:pt x="3060" y="5370"/>
                    <a:pt x="3048" y="5358"/>
                    <a:pt x="3036" y="5346"/>
                  </a:cubicBezTo>
                  <a:cubicBezTo>
                    <a:pt x="2977" y="5322"/>
                    <a:pt x="2912" y="5310"/>
                    <a:pt x="2844" y="5310"/>
                  </a:cubicBezTo>
                  <a:cubicBezTo>
                    <a:pt x="2483" y="5310"/>
                    <a:pt x="2024" y="5616"/>
                    <a:pt x="1834" y="5846"/>
                  </a:cubicBezTo>
                  <a:cubicBezTo>
                    <a:pt x="1822" y="5870"/>
                    <a:pt x="1608" y="6180"/>
                    <a:pt x="1560" y="6251"/>
                  </a:cubicBezTo>
                  <a:cubicBezTo>
                    <a:pt x="1560" y="5989"/>
                    <a:pt x="1572" y="5715"/>
                    <a:pt x="1596" y="5453"/>
                  </a:cubicBezTo>
                  <a:cubicBezTo>
                    <a:pt x="1608" y="5096"/>
                    <a:pt x="1655" y="4739"/>
                    <a:pt x="1727" y="4382"/>
                  </a:cubicBezTo>
                  <a:cubicBezTo>
                    <a:pt x="1748" y="4392"/>
                    <a:pt x="2268" y="4544"/>
                    <a:pt x="2592" y="4544"/>
                  </a:cubicBezTo>
                  <a:cubicBezTo>
                    <a:pt x="2633" y="4544"/>
                    <a:pt x="2670" y="4542"/>
                    <a:pt x="2703" y="4537"/>
                  </a:cubicBezTo>
                  <a:cubicBezTo>
                    <a:pt x="2965" y="4501"/>
                    <a:pt x="3286" y="4382"/>
                    <a:pt x="3417" y="4132"/>
                  </a:cubicBezTo>
                  <a:cubicBezTo>
                    <a:pt x="3548" y="3906"/>
                    <a:pt x="3477" y="3608"/>
                    <a:pt x="3239" y="3477"/>
                  </a:cubicBezTo>
                  <a:cubicBezTo>
                    <a:pt x="3227" y="3477"/>
                    <a:pt x="3215" y="3465"/>
                    <a:pt x="3203" y="3465"/>
                  </a:cubicBezTo>
                  <a:cubicBezTo>
                    <a:pt x="3142" y="3437"/>
                    <a:pt x="3074" y="3425"/>
                    <a:pt x="3003" y="3425"/>
                  </a:cubicBezTo>
                  <a:cubicBezTo>
                    <a:pt x="2643" y="3425"/>
                    <a:pt x="2189" y="3735"/>
                    <a:pt x="2001" y="3953"/>
                  </a:cubicBezTo>
                  <a:cubicBezTo>
                    <a:pt x="1989" y="3977"/>
                    <a:pt x="1762" y="4310"/>
                    <a:pt x="1727" y="4370"/>
                  </a:cubicBezTo>
                  <a:cubicBezTo>
                    <a:pt x="1727" y="4358"/>
                    <a:pt x="1739" y="4334"/>
                    <a:pt x="1739" y="4310"/>
                  </a:cubicBezTo>
                  <a:cubicBezTo>
                    <a:pt x="1822" y="3965"/>
                    <a:pt x="1929" y="3620"/>
                    <a:pt x="2060" y="3286"/>
                  </a:cubicBezTo>
                  <a:cubicBezTo>
                    <a:pt x="2143" y="3096"/>
                    <a:pt x="2215" y="2929"/>
                    <a:pt x="2298" y="2763"/>
                  </a:cubicBezTo>
                  <a:cubicBezTo>
                    <a:pt x="2414" y="2809"/>
                    <a:pt x="2936" y="3013"/>
                    <a:pt x="3216" y="3013"/>
                  </a:cubicBezTo>
                  <a:cubicBezTo>
                    <a:pt x="3224" y="3013"/>
                    <a:pt x="3231" y="3013"/>
                    <a:pt x="3239" y="3013"/>
                  </a:cubicBezTo>
                  <a:cubicBezTo>
                    <a:pt x="3525" y="3001"/>
                    <a:pt x="3846" y="2917"/>
                    <a:pt x="4001" y="2691"/>
                  </a:cubicBezTo>
                  <a:cubicBezTo>
                    <a:pt x="4156" y="2477"/>
                    <a:pt x="4108" y="2179"/>
                    <a:pt x="3894" y="2024"/>
                  </a:cubicBezTo>
                  <a:lnTo>
                    <a:pt x="3858" y="2001"/>
                  </a:lnTo>
                  <a:cubicBezTo>
                    <a:pt x="3779" y="1956"/>
                    <a:pt x="3686" y="1937"/>
                    <a:pt x="3586" y="1937"/>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4"/>
            <p:cNvSpPr/>
            <p:nvPr/>
          </p:nvSpPr>
          <p:spPr>
            <a:xfrm>
              <a:off x="6336130" y="3666413"/>
              <a:ext cx="70538" cy="108134"/>
            </a:xfrm>
            <a:custGeom>
              <a:avLst/>
              <a:gdLst/>
              <a:ahLst/>
              <a:cxnLst/>
              <a:rect l="l" t="t" r="r" b="b"/>
              <a:pathLst>
                <a:path w="1000" h="1533" extrusionOk="0">
                  <a:moveTo>
                    <a:pt x="404" y="1"/>
                  </a:moveTo>
                  <a:cubicBezTo>
                    <a:pt x="152" y="1"/>
                    <a:pt x="1" y="253"/>
                    <a:pt x="119" y="615"/>
                  </a:cubicBezTo>
                  <a:cubicBezTo>
                    <a:pt x="250" y="1020"/>
                    <a:pt x="726" y="1425"/>
                    <a:pt x="857" y="1532"/>
                  </a:cubicBezTo>
                  <a:lnTo>
                    <a:pt x="904" y="1449"/>
                  </a:lnTo>
                  <a:cubicBezTo>
                    <a:pt x="940" y="1127"/>
                    <a:pt x="1000" y="258"/>
                    <a:pt x="666" y="80"/>
                  </a:cubicBezTo>
                  <a:cubicBezTo>
                    <a:pt x="572" y="25"/>
                    <a:pt x="483" y="1"/>
                    <a:pt x="404"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4"/>
            <p:cNvSpPr/>
            <p:nvPr/>
          </p:nvSpPr>
          <p:spPr>
            <a:xfrm>
              <a:off x="7764681" y="4421952"/>
              <a:ext cx="114271" cy="90782"/>
            </a:xfrm>
            <a:custGeom>
              <a:avLst/>
              <a:gdLst/>
              <a:ahLst/>
              <a:cxnLst/>
              <a:rect l="l" t="t" r="r" b="b"/>
              <a:pathLst>
                <a:path w="1620" h="1287" extrusionOk="0">
                  <a:moveTo>
                    <a:pt x="651" y="1"/>
                  </a:moveTo>
                  <a:cubicBezTo>
                    <a:pt x="649" y="1"/>
                    <a:pt x="646" y="1"/>
                    <a:pt x="643" y="1"/>
                  </a:cubicBezTo>
                  <a:cubicBezTo>
                    <a:pt x="131" y="1"/>
                    <a:pt x="0" y="453"/>
                    <a:pt x="405" y="822"/>
                  </a:cubicBezTo>
                  <a:cubicBezTo>
                    <a:pt x="762" y="1132"/>
                    <a:pt x="1417" y="1251"/>
                    <a:pt x="1619" y="1287"/>
                  </a:cubicBezTo>
                  <a:lnTo>
                    <a:pt x="1619" y="1180"/>
                  </a:lnTo>
                  <a:cubicBezTo>
                    <a:pt x="1489" y="872"/>
                    <a:pt x="1065" y="1"/>
                    <a:pt x="651"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4"/>
            <p:cNvSpPr/>
            <p:nvPr/>
          </p:nvSpPr>
          <p:spPr>
            <a:xfrm>
              <a:off x="8145943" y="4378571"/>
              <a:ext cx="414126" cy="556611"/>
            </a:xfrm>
            <a:custGeom>
              <a:avLst/>
              <a:gdLst/>
              <a:ahLst/>
              <a:cxnLst/>
              <a:rect l="l" t="t" r="r" b="b"/>
              <a:pathLst>
                <a:path w="5871" h="7891" extrusionOk="0">
                  <a:moveTo>
                    <a:pt x="5305" y="0"/>
                  </a:moveTo>
                  <a:cubicBezTo>
                    <a:pt x="4891" y="0"/>
                    <a:pt x="4393" y="508"/>
                    <a:pt x="4215" y="830"/>
                  </a:cubicBezTo>
                  <a:cubicBezTo>
                    <a:pt x="4203" y="854"/>
                    <a:pt x="4013" y="1354"/>
                    <a:pt x="4013" y="1354"/>
                  </a:cubicBezTo>
                  <a:lnTo>
                    <a:pt x="4025" y="1354"/>
                  </a:lnTo>
                  <a:cubicBezTo>
                    <a:pt x="3930" y="1437"/>
                    <a:pt x="3834" y="1533"/>
                    <a:pt x="3739" y="1640"/>
                  </a:cubicBezTo>
                  <a:cubicBezTo>
                    <a:pt x="3549" y="1842"/>
                    <a:pt x="3346" y="2056"/>
                    <a:pt x="3132" y="2318"/>
                  </a:cubicBezTo>
                  <a:lnTo>
                    <a:pt x="3060" y="2414"/>
                  </a:lnTo>
                  <a:cubicBezTo>
                    <a:pt x="3048" y="2485"/>
                    <a:pt x="3037" y="2533"/>
                    <a:pt x="3037" y="2533"/>
                  </a:cubicBezTo>
                  <a:cubicBezTo>
                    <a:pt x="3037" y="2533"/>
                    <a:pt x="3013" y="2521"/>
                    <a:pt x="3001" y="2497"/>
                  </a:cubicBezTo>
                  <a:cubicBezTo>
                    <a:pt x="2834" y="2699"/>
                    <a:pt x="2667" y="2938"/>
                    <a:pt x="2501" y="3188"/>
                  </a:cubicBezTo>
                  <a:cubicBezTo>
                    <a:pt x="2287" y="3520"/>
                    <a:pt x="2097" y="3876"/>
                    <a:pt x="1942" y="4244"/>
                  </a:cubicBezTo>
                  <a:lnTo>
                    <a:pt x="1942" y="4244"/>
                  </a:lnTo>
                  <a:cubicBezTo>
                    <a:pt x="1954" y="4103"/>
                    <a:pt x="1965" y="3770"/>
                    <a:pt x="1965" y="3747"/>
                  </a:cubicBezTo>
                  <a:cubicBezTo>
                    <a:pt x="1941" y="3342"/>
                    <a:pt x="1667" y="2592"/>
                    <a:pt x="1239" y="2485"/>
                  </a:cubicBezTo>
                  <a:cubicBezTo>
                    <a:pt x="1196" y="2474"/>
                    <a:pt x="1153" y="2469"/>
                    <a:pt x="1111" y="2469"/>
                  </a:cubicBezTo>
                  <a:cubicBezTo>
                    <a:pt x="884" y="2469"/>
                    <a:pt x="680" y="2623"/>
                    <a:pt x="620" y="2854"/>
                  </a:cubicBezTo>
                  <a:cubicBezTo>
                    <a:pt x="620" y="2878"/>
                    <a:pt x="608" y="2902"/>
                    <a:pt x="608" y="2926"/>
                  </a:cubicBezTo>
                  <a:cubicBezTo>
                    <a:pt x="560" y="3235"/>
                    <a:pt x="762" y="3557"/>
                    <a:pt x="965" y="3771"/>
                  </a:cubicBezTo>
                  <a:cubicBezTo>
                    <a:pt x="1203" y="4009"/>
                    <a:pt x="1870" y="4283"/>
                    <a:pt x="1917" y="4307"/>
                  </a:cubicBezTo>
                  <a:cubicBezTo>
                    <a:pt x="1774" y="4688"/>
                    <a:pt x="1644" y="5081"/>
                    <a:pt x="1548" y="5474"/>
                  </a:cubicBezTo>
                  <a:cubicBezTo>
                    <a:pt x="1501" y="5712"/>
                    <a:pt x="1453" y="5950"/>
                    <a:pt x="1393" y="6188"/>
                  </a:cubicBezTo>
                  <a:cubicBezTo>
                    <a:pt x="1405" y="6069"/>
                    <a:pt x="1405" y="5974"/>
                    <a:pt x="1405" y="5962"/>
                  </a:cubicBezTo>
                  <a:cubicBezTo>
                    <a:pt x="1382" y="5569"/>
                    <a:pt x="1108" y="4819"/>
                    <a:pt x="679" y="4700"/>
                  </a:cubicBezTo>
                  <a:cubicBezTo>
                    <a:pt x="636" y="4688"/>
                    <a:pt x="593" y="4683"/>
                    <a:pt x="550" y="4683"/>
                  </a:cubicBezTo>
                  <a:cubicBezTo>
                    <a:pt x="321" y="4683"/>
                    <a:pt x="110" y="4838"/>
                    <a:pt x="60" y="5069"/>
                  </a:cubicBezTo>
                  <a:cubicBezTo>
                    <a:pt x="48" y="5093"/>
                    <a:pt x="48" y="5116"/>
                    <a:pt x="48" y="5140"/>
                  </a:cubicBezTo>
                  <a:cubicBezTo>
                    <a:pt x="0" y="5450"/>
                    <a:pt x="203" y="5771"/>
                    <a:pt x="405" y="5985"/>
                  </a:cubicBezTo>
                  <a:cubicBezTo>
                    <a:pt x="608" y="6200"/>
                    <a:pt x="1179" y="6450"/>
                    <a:pt x="1322" y="6509"/>
                  </a:cubicBezTo>
                  <a:lnTo>
                    <a:pt x="1274" y="6783"/>
                  </a:lnTo>
                  <a:cubicBezTo>
                    <a:pt x="1203" y="7152"/>
                    <a:pt x="1132" y="7521"/>
                    <a:pt x="1060" y="7890"/>
                  </a:cubicBezTo>
                  <a:lnTo>
                    <a:pt x="1239" y="7867"/>
                  </a:lnTo>
                  <a:cubicBezTo>
                    <a:pt x="1310" y="7521"/>
                    <a:pt x="1370" y="7164"/>
                    <a:pt x="1429" y="6807"/>
                  </a:cubicBezTo>
                  <a:cubicBezTo>
                    <a:pt x="1453" y="6676"/>
                    <a:pt x="1477" y="6545"/>
                    <a:pt x="1501" y="6402"/>
                  </a:cubicBezTo>
                  <a:cubicBezTo>
                    <a:pt x="1548" y="6438"/>
                    <a:pt x="2203" y="6736"/>
                    <a:pt x="2525" y="6747"/>
                  </a:cubicBezTo>
                  <a:cubicBezTo>
                    <a:pt x="2822" y="6747"/>
                    <a:pt x="3191" y="6676"/>
                    <a:pt x="3382" y="6426"/>
                  </a:cubicBezTo>
                  <a:cubicBezTo>
                    <a:pt x="3560" y="6200"/>
                    <a:pt x="3525" y="5866"/>
                    <a:pt x="3298" y="5688"/>
                  </a:cubicBezTo>
                  <a:cubicBezTo>
                    <a:pt x="3287" y="5676"/>
                    <a:pt x="3275" y="5664"/>
                    <a:pt x="3263" y="5652"/>
                  </a:cubicBezTo>
                  <a:cubicBezTo>
                    <a:pt x="3170" y="5597"/>
                    <a:pt x="3056" y="5574"/>
                    <a:pt x="2933" y="5574"/>
                  </a:cubicBezTo>
                  <a:cubicBezTo>
                    <a:pt x="2553" y="5574"/>
                    <a:pt x="2086" y="5797"/>
                    <a:pt x="1870" y="5985"/>
                  </a:cubicBezTo>
                  <a:cubicBezTo>
                    <a:pt x="1846" y="6009"/>
                    <a:pt x="1572" y="6307"/>
                    <a:pt x="1501" y="6390"/>
                  </a:cubicBezTo>
                  <a:cubicBezTo>
                    <a:pt x="1548" y="6093"/>
                    <a:pt x="1608" y="5795"/>
                    <a:pt x="1667" y="5509"/>
                  </a:cubicBezTo>
                  <a:cubicBezTo>
                    <a:pt x="1751" y="5128"/>
                    <a:pt x="1870" y="4735"/>
                    <a:pt x="2001" y="4366"/>
                  </a:cubicBezTo>
                  <a:cubicBezTo>
                    <a:pt x="2025" y="4378"/>
                    <a:pt x="2703" y="4700"/>
                    <a:pt x="3048" y="4712"/>
                  </a:cubicBezTo>
                  <a:cubicBezTo>
                    <a:pt x="3334" y="4712"/>
                    <a:pt x="3715" y="4628"/>
                    <a:pt x="3894" y="4390"/>
                  </a:cubicBezTo>
                  <a:cubicBezTo>
                    <a:pt x="4072" y="4164"/>
                    <a:pt x="4037" y="3830"/>
                    <a:pt x="3810" y="3640"/>
                  </a:cubicBezTo>
                  <a:cubicBezTo>
                    <a:pt x="3799" y="3640"/>
                    <a:pt x="3787" y="3628"/>
                    <a:pt x="3775" y="3616"/>
                  </a:cubicBezTo>
                  <a:cubicBezTo>
                    <a:pt x="3681" y="3557"/>
                    <a:pt x="3565" y="3533"/>
                    <a:pt x="3441" y="3533"/>
                  </a:cubicBezTo>
                  <a:cubicBezTo>
                    <a:pt x="3062" y="3533"/>
                    <a:pt x="2597" y="3761"/>
                    <a:pt x="2382" y="3950"/>
                  </a:cubicBezTo>
                  <a:cubicBezTo>
                    <a:pt x="2358" y="3973"/>
                    <a:pt x="2060" y="4295"/>
                    <a:pt x="2013" y="4354"/>
                  </a:cubicBezTo>
                  <a:cubicBezTo>
                    <a:pt x="2013" y="4331"/>
                    <a:pt x="2025" y="4307"/>
                    <a:pt x="2025" y="4283"/>
                  </a:cubicBezTo>
                  <a:cubicBezTo>
                    <a:pt x="2179" y="3914"/>
                    <a:pt x="2358" y="3557"/>
                    <a:pt x="2560" y="3223"/>
                  </a:cubicBezTo>
                  <a:cubicBezTo>
                    <a:pt x="2679" y="3033"/>
                    <a:pt x="2798" y="2866"/>
                    <a:pt x="2917" y="2699"/>
                  </a:cubicBezTo>
                  <a:cubicBezTo>
                    <a:pt x="3037" y="2771"/>
                    <a:pt x="3584" y="3104"/>
                    <a:pt x="3894" y="3140"/>
                  </a:cubicBezTo>
                  <a:cubicBezTo>
                    <a:pt x="3957" y="3147"/>
                    <a:pt x="4023" y="3152"/>
                    <a:pt x="4091" y="3152"/>
                  </a:cubicBezTo>
                  <a:cubicBezTo>
                    <a:pt x="4341" y="3152"/>
                    <a:pt x="4606" y="3092"/>
                    <a:pt x="4775" y="2914"/>
                  </a:cubicBezTo>
                  <a:cubicBezTo>
                    <a:pt x="4977" y="2711"/>
                    <a:pt x="4977" y="2378"/>
                    <a:pt x="4775" y="2176"/>
                  </a:cubicBezTo>
                  <a:cubicBezTo>
                    <a:pt x="4763" y="2164"/>
                    <a:pt x="4751" y="2152"/>
                    <a:pt x="4739" y="2140"/>
                  </a:cubicBezTo>
                  <a:cubicBezTo>
                    <a:pt x="4626" y="2050"/>
                    <a:pt x="4468" y="2014"/>
                    <a:pt x="4296" y="2014"/>
                  </a:cubicBezTo>
                  <a:cubicBezTo>
                    <a:pt x="3942" y="2014"/>
                    <a:pt x="3527" y="2166"/>
                    <a:pt x="3310" y="2318"/>
                  </a:cubicBezTo>
                  <a:cubicBezTo>
                    <a:pt x="3298" y="2330"/>
                    <a:pt x="3132" y="2473"/>
                    <a:pt x="3013" y="2568"/>
                  </a:cubicBezTo>
                  <a:cubicBezTo>
                    <a:pt x="3072" y="2497"/>
                    <a:pt x="3120" y="2426"/>
                    <a:pt x="3179" y="2354"/>
                  </a:cubicBezTo>
                  <a:cubicBezTo>
                    <a:pt x="3382" y="2092"/>
                    <a:pt x="3584" y="1866"/>
                    <a:pt x="3763" y="1664"/>
                  </a:cubicBezTo>
                  <a:cubicBezTo>
                    <a:pt x="3870" y="1544"/>
                    <a:pt x="3965" y="1449"/>
                    <a:pt x="4049" y="1354"/>
                  </a:cubicBezTo>
                  <a:cubicBezTo>
                    <a:pt x="4118" y="1359"/>
                    <a:pt x="4279" y="1369"/>
                    <a:pt x="4462" y="1369"/>
                  </a:cubicBezTo>
                  <a:cubicBezTo>
                    <a:pt x="4689" y="1369"/>
                    <a:pt x="4950" y="1354"/>
                    <a:pt x="5108" y="1294"/>
                  </a:cubicBezTo>
                  <a:cubicBezTo>
                    <a:pt x="5382" y="1187"/>
                    <a:pt x="5692" y="985"/>
                    <a:pt x="5787" y="687"/>
                  </a:cubicBezTo>
                  <a:cubicBezTo>
                    <a:pt x="5870" y="413"/>
                    <a:pt x="5715" y="116"/>
                    <a:pt x="5430" y="20"/>
                  </a:cubicBezTo>
                  <a:cubicBezTo>
                    <a:pt x="5418" y="20"/>
                    <a:pt x="5406" y="9"/>
                    <a:pt x="5394" y="9"/>
                  </a:cubicBezTo>
                  <a:cubicBezTo>
                    <a:pt x="5365" y="3"/>
                    <a:pt x="5335" y="0"/>
                    <a:pt x="5305" y="0"/>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4"/>
            <p:cNvSpPr/>
            <p:nvPr/>
          </p:nvSpPr>
          <p:spPr>
            <a:xfrm>
              <a:off x="8307265" y="4430558"/>
              <a:ext cx="76392" cy="124146"/>
            </a:xfrm>
            <a:custGeom>
              <a:avLst/>
              <a:gdLst/>
              <a:ahLst/>
              <a:cxnLst/>
              <a:rect l="l" t="t" r="r" b="b"/>
              <a:pathLst>
                <a:path w="1083" h="1760" extrusionOk="0">
                  <a:moveTo>
                    <a:pt x="423" y="1"/>
                  </a:moveTo>
                  <a:cubicBezTo>
                    <a:pt x="177" y="1"/>
                    <a:pt x="0" y="245"/>
                    <a:pt x="59" y="629"/>
                  </a:cubicBezTo>
                  <a:cubicBezTo>
                    <a:pt x="142" y="1093"/>
                    <a:pt x="583" y="1617"/>
                    <a:pt x="714" y="1760"/>
                  </a:cubicBezTo>
                  <a:lnTo>
                    <a:pt x="773" y="1677"/>
                  </a:lnTo>
                  <a:cubicBezTo>
                    <a:pt x="869" y="1331"/>
                    <a:pt x="1083" y="391"/>
                    <a:pt x="761" y="141"/>
                  </a:cubicBezTo>
                  <a:cubicBezTo>
                    <a:pt x="644" y="45"/>
                    <a:pt x="527" y="1"/>
                    <a:pt x="423"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4"/>
            <p:cNvSpPr/>
            <p:nvPr/>
          </p:nvSpPr>
          <p:spPr>
            <a:xfrm>
              <a:off x="7879729" y="4265074"/>
              <a:ext cx="98329" cy="248504"/>
            </a:xfrm>
            <a:custGeom>
              <a:avLst/>
              <a:gdLst/>
              <a:ahLst/>
              <a:cxnLst/>
              <a:rect l="l" t="t" r="r" b="b"/>
              <a:pathLst>
                <a:path w="1394" h="3523" extrusionOk="0">
                  <a:moveTo>
                    <a:pt x="799" y="1"/>
                  </a:moveTo>
                  <a:cubicBezTo>
                    <a:pt x="751" y="1"/>
                    <a:pt x="703" y="8"/>
                    <a:pt x="655" y="22"/>
                  </a:cubicBezTo>
                  <a:cubicBezTo>
                    <a:pt x="643" y="22"/>
                    <a:pt x="619" y="34"/>
                    <a:pt x="607" y="34"/>
                  </a:cubicBezTo>
                  <a:cubicBezTo>
                    <a:pt x="203" y="201"/>
                    <a:pt x="48" y="987"/>
                    <a:pt x="84" y="1379"/>
                  </a:cubicBezTo>
                  <a:cubicBezTo>
                    <a:pt x="84" y="1414"/>
                    <a:pt x="194" y="1901"/>
                    <a:pt x="213" y="1937"/>
                  </a:cubicBezTo>
                  <a:lnTo>
                    <a:pt x="213" y="1937"/>
                  </a:lnTo>
                  <a:cubicBezTo>
                    <a:pt x="189" y="2065"/>
                    <a:pt x="166" y="2193"/>
                    <a:pt x="143" y="2332"/>
                  </a:cubicBezTo>
                  <a:cubicBezTo>
                    <a:pt x="95" y="2594"/>
                    <a:pt x="48" y="2903"/>
                    <a:pt x="12" y="3237"/>
                  </a:cubicBezTo>
                  <a:cubicBezTo>
                    <a:pt x="12" y="3284"/>
                    <a:pt x="12" y="3344"/>
                    <a:pt x="0" y="3404"/>
                  </a:cubicBezTo>
                  <a:cubicBezTo>
                    <a:pt x="36" y="3475"/>
                    <a:pt x="48" y="3523"/>
                    <a:pt x="48" y="3523"/>
                  </a:cubicBezTo>
                  <a:cubicBezTo>
                    <a:pt x="48" y="3427"/>
                    <a:pt x="48" y="3332"/>
                    <a:pt x="60" y="3237"/>
                  </a:cubicBezTo>
                  <a:cubicBezTo>
                    <a:pt x="84" y="2903"/>
                    <a:pt x="131" y="2606"/>
                    <a:pt x="167" y="2332"/>
                  </a:cubicBezTo>
                  <a:cubicBezTo>
                    <a:pt x="191" y="2177"/>
                    <a:pt x="214" y="2046"/>
                    <a:pt x="238" y="1915"/>
                  </a:cubicBezTo>
                  <a:cubicBezTo>
                    <a:pt x="369" y="1844"/>
                    <a:pt x="905" y="1522"/>
                    <a:pt x="1072" y="1284"/>
                  </a:cubicBezTo>
                  <a:cubicBezTo>
                    <a:pt x="1250" y="1034"/>
                    <a:pt x="1393" y="689"/>
                    <a:pt x="1298" y="391"/>
                  </a:cubicBezTo>
                  <a:cubicBezTo>
                    <a:pt x="1239" y="155"/>
                    <a:pt x="1026" y="1"/>
                    <a:pt x="799"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4"/>
            <p:cNvSpPr/>
            <p:nvPr/>
          </p:nvSpPr>
          <p:spPr>
            <a:xfrm>
              <a:off x="7747822" y="4419342"/>
              <a:ext cx="308319" cy="519227"/>
            </a:xfrm>
            <a:custGeom>
              <a:avLst/>
              <a:gdLst/>
              <a:ahLst/>
              <a:cxnLst/>
              <a:rect l="l" t="t" r="r" b="b"/>
              <a:pathLst>
                <a:path w="4371" h="7361" extrusionOk="0">
                  <a:moveTo>
                    <a:pt x="3071" y="1"/>
                  </a:moveTo>
                  <a:cubicBezTo>
                    <a:pt x="2640" y="1"/>
                    <a:pt x="2164" y="584"/>
                    <a:pt x="2025" y="943"/>
                  </a:cubicBezTo>
                  <a:cubicBezTo>
                    <a:pt x="2013" y="955"/>
                    <a:pt x="1954" y="1169"/>
                    <a:pt x="1918" y="1324"/>
                  </a:cubicBezTo>
                  <a:lnTo>
                    <a:pt x="1858" y="1312"/>
                  </a:lnTo>
                  <a:cubicBezTo>
                    <a:pt x="1846" y="1574"/>
                    <a:pt x="1834" y="1836"/>
                    <a:pt x="1834" y="2121"/>
                  </a:cubicBezTo>
                  <a:cubicBezTo>
                    <a:pt x="1846" y="2526"/>
                    <a:pt x="1882" y="2931"/>
                    <a:pt x="1954" y="3336"/>
                  </a:cubicBezTo>
                  <a:lnTo>
                    <a:pt x="1954" y="3348"/>
                  </a:lnTo>
                  <a:cubicBezTo>
                    <a:pt x="1894" y="3229"/>
                    <a:pt x="1715" y="2919"/>
                    <a:pt x="1692" y="2895"/>
                  </a:cubicBezTo>
                  <a:cubicBezTo>
                    <a:pt x="1481" y="2611"/>
                    <a:pt x="964" y="2206"/>
                    <a:pt x="559" y="2206"/>
                  </a:cubicBezTo>
                  <a:cubicBezTo>
                    <a:pt x="506" y="2206"/>
                    <a:pt x="454" y="2213"/>
                    <a:pt x="406" y="2229"/>
                  </a:cubicBezTo>
                  <a:cubicBezTo>
                    <a:pt x="132" y="2336"/>
                    <a:pt x="1" y="2633"/>
                    <a:pt x="96" y="2907"/>
                  </a:cubicBezTo>
                  <a:cubicBezTo>
                    <a:pt x="108" y="2919"/>
                    <a:pt x="108" y="2943"/>
                    <a:pt x="120" y="2955"/>
                  </a:cubicBezTo>
                  <a:cubicBezTo>
                    <a:pt x="251" y="3241"/>
                    <a:pt x="596" y="3407"/>
                    <a:pt x="882" y="3479"/>
                  </a:cubicBezTo>
                  <a:cubicBezTo>
                    <a:pt x="948" y="3493"/>
                    <a:pt x="1028" y="3499"/>
                    <a:pt x="1115" y="3499"/>
                  </a:cubicBezTo>
                  <a:cubicBezTo>
                    <a:pt x="1464" y="3499"/>
                    <a:pt x="1918" y="3405"/>
                    <a:pt x="1965" y="3395"/>
                  </a:cubicBezTo>
                  <a:cubicBezTo>
                    <a:pt x="2049" y="3800"/>
                    <a:pt x="2168" y="4193"/>
                    <a:pt x="2299" y="4586"/>
                  </a:cubicBezTo>
                  <a:cubicBezTo>
                    <a:pt x="2382" y="4812"/>
                    <a:pt x="2477" y="5038"/>
                    <a:pt x="2561" y="5265"/>
                  </a:cubicBezTo>
                  <a:cubicBezTo>
                    <a:pt x="2501" y="5169"/>
                    <a:pt x="2454" y="5086"/>
                    <a:pt x="2442" y="5074"/>
                  </a:cubicBezTo>
                  <a:cubicBezTo>
                    <a:pt x="2231" y="4790"/>
                    <a:pt x="1714" y="4385"/>
                    <a:pt x="1309" y="4385"/>
                  </a:cubicBezTo>
                  <a:cubicBezTo>
                    <a:pt x="1256" y="4385"/>
                    <a:pt x="1204" y="4392"/>
                    <a:pt x="1156" y="4407"/>
                  </a:cubicBezTo>
                  <a:cubicBezTo>
                    <a:pt x="882" y="4515"/>
                    <a:pt x="751" y="4812"/>
                    <a:pt x="846" y="5086"/>
                  </a:cubicBezTo>
                  <a:cubicBezTo>
                    <a:pt x="858" y="5098"/>
                    <a:pt x="870" y="5122"/>
                    <a:pt x="870" y="5134"/>
                  </a:cubicBezTo>
                  <a:cubicBezTo>
                    <a:pt x="1001" y="5419"/>
                    <a:pt x="1346" y="5586"/>
                    <a:pt x="1632" y="5658"/>
                  </a:cubicBezTo>
                  <a:cubicBezTo>
                    <a:pt x="1699" y="5673"/>
                    <a:pt x="1780" y="5680"/>
                    <a:pt x="1868" y="5680"/>
                  </a:cubicBezTo>
                  <a:cubicBezTo>
                    <a:pt x="2174" y="5680"/>
                    <a:pt x="2560" y="5602"/>
                    <a:pt x="2680" y="5574"/>
                  </a:cubicBezTo>
                  <a:cubicBezTo>
                    <a:pt x="2716" y="5669"/>
                    <a:pt x="2751" y="5753"/>
                    <a:pt x="2787" y="5836"/>
                  </a:cubicBezTo>
                  <a:cubicBezTo>
                    <a:pt x="2966" y="6253"/>
                    <a:pt x="3132" y="6670"/>
                    <a:pt x="3287" y="7074"/>
                  </a:cubicBezTo>
                  <a:cubicBezTo>
                    <a:pt x="3323" y="7170"/>
                    <a:pt x="3358" y="7253"/>
                    <a:pt x="3382" y="7336"/>
                  </a:cubicBezTo>
                  <a:lnTo>
                    <a:pt x="3597" y="7360"/>
                  </a:lnTo>
                  <a:cubicBezTo>
                    <a:pt x="3549" y="7241"/>
                    <a:pt x="3513" y="7122"/>
                    <a:pt x="3466" y="7003"/>
                  </a:cubicBezTo>
                  <a:lnTo>
                    <a:pt x="3466" y="7015"/>
                  </a:lnTo>
                  <a:cubicBezTo>
                    <a:pt x="3299" y="6598"/>
                    <a:pt x="3108" y="6193"/>
                    <a:pt x="2930" y="5777"/>
                  </a:cubicBezTo>
                  <a:cubicBezTo>
                    <a:pt x="2882" y="5658"/>
                    <a:pt x="2823" y="5527"/>
                    <a:pt x="2763" y="5396"/>
                  </a:cubicBezTo>
                  <a:cubicBezTo>
                    <a:pt x="2823" y="5396"/>
                    <a:pt x="3537" y="5288"/>
                    <a:pt x="3811" y="5110"/>
                  </a:cubicBezTo>
                  <a:cubicBezTo>
                    <a:pt x="4049" y="4955"/>
                    <a:pt x="4323" y="4681"/>
                    <a:pt x="4335" y="4372"/>
                  </a:cubicBezTo>
                  <a:cubicBezTo>
                    <a:pt x="4370" y="4074"/>
                    <a:pt x="4156" y="3812"/>
                    <a:pt x="3859" y="3788"/>
                  </a:cubicBezTo>
                  <a:lnTo>
                    <a:pt x="3823" y="3788"/>
                  </a:lnTo>
                  <a:cubicBezTo>
                    <a:pt x="3382" y="3800"/>
                    <a:pt x="2954" y="4467"/>
                    <a:pt x="2846" y="4836"/>
                  </a:cubicBezTo>
                  <a:cubicBezTo>
                    <a:pt x="2835" y="4872"/>
                    <a:pt x="2775" y="5277"/>
                    <a:pt x="2763" y="5372"/>
                  </a:cubicBezTo>
                  <a:cubicBezTo>
                    <a:pt x="2644" y="5098"/>
                    <a:pt x="2525" y="4824"/>
                    <a:pt x="2430" y="4538"/>
                  </a:cubicBezTo>
                  <a:cubicBezTo>
                    <a:pt x="2287" y="4169"/>
                    <a:pt x="2168" y="3788"/>
                    <a:pt x="2073" y="3395"/>
                  </a:cubicBezTo>
                  <a:cubicBezTo>
                    <a:pt x="2096" y="3395"/>
                    <a:pt x="2835" y="3288"/>
                    <a:pt x="3120" y="3110"/>
                  </a:cubicBezTo>
                  <a:cubicBezTo>
                    <a:pt x="3358" y="2943"/>
                    <a:pt x="3620" y="2669"/>
                    <a:pt x="3644" y="2360"/>
                  </a:cubicBezTo>
                  <a:cubicBezTo>
                    <a:pt x="3668" y="2074"/>
                    <a:pt x="3454" y="1812"/>
                    <a:pt x="3168" y="1788"/>
                  </a:cubicBezTo>
                  <a:cubicBezTo>
                    <a:pt x="3144" y="1788"/>
                    <a:pt x="3132" y="1788"/>
                    <a:pt x="3120" y="1776"/>
                  </a:cubicBezTo>
                  <a:cubicBezTo>
                    <a:pt x="2680" y="1800"/>
                    <a:pt x="2263" y="2455"/>
                    <a:pt x="2156" y="2836"/>
                  </a:cubicBezTo>
                  <a:cubicBezTo>
                    <a:pt x="2144" y="2871"/>
                    <a:pt x="2073" y="3300"/>
                    <a:pt x="2073" y="3383"/>
                  </a:cubicBezTo>
                  <a:cubicBezTo>
                    <a:pt x="2061" y="3360"/>
                    <a:pt x="2061" y="3336"/>
                    <a:pt x="2049" y="3312"/>
                  </a:cubicBezTo>
                  <a:cubicBezTo>
                    <a:pt x="1965" y="2919"/>
                    <a:pt x="1918" y="2526"/>
                    <a:pt x="1906" y="2121"/>
                  </a:cubicBezTo>
                  <a:cubicBezTo>
                    <a:pt x="1894" y="1907"/>
                    <a:pt x="1906" y="1693"/>
                    <a:pt x="1906" y="1490"/>
                  </a:cubicBezTo>
                  <a:cubicBezTo>
                    <a:pt x="2049" y="1478"/>
                    <a:pt x="2680" y="1443"/>
                    <a:pt x="2954" y="1312"/>
                  </a:cubicBezTo>
                  <a:cubicBezTo>
                    <a:pt x="3227" y="1181"/>
                    <a:pt x="3513" y="943"/>
                    <a:pt x="3561" y="633"/>
                  </a:cubicBezTo>
                  <a:cubicBezTo>
                    <a:pt x="3620" y="347"/>
                    <a:pt x="3430" y="62"/>
                    <a:pt x="3144" y="14"/>
                  </a:cubicBezTo>
                  <a:cubicBezTo>
                    <a:pt x="3132" y="2"/>
                    <a:pt x="3120" y="2"/>
                    <a:pt x="3108" y="2"/>
                  </a:cubicBezTo>
                  <a:cubicBezTo>
                    <a:pt x="3096" y="1"/>
                    <a:pt x="3083" y="1"/>
                    <a:pt x="3071"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4"/>
            <p:cNvSpPr/>
            <p:nvPr/>
          </p:nvSpPr>
          <p:spPr>
            <a:xfrm>
              <a:off x="7852854" y="2324840"/>
              <a:ext cx="310788" cy="311705"/>
            </a:xfrm>
            <a:custGeom>
              <a:avLst/>
              <a:gdLst/>
              <a:ahLst/>
              <a:cxnLst/>
              <a:rect l="l" t="t" r="r" b="b"/>
              <a:pathLst>
                <a:path w="4406" h="4419" fill="none" extrusionOk="0">
                  <a:moveTo>
                    <a:pt x="1703" y="3978"/>
                  </a:moveTo>
                  <a:lnTo>
                    <a:pt x="1774" y="4382"/>
                  </a:lnTo>
                  <a:lnTo>
                    <a:pt x="2239" y="4418"/>
                  </a:lnTo>
                  <a:lnTo>
                    <a:pt x="2370" y="4037"/>
                  </a:lnTo>
                  <a:cubicBezTo>
                    <a:pt x="2524" y="4013"/>
                    <a:pt x="2667" y="3990"/>
                    <a:pt x="2810" y="3942"/>
                  </a:cubicBezTo>
                  <a:lnTo>
                    <a:pt x="3096" y="4228"/>
                  </a:lnTo>
                  <a:lnTo>
                    <a:pt x="3501" y="4001"/>
                  </a:lnTo>
                  <a:lnTo>
                    <a:pt x="3393" y="3609"/>
                  </a:lnTo>
                  <a:cubicBezTo>
                    <a:pt x="3501" y="3501"/>
                    <a:pt x="3608" y="3394"/>
                    <a:pt x="3691" y="3275"/>
                  </a:cubicBezTo>
                  <a:lnTo>
                    <a:pt x="4096" y="3347"/>
                  </a:lnTo>
                  <a:lnTo>
                    <a:pt x="4298" y="2930"/>
                  </a:lnTo>
                  <a:lnTo>
                    <a:pt x="3977" y="2668"/>
                  </a:lnTo>
                  <a:cubicBezTo>
                    <a:pt x="4013" y="2525"/>
                    <a:pt x="4036" y="2370"/>
                    <a:pt x="4036" y="2216"/>
                  </a:cubicBezTo>
                  <a:lnTo>
                    <a:pt x="4405" y="2049"/>
                  </a:lnTo>
                  <a:lnTo>
                    <a:pt x="4334" y="1596"/>
                  </a:lnTo>
                  <a:lnTo>
                    <a:pt x="3917" y="1561"/>
                  </a:lnTo>
                  <a:cubicBezTo>
                    <a:pt x="3858" y="1418"/>
                    <a:pt x="3786" y="1287"/>
                    <a:pt x="3703" y="1168"/>
                  </a:cubicBezTo>
                  <a:lnTo>
                    <a:pt x="3917" y="811"/>
                  </a:lnTo>
                  <a:lnTo>
                    <a:pt x="3596" y="489"/>
                  </a:lnTo>
                  <a:lnTo>
                    <a:pt x="3227" y="703"/>
                  </a:lnTo>
                  <a:cubicBezTo>
                    <a:pt x="3024" y="561"/>
                    <a:pt x="2786" y="465"/>
                    <a:pt x="2536" y="418"/>
                  </a:cubicBezTo>
                  <a:lnTo>
                    <a:pt x="2429" y="1"/>
                  </a:lnTo>
                  <a:lnTo>
                    <a:pt x="1965" y="1"/>
                  </a:lnTo>
                  <a:lnTo>
                    <a:pt x="1869" y="418"/>
                  </a:lnTo>
                  <a:cubicBezTo>
                    <a:pt x="1715" y="441"/>
                    <a:pt x="1584" y="489"/>
                    <a:pt x="1453" y="549"/>
                  </a:cubicBezTo>
                  <a:lnTo>
                    <a:pt x="1119" y="263"/>
                  </a:lnTo>
                  <a:lnTo>
                    <a:pt x="738" y="525"/>
                  </a:lnTo>
                  <a:lnTo>
                    <a:pt x="893" y="930"/>
                  </a:lnTo>
                  <a:cubicBezTo>
                    <a:pt x="798" y="1037"/>
                    <a:pt x="715" y="1156"/>
                    <a:pt x="631" y="1275"/>
                  </a:cubicBezTo>
                  <a:lnTo>
                    <a:pt x="203" y="1227"/>
                  </a:lnTo>
                  <a:lnTo>
                    <a:pt x="48" y="1668"/>
                  </a:lnTo>
                  <a:lnTo>
                    <a:pt x="405" y="1906"/>
                  </a:lnTo>
                  <a:cubicBezTo>
                    <a:pt x="381" y="2001"/>
                    <a:pt x="381" y="2108"/>
                    <a:pt x="381" y="2216"/>
                  </a:cubicBezTo>
                  <a:lnTo>
                    <a:pt x="381" y="2335"/>
                  </a:lnTo>
                  <a:lnTo>
                    <a:pt x="0" y="2549"/>
                  </a:lnTo>
                  <a:lnTo>
                    <a:pt x="119" y="2989"/>
                  </a:lnTo>
                  <a:lnTo>
                    <a:pt x="548" y="2989"/>
                  </a:lnTo>
                  <a:cubicBezTo>
                    <a:pt x="607" y="3120"/>
                    <a:pt x="691" y="3239"/>
                    <a:pt x="774" y="3358"/>
                  </a:cubicBezTo>
                  <a:lnTo>
                    <a:pt x="595" y="3739"/>
                  </a:lnTo>
                  <a:lnTo>
                    <a:pt x="941" y="4037"/>
                  </a:lnTo>
                  <a:lnTo>
                    <a:pt x="1298" y="3799"/>
                  </a:lnTo>
                  <a:moveTo>
                    <a:pt x="3203" y="1656"/>
                  </a:moveTo>
                  <a:cubicBezTo>
                    <a:pt x="3513" y="2204"/>
                    <a:pt x="3322" y="2906"/>
                    <a:pt x="2762" y="3216"/>
                  </a:cubicBezTo>
                  <a:cubicBezTo>
                    <a:pt x="2215" y="3525"/>
                    <a:pt x="1512" y="3335"/>
                    <a:pt x="1203" y="2775"/>
                  </a:cubicBezTo>
                  <a:cubicBezTo>
                    <a:pt x="893" y="2227"/>
                    <a:pt x="1096" y="1525"/>
                    <a:pt x="1643" y="1215"/>
                  </a:cubicBezTo>
                  <a:cubicBezTo>
                    <a:pt x="1810" y="1120"/>
                    <a:pt x="2012" y="1073"/>
                    <a:pt x="2203" y="1073"/>
                  </a:cubicBezTo>
                  <a:cubicBezTo>
                    <a:pt x="2262" y="1073"/>
                    <a:pt x="2310" y="1073"/>
                    <a:pt x="2370" y="1084"/>
                  </a:cubicBezTo>
                  <a:moveTo>
                    <a:pt x="2762" y="1215"/>
                  </a:moveTo>
                  <a:cubicBezTo>
                    <a:pt x="2846" y="1263"/>
                    <a:pt x="2929" y="1323"/>
                    <a:pt x="3001" y="1394"/>
                  </a:cubicBez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4"/>
            <p:cNvSpPr/>
            <p:nvPr/>
          </p:nvSpPr>
          <p:spPr>
            <a:xfrm>
              <a:off x="7930094" y="3978547"/>
              <a:ext cx="310788" cy="312481"/>
            </a:xfrm>
            <a:custGeom>
              <a:avLst/>
              <a:gdLst/>
              <a:ahLst/>
              <a:cxnLst/>
              <a:rect l="l" t="t" r="r" b="b"/>
              <a:pathLst>
                <a:path w="4406" h="4430" fill="none" extrusionOk="0">
                  <a:moveTo>
                    <a:pt x="1703" y="3977"/>
                  </a:moveTo>
                  <a:lnTo>
                    <a:pt x="1763" y="4394"/>
                  </a:lnTo>
                  <a:lnTo>
                    <a:pt x="2227" y="4429"/>
                  </a:lnTo>
                  <a:lnTo>
                    <a:pt x="2358" y="4037"/>
                  </a:lnTo>
                  <a:cubicBezTo>
                    <a:pt x="2513" y="4025"/>
                    <a:pt x="2656" y="3989"/>
                    <a:pt x="2799" y="3941"/>
                  </a:cubicBezTo>
                  <a:lnTo>
                    <a:pt x="3096" y="4239"/>
                  </a:lnTo>
                  <a:lnTo>
                    <a:pt x="3489" y="4001"/>
                  </a:lnTo>
                  <a:lnTo>
                    <a:pt x="3382" y="3608"/>
                  </a:lnTo>
                  <a:cubicBezTo>
                    <a:pt x="3501" y="3513"/>
                    <a:pt x="3596" y="3405"/>
                    <a:pt x="3691" y="3275"/>
                  </a:cubicBezTo>
                  <a:lnTo>
                    <a:pt x="4096" y="3346"/>
                  </a:lnTo>
                  <a:lnTo>
                    <a:pt x="4287" y="2929"/>
                  </a:lnTo>
                  <a:lnTo>
                    <a:pt x="3977" y="2667"/>
                  </a:lnTo>
                  <a:cubicBezTo>
                    <a:pt x="4013" y="2524"/>
                    <a:pt x="4037" y="2382"/>
                    <a:pt x="4037" y="2227"/>
                  </a:cubicBezTo>
                  <a:lnTo>
                    <a:pt x="4406" y="2048"/>
                  </a:lnTo>
                  <a:lnTo>
                    <a:pt x="4323" y="1596"/>
                  </a:lnTo>
                  <a:lnTo>
                    <a:pt x="3906" y="1572"/>
                  </a:lnTo>
                  <a:cubicBezTo>
                    <a:pt x="3858" y="1429"/>
                    <a:pt x="3787" y="1298"/>
                    <a:pt x="3703" y="1179"/>
                  </a:cubicBezTo>
                  <a:lnTo>
                    <a:pt x="3918" y="810"/>
                  </a:lnTo>
                  <a:lnTo>
                    <a:pt x="3596" y="488"/>
                  </a:lnTo>
                  <a:lnTo>
                    <a:pt x="3227" y="703"/>
                  </a:lnTo>
                  <a:cubicBezTo>
                    <a:pt x="3013" y="560"/>
                    <a:pt x="2787" y="465"/>
                    <a:pt x="2537" y="417"/>
                  </a:cubicBezTo>
                  <a:lnTo>
                    <a:pt x="2429" y="0"/>
                  </a:lnTo>
                  <a:lnTo>
                    <a:pt x="1965" y="0"/>
                  </a:lnTo>
                  <a:lnTo>
                    <a:pt x="1858" y="417"/>
                  </a:lnTo>
                  <a:cubicBezTo>
                    <a:pt x="1715" y="453"/>
                    <a:pt x="1584" y="488"/>
                    <a:pt x="1441" y="548"/>
                  </a:cubicBezTo>
                  <a:lnTo>
                    <a:pt x="1120" y="274"/>
                  </a:lnTo>
                  <a:lnTo>
                    <a:pt x="739" y="536"/>
                  </a:lnTo>
                  <a:lnTo>
                    <a:pt x="894" y="941"/>
                  </a:lnTo>
                  <a:cubicBezTo>
                    <a:pt x="798" y="1048"/>
                    <a:pt x="703" y="1155"/>
                    <a:pt x="632" y="1286"/>
                  </a:cubicBezTo>
                  <a:lnTo>
                    <a:pt x="203" y="1239"/>
                  </a:lnTo>
                  <a:lnTo>
                    <a:pt x="36" y="1667"/>
                  </a:lnTo>
                  <a:lnTo>
                    <a:pt x="393" y="1917"/>
                  </a:lnTo>
                  <a:cubicBezTo>
                    <a:pt x="382" y="2012"/>
                    <a:pt x="370" y="2120"/>
                    <a:pt x="370" y="2215"/>
                  </a:cubicBezTo>
                  <a:lnTo>
                    <a:pt x="370" y="2346"/>
                  </a:lnTo>
                  <a:lnTo>
                    <a:pt x="1" y="2560"/>
                  </a:lnTo>
                  <a:lnTo>
                    <a:pt x="120" y="3001"/>
                  </a:lnTo>
                  <a:lnTo>
                    <a:pt x="536" y="3001"/>
                  </a:lnTo>
                  <a:cubicBezTo>
                    <a:pt x="608" y="3132"/>
                    <a:pt x="679" y="3251"/>
                    <a:pt x="774" y="3370"/>
                  </a:cubicBezTo>
                  <a:lnTo>
                    <a:pt x="596" y="3751"/>
                  </a:lnTo>
                  <a:lnTo>
                    <a:pt x="941" y="4048"/>
                  </a:lnTo>
                  <a:lnTo>
                    <a:pt x="1286" y="3798"/>
                  </a:lnTo>
                  <a:moveTo>
                    <a:pt x="3191" y="1655"/>
                  </a:moveTo>
                  <a:cubicBezTo>
                    <a:pt x="3501" y="2203"/>
                    <a:pt x="3310" y="2905"/>
                    <a:pt x="2763" y="3215"/>
                  </a:cubicBezTo>
                  <a:cubicBezTo>
                    <a:pt x="2203" y="3525"/>
                    <a:pt x="1513" y="3334"/>
                    <a:pt x="1203" y="2774"/>
                  </a:cubicBezTo>
                  <a:cubicBezTo>
                    <a:pt x="894" y="2227"/>
                    <a:pt x="1084" y="1524"/>
                    <a:pt x="1632" y="1215"/>
                  </a:cubicBezTo>
                  <a:cubicBezTo>
                    <a:pt x="1810" y="1119"/>
                    <a:pt x="2001" y="1072"/>
                    <a:pt x="2191" y="1072"/>
                  </a:cubicBezTo>
                  <a:cubicBezTo>
                    <a:pt x="2251" y="1072"/>
                    <a:pt x="2310" y="1072"/>
                    <a:pt x="2358" y="1084"/>
                  </a:cubicBezTo>
                  <a:moveTo>
                    <a:pt x="2751" y="1215"/>
                  </a:moveTo>
                  <a:cubicBezTo>
                    <a:pt x="2834" y="1262"/>
                    <a:pt x="2918" y="1322"/>
                    <a:pt x="2989" y="1393"/>
                  </a:cubicBez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4"/>
            <p:cNvSpPr/>
            <p:nvPr/>
          </p:nvSpPr>
          <p:spPr>
            <a:xfrm>
              <a:off x="8148482" y="2202244"/>
              <a:ext cx="310788" cy="312481"/>
            </a:xfrm>
            <a:custGeom>
              <a:avLst/>
              <a:gdLst/>
              <a:ahLst/>
              <a:cxnLst/>
              <a:rect l="l" t="t" r="r" b="b"/>
              <a:pathLst>
                <a:path w="4406" h="4430" fill="none" extrusionOk="0">
                  <a:moveTo>
                    <a:pt x="834" y="775"/>
                  </a:moveTo>
                  <a:lnTo>
                    <a:pt x="893" y="929"/>
                  </a:lnTo>
                  <a:cubicBezTo>
                    <a:pt x="869" y="965"/>
                    <a:pt x="834" y="1001"/>
                    <a:pt x="810" y="1025"/>
                  </a:cubicBezTo>
                  <a:moveTo>
                    <a:pt x="655" y="1239"/>
                  </a:moveTo>
                  <a:cubicBezTo>
                    <a:pt x="643" y="1251"/>
                    <a:pt x="643" y="1263"/>
                    <a:pt x="631" y="1275"/>
                  </a:cubicBezTo>
                  <a:lnTo>
                    <a:pt x="203" y="1227"/>
                  </a:lnTo>
                  <a:lnTo>
                    <a:pt x="36" y="1668"/>
                  </a:lnTo>
                  <a:lnTo>
                    <a:pt x="405" y="1906"/>
                  </a:lnTo>
                  <a:cubicBezTo>
                    <a:pt x="381" y="2013"/>
                    <a:pt x="369" y="2108"/>
                    <a:pt x="369" y="2215"/>
                  </a:cubicBezTo>
                  <a:lnTo>
                    <a:pt x="369" y="2346"/>
                  </a:lnTo>
                  <a:lnTo>
                    <a:pt x="0" y="2549"/>
                  </a:lnTo>
                  <a:lnTo>
                    <a:pt x="119" y="2989"/>
                  </a:lnTo>
                  <a:lnTo>
                    <a:pt x="548" y="2989"/>
                  </a:lnTo>
                  <a:cubicBezTo>
                    <a:pt x="607" y="3132"/>
                    <a:pt x="679" y="3251"/>
                    <a:pt x="774" y="3370"/>
                  </a:cubicBezTo>
                  <a:lnTo>
                    <a:pt x="595" y="3751"/>
                  </a:lnTo>
                  <a:lnTo>
                    <a:pt x="941" y="4049"/>
                  </a:lnTo>
                  <a:lnTo>
                    <a:pt x="1286" y="3799"/>
                  </a:lnTo>
                  <a:cubicBezTo>
                    <a:pt x="1417" y="3870"/>
                    <a:pt x="1548" y="3930"/>
                    <a:pt x="1691" y="3977"/>
                  </a:cubicBezTo>
                  <a:lnTo>
                    <a:pt x="1762" y="4382"/>
                  </a:lnTo>
                  <a:lnTo>
                    <a:pt x="2215" y="4430"/>
                  </a:lnTo>
                  <a:lnTo>
                    <a:pt x="2358" y="4037"/>
                  </a:lnTo>
                  <a:cubicBezTo>
                    <a:pt x="2512" y="4025"/>
                    <a:pt x="2655" y="3989"/>
                    <a:pt x="2798" y="3942"/>
                  </a:cubicBezTo>
                  <a:lnTo>
                    <a:pt x="3084" y="4227"/>
                  </a:lnTo>
                  <a:lnTo>
                    <a:pt x="3489" y="4001"/>
                  </a:lnTo>
                  <a:lnTo>
                    <a:pt x="3382" y="3608"/>
                  </a:lnTo>
                  <a:cubicBezTo>
                    <a:pt x="3501" y="3513"/>
                    <a:pt x="3596" y="3394"/>
                    <a:pt x="3691" y="3275"/>
                  </a:cubicBezTo>
                  <a:lnTo>
                    <a:pt x="4084" y="3346"/>
                  </a:lnTo>
                  <a:lnTo>
                    <a:pt x="4286" y="2930"/>
                  </a:lnTo>
                  <a:lnTo>
                    <a:pt x="3965" y="2668"/>
                  </a:lnTo>
                  <a:cubicBezTo>
                    <a:pt x="4001" y="2525"/>
                    <a:pt x="4024" y="2370"/>
                    <a:pt x="4024" y="2227"/>
                  </a:cubicBezTo>
                  <a:lnTo>
                    <a:pt x="4405" y="2049"/>
                  </a:lnTo>
                  <a:lnTo>
                    <a:pt x="4322" y="1596"/>
                  </a:lnTo>
                  <a:lnTo>
                    <a:pt x="3905" y="1572"/>
                  </a:lnTo>
                  <a:cubicBezTo>
                    <a:pt x="3846" y="1429"/>
                    <a:pt x="3774" y="1298"/>
                    <a:pt x="3691" y="1179"/>
                  </a:cubicBezTo>
                  <a:lnTo>
                    <a:pt x="3905" y="810"/>
                  </a:lnTo>
                  <a:lnTo>
                    <a:pt x="3584" y="489"/>
                  </a:lnTo>
                  <a:lnTo>
                    <a:pt x="3215" y="703"/>
                  </a:lnTo>
                  <a:cubicBezTo>
                    <a:pt x="3012" y="560"/>
                    <a:pt x="2774" y="465"/>
                    <a:pt x="2524" y="417"/>
                  </a:cubicBezTo>
                  <a:lnTo>
                    <a:pt x="2417" y="1"/>
                  </a:lnTo>
                  <a:lnTo>
                    <a:pt x="1965" y="1"/>
                  </a:lnTo>
                  <a:lnTo>
                    <a:pt x="1858" y="417"/>
                  </a:lnTo>
                  <a:cubicBezTo>
                    <a:pt x="1715" y="453"/>
                    <a:pt x="1572" y="489"/>
                    <a:pt x="1441" y="548"/>
                  </a:cubicBezTo>
                  <a:lnTo>
                    <a:pt x="1107" y="263"/>
                  </a:lnTo>
                  <a:lnTo>
                    <a:pt x="738" y="536"/>
                  </a:lnTo>
                  <a:lnTo>
                    <a:pt x="786" y="655"/>
                  </a:lnTo>
                  <a:moveTo>
                    <a:pt x="3322" y="2453"/>
                  </a:moveTo>
                  <a:cubicBezTo>
                    <a:pt x="3298" y="2525"/>
                    <a:pt x="3274" y="2596"/>
                    <a:pt x="3251" y="2668"/>
                  </a:cubicBezTo>
                  <a:moveTo>
                    <a:pt x="3155" y="2834"/>
                  </a:moveTo>
                  <a:cubicBezTo>
                    <a:pt x="2822" y="3370"/>
                    <a:pt x="2108" y="3525"/>
                    <a:pt x="1584" y="3180"/>
                  </a:cubicBezTo>
                  <a:cubicBezTo>
                    <a:pt x="1048" y="2846"/>
                    <a:pt x="893" y="2132"/>
                    <a:pt x="1227" y="1608"/>
                  </a:cubicBezTo>
                  <a:cubicBezTo>
                    <a:pt x="1572" y="1072"/>
                    <a:pt x="2274" y="917"/>
                    <a:pt x="2810" y="1251"/>
                  </a:cubicBezTo>
                  <a:cubicBezTo>
                    <a:pt x="3143" y="1465"/>
                    <a:pt x="3334" y="1822"/>
                    <a:pt x="3334" y="2215"/>
                  </a:cubicBezTo>
                  <a:lnTo>
                    <a:pt x="3334" y="2299"/>
                  </a:ln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4"/>
            <p:cNvSpPr/>
            <p:nvPr/>
          </p:nvSpPr>
          <p:spPr>
            <a:xfrm>
              <a:off x="6166414" y="2812826"/>
              <a:ext cx="580383" cy="582922"/>
            </a:xfrm>
            <a:custGeom>
              <a:avLst/>
              <a:gdLst/>
              <a:ahLst/>
              <a:cxnLst/>
              <a:rect l="l" t="t" r="r" b="b"/>
              <a:pathLst>
                <a:path w="8228" h="8264" fill="none" extrusionOk="0">
                  <a:moveTo>
                    <a:pt x="1477" y="6287"/>
                  </a:moveTo>
                  <a:lnTo>
                    <a:pt x="1132" y="7001"/>
                  </a:lnTo>
                  <a:lnTo>
                    <a:pt x="1786" y="7549"/>
                  </a:lnTo>
                  <a:lnTo>
                    <a:pt x="2417" y="7097"/>
                  </a:lnTo>
                  <a:cubicBezTo>
                    <a:pt x="2667" y="7239"/>
                    <a:pt x="2917" y="7347"/>
                    <a:pt x="3191" y="7418"/>
                  </a:cubicBezTo>
                  <a:lnTo>
                    <a:pt x="3310" y="8192"/>
                  </a:lnTo>
                  <a:lnTo>
                    <a:pt x="4168" y="8263"/>
                  </a:lnTo>
                  <a:lnTo>
                    <a:pt x="4430" y="7537"/>
                  </a:lnTo>
                  <a:cubicBezTo>
                    <a:pt x="4715" y="7513"/>
                    <a:pt x="4989" y="7454"/>
                    <a:pt x="5251" y="7359"/>
                  </a:cubicBezTo>
                  <a:lnTo>
                    <a:pt x="5787" y="7906"/>
                  </a:lnTo>
                  <a:lnTo>
                    <a:pt x="6537" y="7478"/>
                  </a:lnTo>
                  <a:lnTo>
                    <a:pt x="6323" y="6739"/>
                  </a:lnTo>
                  <a:cubicBezTo>
                    <a:pt x="6537" y="6549"/>
                    <a:pt x="6727" y="6346"/>
                    <a:pt x="6894" y="6108"/>
                  </a:cubicBezTo>
                  <a:lnTo>
                    <a:pt x="7656" y="6251"/>
                  </a:lnTo>
                  <a:lnTo>
                    <a:pt x="8013" y="5465"/>
                  </a:lnTo>
                  <a:lnTo>
                    <a:pt x="7418" y="4977"/>
                  </a:lnTo>
                  <a:cubicBezTo>
                    <a:pt x="7489" y="4703"/>
                    <a:pt x="7525" y="4430"/>
                    <a:pt x="7525" y="4144"/>
                  </a:cubicBezTo>
                  <a:lnTo>
                    <a:pt x="8228" y="3822"/>
                  </a:lnTo>
                  <a:lnTo>
                    <a:pt x="8085" y="2977"/>
                  </a:lnTo>
                  <a:lnTo>
                    <a:pt x="7299" y="2917"/>
                  </a:lnTo>
                  <a:cubicBezTo>
                    <a:pt x="7204" y="2656"/>
                    <a:pt x="7073" y="2417"/>
                    <a:pt x="6918" y="2179"/>
                  </a:cubicBezTo>
                  <a:lnTo>
                    <a:pt x="7311" y="1513"/>
                  </a:lnTo>
                  <a:lnTo>
                    <a:pt x="6704" y="905"/>
                  </a:lnTo>
                  <a:lnTo>
                    <a:pt x="6025" y="1310"/>
                  </a:lnTo>
                  <a:cubicBezTo>
                    <a:pt x="5632" y="1036"/>
                    <a:pt x="5192" y="858"/>
                    <a:pt x="4727" y="774"/>
                  </a:cubicBezTo>
                  <a:lnTo>
                    <a:pt x="4525" y="0"/>
                  </a:lnTo>
                  <a:lnTo>
                    <a:pt x="3668" y="0"/>
                  </a:lnTo>
                  <a:lnTo>
                    <a:pt x="3477" y="774"/>
                  </a:lnTo>
                  <a:cubicBezTo>
                    <a:pt x="3203" y="834"/>
                    <a:pt x="2953" y="917"/>
                    <a:pt x="2703" y="1024"/>
                  </a:cubicBezTo>
                  <a:lnTo>
                    <a:pt x="2084" y="489"/>
                  </a:lnTo>
                  <a:lnTo>
                    <a:pt x="1382" y="989"/>
                  </a:lnTo>
                  <a:lnTo>
                    <a:pt x="1679" y="1739"/>
                  </a:lnTo>
                  <a:cubicBezTo>
                    <a:pt x="1489" y="1941"/>
                    <a:pt x="1322" y="2155"/>
                    <a:pt x="1179" y="2382"/>
                  </a:cubicBezTo>
                  <a:lnTo>
                    <a:pt x="370" y="2298"/>
                  </a:lnTo>
                  <a:lnTo>
                    <a:pt x="84" y="3108"/>
                  </a:lnTo>
                  <a:lnTo>
                    <a:pt x="751" y="3560"/>
                  </a:lnTo>
                  <a:cubicBezTo>
                    <a:pt x="715" y="3751"/>
                    <a:pt x="703" y="3941"/>
                    <a:pt x="703" y="4132"/>
                  </a:cubicBezTo>
                  <a:cubicBezTo>
                    <a:pt x="703" y="4215"/>
                    <a:pt x="703" y="4287"/>
                    <a:pt x="715" y="4370"/>
                  </a:cubicBezTo>
                  <a:lnTo>
                    <a:pt x="0" y="4763"/>
                  </a:lnTo>
                  <a:lnTo>
                    <a:pt x="227" y="5596"/>
                  </a:lnTo>
                  <a:lnTo>
                    <a:pt x="1024" y="5584"/>
                  </a:lnTo>
                  <a:cubicBezTo>
                    <a:pt x="1108" y="5775"/>
                    <a:pt x="1215" y="5954"/>
                    <a:pt x="1334" y="6120"/>
                  </a:cubicBezTo>
                  <a:moveTo>
                    <a:pt x="3394" y="2120"/>
                  </a:moveTo>
                  <a:cubicBezTo>
                    <a:pt x="3489" y="2084"/>
                    <a:pt x="3584" y="2060"/>
                    <a:pt x="3679" y="2036"/>
                  </a:cubicBezTo>
                  <a:moveTo>
                    <a:pt x="4203" y="1989"/>
                  </a:moveTo>
                  <a:cubicBezTo>
                    <a:pt x="5382" y="2048"/>
                    <a:pt x="6299" y="3048"/>
                    <a:pt x="6251" y="4227"/>
                  </a:cubicBezTo>
                  <a:cubicBezTo>
                    <a:pt x="6192" y="5418"/>
                    <a:pt x="5192" y="6323"/>
                    <a:pt x="4013" y="6275"/>
                  </a:cubicBezTo>
                  <a:cubicBezTo>
                    <a:pt x="2822" y="6216"/>
                    <a:pt x="1917" y="5215"/>
                    <a:pt x="1965" y="4037"/>
                  </a:cubicBezTo>
                  <a:cubicBezTo>
                    <a:pt x="2001" y="3227"/>
                    <a:pt x="2501" y="2501"/>
                    <a:pt x="3239" y="2179"/>
                  </a:cubicBez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4"/>
            <p:cNvSpPr/>
            <p:nvPr/>
          </p:nvSpPr>
          <p:spPr>
            <a:xfrm>
              <a:off x="6986074" y="3053856"/>
              <a:ext cx="59745" cy="39572"/>
            </a:xfrm>
            <a:custGeom>
              <a:avLst/>
              <a:gdLst/>
              <a:ahLst/>
              <a:cxnLst/>
              <a:rect l="l" t="t" r="r" b="b"/>
              <a:pathLst>
                <a:path w="847" h="561" fill="none" extrusionOk="0">
                  <a:moveTo>
                    <a:pt x="846" y="560"/>
                  </a:moveTo>
                  <a:lnTo>
                    <a:pt x="1" y="1"/>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4"/>
            <p:cNvSpPr/>
            <p:nvPr/>
          </p:nvSpPr>
          <p:spPr>
            <a:xfrm>
              <a:off x="7134770" y="2963144"/>
              <a:ext cx="16012" cy="13543"/>
            </a:xfrm>
            <a:custGeom>
              <a:avLst/>
              <a:gdLst/>
              <a:ahLst/>
              <a:cxnLst/>
              <a:rect l="l" t="t" r="r" b="b"/>
              <a:pathLst>
                <a:path w="227" h="192" fill="none" extrusionOk="0">
                  <a:moveTo>
                    <a:pt x="227" y="191"/>
                  </a:moveTo>
                  <a:lnTo>
                    <a:pt x="0" y="1"/>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4"/>
            <p:cNvSpPr/>
            <p:nvPr/>
          </p:nvSpPr>
          <p:spPr>
            <a:xfrm>
              <a:off x="6850922" y="3287339"/>
              <a:ext cx="124358" cy="31107"/>
            </a:xfrm>
            <a:custGeom>
              <a:avLst/>
              <a:gdLst/>
              <a:ahLst/>
              <a:cxnLst/>
              <a:rect l="l" t="t" r="r" b="b"/>
              <a:pathLst>
                <a:path w="1763" h="441" fill="none" extrusionOk="0">
                  <a:moveTo>
                    <a:pt x="1762" y="441"/>
                  </a:moveTo>
                  <a:lnTo>
                    <a:pt x="0" y="0"/>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4"/>
            <p:cNvSpPr/>
            <p:nvPr/>
          </p:nvSpPr>
          <p:spPr>
            <a:xfrm>
              <a:off x="7007941" y="2890983"/>
              <a:ext cx="949082" cy="1192578"/>
            </a:xfrm>
            <a:custGeom>
              <a:avLst/>
              <a:gdLst/>
              <a:ahLst/>
              <a:cxnLst/>
              <a:rect l="l" t="t" r="r" b="b"/>
              <a:pathLst>
                <a:path w="13455" h="16907" extrusionOk="0">
                  <a:moveTo>
                    <a:pt x="10895" y="3274"/>
                  </a:moveTo>
                  <a:cubicBezTo>
                    <a:pt x="10002" y="3953"/>
                    <a:pt x="6954" y="5834"/>
                    <a:pt x="4846" y="7132"/>
                  </a:cubicBezTo>
                  <a:lnTo>
                    <a:pt x="4275" y="7489"/>
                  </a:lnTo>
                  <a:cubicBezTo>
                    <a:pt x="4834" y="7120"/>
                    <a:pt x="5489" y="6691"/>
                    <a:pt x="6216" y="6191"/>
                  </a:cubicBezTo>
                  <a:cubicBezTo>
                    <a:pt x="6585" y="5953"/>
                    <a:pt x="6978" y="5679"/>
                    <a:pt x="7370" y="5417"/>
                  </a:cubicBezTo>
                  <a:cubicBezTo>
                    <a:pt x="7787" y="5167"/>
                    <a:pt x="8180" y="4929"/>
                    <a:pt x="8549" y="4691"/>
                  </a:cubicBezTo>
                  <a:cubicBezTo>
                    <a:pt x="9121" y="4322"/>
                    <a:pt x="9585" y="4024"/>
                    <a:pt x="9930" y="3786"/>
                  </a:cubicBezTo>
                  <a:cubicBezTo>
                    <a:pt x="10240" y="3595"/>
                    <a:pt x="10561" y="3417"/>
                    <a:pt x="10895" y="3274"/>
                  </a:cubicBezTo>
                  <a:close/>
                  <a:moveTo>
                    <a:pt x="4930" y="8167"/>
                  </a:moveTo>
                  <a:lnTo>
                    <a:pt x="4930" y="8167"/>
                  </a:lnTo>
                  <a:cubicBezTo>
                    <a:pt x="4430" y="8489"/>
                    <a:pt x="3965" y="8787"/>
                    <a:pt x="3549" y="9072"/>
                  </a:cubicBezTo>
                  <a:cubicBezTo>
                    <a:pt x="3120" y="9322"/>
                    <a:pt x="2751" y="9537"/>
                    <a:pt x="2429" y="9703"/>
                  </a:cubicBezTo>
                  <a:cubicBezTo>
                    <a:pt x="3048" y="9310"/>
                    <a:pt x="3977" y="8751"/>
                    <a:pt x="4930" y="8167"/>
                  </a:cubicBezTo>
                  <a:close/>
                  <a:moveTo>
                    <a:pt x="11835" y="8858"/>
                  </a:moveTo>
                  <a:cubicBezTo>
                    <a:pt x="11240" y="9275"/>
                    <a:pt x="10418" y="9787"/>
                    <a:pt x="9549" y="10311"/>
                  </a:cubicBezTo>
                  <a:cubicBezTo>
                    <a:pt x="10192" y="9894"/>
                    <a:pt x="10883" y="9465"/>
                    <a:pt x="11621" y="9001"/>
                  </a:cubicBezTo>
                  <a:lnTo>
                    <a:pt x="11835" y="8858"/>
                  </a:lnTo>
                  <a:close/>
                  <a:moveTo>
                    <a:pt x="12812" y="5810"/>
                  </a:moveTo>
                  <a:lnTo>
                    <a:pt x="12812" y="5810"/>
                  </a:lnTo>
                  <a:cubicBezTo>
                    <a:pt x="12133" y="6310"/>
                    <a:pt x="9990" y="7584"/>
                    <a:pt x="8073" y="8715"/>
                  </a:cubicBezTo>
                  <a:cubicBezTo>
                    <a:pt x="6501" y="9644"/>
                    <a:pt x="5323" y="10358"/>
                    <a:pt x="4442" y="10894"/>
                  </a:cubicBezTo>
                  <a:cubicBezTo>
                    <a:pt x="4894" y="10608"/>
                    <a:pt x="5430" y="10263"/>
                    <a:pt x="6073" y="9846"/>
                  </a:cubicBezTo>
                  <a:cubicBezTo>
                    <a:pt x="7525" y="8894"/>
                    <a:pt x="9168" y="7822"/>
                    <a:pt x="10514" y="7013"/>
                  </a:cubicBezTo>
                  <a:cubicBezTo>
                    <a:pt x="11871" y="6203"/>
                    <a:pt x="12514" y="5905"/>
                    <a:pt x="12812" y="5810"/>
                  </a:cubicBezTo>
                  <a:close/>
                  <a:moveTo>
                    <a:pt x="5406" y="9906"/>
                  </a:moveTo>
                  <a:cubicBezTo>
                    <a:pt x="4751" y="10322"/>
                    <a:pt x="4108" y="10739"/>
                    <a:pt x="3572" y="11084"/>
                  </a:cubicBezTo>
                  <a:cubicBezTo>
                    <a:pt x="4096" y="10739"/>
                    <a:pt x="4715" y="10334"/>
                    <a:pt x="5406" y="9906"/>
                  </a:cubicBezTo>
                  <a:close/>
                  <a:moveTo>
                    <a:pt x="10526" y="12239"/>
                  </a:moveTo>
                  <a:cubicBezTo>
                    <a:pt x="9990" y="12585"/>
                    <a:pt x="9156" y="13085"/>
                    <a:pt x="8394" y="13549"/>
                  </a:cubicBezTo>
                  <a:lnTo>
                    <a:pt x="8299" y="13609"/>
                  </a:lnTo>
                  <a:cubicBezTo>
                    <a:pt x="9121" y="13073"/>
                    <a:pt x="9966" y="12537"/>
                    <a:pt x="10526" y="12239"/>
                  </a:cubicBezTo>
                  <a:close/>
                  <a:moveTo>
                    <a:pt x="10585" y="11513"/>
                  </a:moveTo>
                  <a:cubicBezTo>
                    <a:pt x="9966" y="11918"/>
                    <a:pt x="9073" y="12454"/>
                    <a:pt x="8252" y="12966"/>
                  </a:cubicBezTo>
                  <a:cubicBezTo>
                    <a:pt x="7644" y="13335"/>
                    <a:pt x="7120" y="13656"/>
                    <a:pt x="6656" y="13954"/>
                  </a:cubicBezTo>
                  <a:cubicBezTo>
                    <a:pt x="7918" y="13132"/>
                    <a:pt x="9573" y="12073"/>
                    <a:pt x="10585" y="11513"/>
                  </a:cubicBezTo>
                  <a:close/>
                  <a:moveTo>
                    <a:pt x="6716" y="14275"/>
                  </a:moveTo>
                  <a:cubicBezTo>
                    <a:pt x="5894" y="14835"/>
                    <a:pt x="4989" y="15430"/>
                    <a:pt x="4358" y="15799"/>
                  </a:cubicBezTo>
                  <a:cubicBezTo>
                    <a:pt x="4930" y="15406"/>
                    <a:pt x="5823" y="14847"/>
                    <a:pt x="6716" y="14275"/>
                  </a:cubicBezTo>
                  <a:close/>
                  <a:moveTo>
                    <a:pt x="10561" y="15871"/>
                  </a:moveTo>
                  <a:lnTo>
                    <a:pt x="10561" y="15871"/>
                  </a:lnTo>
                  <a:cubicBezTo>
                    <a:pt x="10585" y="15895"/>
                    <a:pt x="10609" y="15918"/>
                    <a:pt x="10633" y="15930"/>
                  </a:cubicBezTo>
                  <a:cubicBezTo>
                    <a:pt x="10609" y="15918"/>
                    <a:pt x="10573" y="15895"/>
                    <a:pt x="10561" y="15871"/>
                  </a:cubicBezTo>
                  <a:close/>
                  <a:moveTo>
                    <a:pt x="6426" y="1"/>
                  </a:moveTo>
                  <a:cubicBezTo>
                    <a:pt x="6271" y="1"/>
                    <a:pt x="5821" y="166"/>
                    <a:pt x="3787" y="1405"/>
                  </a:cubicBezTo>
                  <a:cubicBezTo>
                    <a:pt x="3537" y="1559"/>
                    <a:pt x="3299" y="1714"/>
                    <a:pt x="3060" y="1857"/>
                  </a:cubicBezTo>
                  <a:cubicBezTo>
                    <a:pt x="3906" y="1202"/>
                    <a:pt x="3977" y="1107"/>
                    <a:pt x="3894" y="952"/>
                  </a:cubicBezTo>
                  <a:cubicBezTo>
                    <a:pt x="3870" y="905"/>
                    <a:pt x="3822" y="869"/>
                    <a:pt x="3775" y="857"/>
                  </a:cubicBezTo>
                  <a:cubicBezTo>
                    <a:pt x="3763" y="855"/>
                    <a:pt x="3750" y="853"/>
                    <a:pt x="3737" y="853"/>
                  </a:cubicBezTo>
                  <a:cubicBezTo>
                    <a:pt x="3622" y="853"/>
                    <a:pt x="3460" y="953"/>
                    <a:pt x="3001" y="1274"/>
                  </a:cubicBezTo>
                  <a:cubicBezTo>
                    <a:pt x="2846" y="1393"/>
                    <a:pt x="2691" y="1500"/>
                    <a:pt x="2525" y="1595"/>
                  </a:cubicBezTo>
                  <a:cubicBezTo>
                    <a:pt x="2514" y="1592"/>
                    <a:pt x="2504" y="1590"/>
                    <a:pt x="2494" y="1590"/>
                  </a:cubicBezTo>
                  <a:cubicBezTo>
                    <a:pt x="2469" y="1590"/>
                    <a:pt x="2446" y="1599"/>
                    <a:pt x="2429" y="1607"/>
                  </a:cubicBezTo>
                  <a:cubicBezTo>
                    <a:pt x="2358" y="1655"/>
                    <a:pt x="2322" y="1750"/>
                    <a:pt x="2370" y="1821"/>
                  </a:cubicBezTo>
                  <a:cubicBezTo>
                    <a:pt x="2394" y="1857"/>
                    <a:pt x="2429" y="1893"/>
                    <a:pt x="2477" y="1905"/>
                  </a:cubicBezTo>
                  <a:cubicBezTo>
                    <a:pt x="1215" y="2869"/>
                    <a:pt x="1048" y="3036"/>
                    <a:pt x="1167" y="3226"/>
                  </a:cubicBezTo>
                  <a:cubicBezTo>
                    <a:pt x="1179" y="3274"/>
                    <a:pt x="1215" y="3298"/>
                    <a:pt x="1263" y="3310"/>
                  </a:cubicBezTo>
                  <a:cubicBezTo>
                    <a:pt x="1274" y="3313"/>
                    <a:pt x="1286" y="3314"/>
                    <a:pt x="1298" y="3314"/>
                  </a:cubicBezTo>
                  <a:cubicBezTo>
                    <a:pt x="1334" y="3314"/>
                    <a:pt x="1370" y="3301"/>
                    <a:pt x="1405" y="3274"/>
                  </a:cubicBezTo>
                  <a:cubicBezTo>
                    <a:pt x="1632" y="3119"/>
                    <a:pt x="1858" y="2976"/>
                    <a:pt x="2084" y="2833"/>
                  </a:cubicBezTo>
                  <a:lnTo>
                    <a:pt x="2084" y="2833"/>
                  </a:lnTo>
                  <a:cubicBezTo>
                    <a:pt x="286" y="4072"/>
                    <a:pt x="358" y="4203"/>
                    <a:pt x="441" y="4346"/>
                  </a:cubicBezTo>
                  <a:cubicBezTo>
                    <a:pt x="465" y="4381"/>
                    <a:pt x="501" y="4405"/>
                    <a:pt x="536" y="4417"/>
                  </a:cubicBezTo>
                  <a:cubicBezTo>
                    <a:pt x="552" y="4422"/>
                    <a:pt x="566" y="4425"/>
                    <a:pt x="584" y="4425"/>
                  </a:cubicBezTo>
                  <a:cubicBezTo>
                    <a:pt x="703" y="4425"/>
                    <a:pt x="963" y="4267"/>
                    <a:pt x="2572" y="3250"/>
                  </a:cubicBezTo>
                  <a:cubicBezTo>
                    <a:pt x="3703" y="2524"/>
                    <a:pt x="5620" y="1286"/>
                    <a:pt x="6501" y="857"/>
                  </a:cubicBezTo>
                  <a:lnTo>
                    <a:pt x="6501" y="857"/>
                  </a:lnTo>
                  <a:cubicBezTo>
                    <a:pt x="5489" y="1643"/>
                    <a:pt x="2572" y="3536"/>
                    <a:pt x="655" y="4738"/>
                  </a:cubicBezTo>
                  <a:cubicBezTo>
                    <a:pt x="584" y="4786"/>
                    <a:pt x="560" y="4881"/>
                    <a:pt x="596" y="4953"/>
                  </a:cubicBezTo>
                  <a:cubicBezTo>
                    <a:pt x="632" y="5000"/>
                    <a:pt x="691" y="5048"/>
                    <a:pt x="751" y="5060"/>
                  </a:cubicBezTo>
                  <a:cubicBezTo>
                    <a:pt x="766" y="5064"/>
                    <a:pt x="785" y="5066"/>
                    <a:pt x="806" y="5066"/>
                  </a:cubicBezTo>
                  <a:cubicBezTo>
                    <a:pt x="911" y="5066"/>
                    <a:pt x="1080" y="5016"/>
                    <a:pt x="1298" y="4917"/>
                  </a:cubicBezTo>
                  <a:lnTo>
                    <a:pt x="1298" y="4917"/>
                  </a:lnTo>
                  <a:cubicBezTo>
                    <a:pt x="322" y="5619"/>
                    <a:pt x="370" y="5703"/>
                    <a:pt x="429" y="5822"/>
                  </a:cubicBezTo>
                  <a:cubicBezTo>
                    <a:pt x="453" y="5858"/>
                    <a:pt x="501" y="5893"/>
                    <a:pt x="548" y="5905"/>
                  </a:cubicBezTo>
                  <a:cubicBezTo>
                    <a:pt x="563" y="5909"/>
                    <a:pt x="579" y="5911"/>
                    <a:pt x="598" y="5911"/>
                  </a:cubicBezTo>
                  <a:cubicBezTo>
                    <a:pt x="916" y="5911"/>
                    <a:pt x="1868" y="5324"/>
                    <a:pt x="4644" y="3560"/>
                  </a:cubicBezTo>
                  <a:cubicBezTo>
                    <a:pt x="5692" y="2881"/>
                    <a:pt x="7001" y="2060"/>
                    <a:pt x="7871" y="1548"/>
                  </a:cubicBezTo>
                  <a:lnTo>
                    <a:pt x="7871" y="1548"/>
                  </a:lnTo>
                  <a:cubicBezTo>
                    <a:pt x="6227" y="2691"/>
                    <a:pt x="2572" y="5000"/>
                    <a:pt x="96" y="6524"/>
                  </a:cubicBezTo>
                  <a:cubicBezTo>
                    <a:pt x="60" y="6548"/>
                    <a:pt x="36" y="6584"/>
                    <a:pt x="24" y="6620"/>
                  </a:cubicBezTo>
                  <a:cubicBezTo>
                    <a:pt x="0" y="6703"/>
                    <a:pt x="48" y="6786"/>
                    <a:pt x="131" y="6810"/>
                  </a:cubicBezTo>
                  <a:cubicBezTo>
                    <a:pt x="145" y="6814"/>
                    <a:pt x="154" y="6817"/>
                    <a:pt x="165" y="6817"/>
                  </a:cubicBezTo>
                  <a:cubicBezTo>
                    <a:pt x="184" y="6817"/>
                    <a:pt x="205" y="6809"/>
                    <a:pt x="251" y="6786"/>
                  </a:cubicBezTo>
                  <a:lnTo>
                    <a:pt x="274" y="6774"/>
                  </a:lnTo>
                  <a:cubicBezTo>
                    <a:pt x="381" y="6727"/>
                    <a:pt x="572" y="6608"/>
                    <a:pt x="977" y="6381"/>
                  </a:cubicBezTo>
                  <a:lnTo>
                    <a:pt x="2763" y="5334"/>
                  </a:lnTo>
                  <a:cubicBezTo>
                    <a:pt x="4370" y="4393"/>
                    <a:pt x="6656" y="3048"/>
                    <a:pt x="8228" y="2143"/>
                  </a:cubicBezTo>
                  <a:lnTo>
                    <a:pt x="8228" y="2143"/>
                  </a:lnTo>
                  <a:cubicBezTo>
                    <a:pt x="6287" y="3464"/>
                    <a:pt x="2965" y="5548"/>
                    <a:pt x="620" y="7001"/>
                  </a:cubicBezTo>
                  <a:cubicBezTo>
                    <a:pt x="548" y="7048"/>
                    <a:pt x="524" y="7132"/>
                    <a:pt x="572" y="7203"/>
                  </a:cubicBezTo>
                  <a:cubicBezTo>
                    <a:pt x="596" y="7251"/>
                    <a:pt x="632" y="7286"/>
                    <a:pt x="679" y="7298"/>
                  </a:cubicBezTo>
                  <a:cubicBezTo>
                    <a:pt x="694" y="7302"/>
                    <a:pt x="711" y="7306"/>
                    <a:pt x="735" y="7306"/>
                  </a:cubicBezTo>
                  <a:cubicBezTo>
                    <a:pt x="863" y="7306"/>
                    <a:pt x="1208" y="7193"/>
                    <a:pt x="2727" y="6334"/>
                  </a:cubicBezTo>
                  <a:lnTo>
                    <a:pt x="2727" y="6334"/>
                  </a:lnTo>
                  <a:lnTo>
                    <a:pt x="512" y="7751"/>
                  </a:lnTo>
                  <a:cubicBezTo>
                    <a:pt x="441" y="7798"/>
                    <a:pt x="417" y="7894"/>
                    <a:pt x="465" y="7965"/>
                  </a:cubicBezTo>
                  <a:cubicBezTo>
                    <a:pt x="489" y="8013"/>
                    <a:pt x="548" y="8048"/>
                    <a:pt x="596" y="8060"/>
                  </a:cubicBezTo>
                  <a:cubicBezTo>
                    <a:pt x="614" y="8065"/>
                    <a:pt x="637" y="8068"/>
                    <a:pt x="664" y="8068"/>
                  </a:cubicBezTo>
                  <a:cubicBezTo>
                    <a:pt x="826" y="8068"/>
                    <a:pt x="1155" y="7963"/>
                    <a:pt x="1870" y="7596"/>
                  </a:cubicBezTo>
                  <a:lnTo>
                    <a:pt x="1870" y="7596"/>
                  </a:lnTo>
                  <a:lnTo>
                    <a:pt x="870" y="8239"/>
                  </a:lnTo>
                  <a:cubicBezTo>
                    <a:pt x="798" y="8286"/>
                    <a:pt x="774" y="8382"/>
                    <a:pt x="822" y="8453"/>
                  </a:cubicBezTo>
                  <a:cubicBezTo>
                    <a:pt x="853" y="8499"/>
                    <a:pt x="903" y="8526"/>
                    <a:pt x="955" y="8526"/>
                  </a:cubicBezTo>
                  <a:cubicBezTo>
                    <a:pt x="983" y="8526"/>
                    <a:pt x="1011" y="8518"/>
                    <a:pt x="1036" y="8501"/>
                  </a:cubicBezTo>
                  <a:cubicBezTo>
                    <a:pt x="4287" y="6477"/>
                    <a:pt x="9418" y="3381"/>
                    <a:pt x="10716" y="2798"/>
                  </a:cubicBezTo>
                  <a:lnTo>
                    <a:pt x="10716" y="2798"/>
                  </a:lnTo>
                  <a:cubicBezTo>
                    <a:pt x="10418" y="3060"/>
                    <a:pt x="10109" y="3310"/>
                    <a:pt x="9776" y="3536"/>
                  </a:cubicBezTo>
                  <a:cubicBezTo>
                    <a:pt x="9144" y="3905"/>
                    <a:pt x="8299" y="4441"/>
                    <a:pt x="7239" y="5155"/>
                  </a:cubicBezTo>
                  <a:cubicBezTo>
                    <a:pt x="5966" y="5929"/>
                    <a:pt x="4584" y="6727"/>
                    <a:pt x="3418" y="7405"/>
                  </a:cubicBezTo>
                  <a:cubicBezTo>
                    <a:pt x="1751" y="8370"/>
                    <a:pt x="953" y="8918"/>
                    <a:pt x="1024" y="9037"/>
                  </a:cubicBezTo>
                  <a:cubicBezTo>
                    <a:pt x="1060" y="9096"/>
                    <a:pt x="1108" y="9132"/>
                    <a:pt x="1179" y="9156"/>
                  </a:cubicBezTo>
                  <a:cubicBezTo>
                    <a:pt x="1198" y="9159"/>
                    <a:pt x="1219" y="9161"/>
                    <a:pt x="1242" y="9161"/>
                  </a:cubicBezTo>
                  <a:cubicBezTo>
                    <a:pt x="1432" y="9161"/>
                    <a:pt x="1750" y="9028"/>
                    <a:pt x="2239" y="8763"/>
                  </a:cubicBezTo>
                  <a:lnTo>
                    <a:pt x="2239" y="8763"/>
                  </a:lnTo>
                  <a:cubicBezTo>
                    <a:pt x="858" y="9632"/>
                    <a:pt x="882" y="9668"/>
                    <a:pt x="965" y="9810"/>
                  </a:cubicBezTo>
                  <a:cubicBezTo>
                    <a:pt x="977" y="9846"/>
                    <a:pt x="1013" y="9870"/>
                    <a:pt x="1060" y="9882"/>
                  </a:cubicBezTo>
                  <a:cubicBezTo>
                    <a:pt x="1075" y="9887"/>
                    <a:pt x="1090" y="9890"/>
                    <a:pt x="1105" y="9890"/>
                  </a:cubicBezTo>
                  <a:cubicBezTo>
                    <a:pt x="1127" y="9890"/>
                    <a:pt x="1151" y="9884"/>
                    <a:pt x="1179" y="9870"/>
                  </a:cubicBezTo>
                  <a:cubicBezTo>
                    <a:pt x="3096" y="8751"/>
                    <a:pt x="7085" y="6417"/>
                    <a:pt x="9621" y="4953"/>
                  </a:cubicBezTo>
                  <a:lnTo>
                    <a:pt x="9621" y="4953"/>
                  </a:lnTo>
                  <a:cubicBezTo>
                    <a:pt x="8442" y="5703"/>
                    <a:pt x="6942" y="6608"/>
                    <a:pt x="5692" y="7358"/>
                  </a:cubicBezTo>
                  <a:cubicBezTo>
                    <a:pt x="4572" y="8036"/>
                    <a:pt x="3513" y="8667"/>
                    <a:pt x="2751" y="9156"/>
                  </a:cubicBezTo>
                  <a:cubicBezTo>
                    <a:pt x="2334" y="9406"/>
                    <a:pt x="2036" y="9608"/>
                    <a:pt x="1834" y="9751"/>
                  </a:cubicBezTo>
                  <a:cubicBezTo>
                    <a:pt x="1560" y="9941"/>
                    <a:pt x="1382" y="10060"/>
                    <a:pt x="1477" y="10215"/>
                  </a:cubicBezTo>
                  <a:cubicBezTo>
                    <a:pt x="1501" y="10275"/>
                    <a:pt x="1548" y="10311"/>
                    <a:pt x="1608" y="10322"/>
                  </a:cubicBezTo>
                  <a:cubicBezTo>
                    <a:pt x="1627" y="10327"/>
                    <a:pt x="1649" y="10330"/>
                    <a:pt x="1674" y="10330"/>
                  </a:cubicBezTo>
                  <a:cubicBezTo>
                    <a:pt x="1773" y="10330"/>
                    <a:pt x="1917" y="10291"/>
                    <a:pt x="2108" y="10215"/>
                  </a:cubicBezTo>
                  <a:lnTo>
                    <a:pt x="2108" y="10215"/>
                  </a:lnTo>
                  <a:cubicBezTo>
                    <a:pt x="2001" y="10311"/>
                    <a:pt x="1905" y="10418"/>
                    <a:pt x="1858" y="10549"/>
                  </a:cubicBezTo>
                  <a:cubicBezTo>
                    <a:pt x="1834" y="10620"/>
                    <a:pt x="1834" y="10680"/>
                    <a:pt x="1870" y="10739"/>
                  </a:cubicBezTo>
                  <a:cubicBezTo>
                    <a:pt x="1901" y="10794"/>
                    <a:pt x="1953" y="10823"/>
                    <a:pt x="2005" y="10823"/>
                  </a:cubicBezTo>
                  <a:cubicBezTo>
                    <a:pt x="2032" y="10823"/>
                    <a:pt x="2060" y="10815"/>
                    <a:pt x="2084" y="10799"/>
                  </a:cubicBezTo>
                  <a:cubicBezTo>
                    <a:pt x="5370" y="8846"/>
                    <a:pt x="10085" y="6084"/>
                    <a:pt x="11788" y="5143"/>
                  </a:cubicBezTo>
                  <a:lnTo>
                    <a:pt x="11788" y="5143"/>
                  </a:lnTo>
                  <a:cubicBezTo>
                    <a:pt x="10240" y="6370"/>
                    <a:pt x="5120" y="9406"/>
                    <a:pt x="1739" y="11334"/>
                  </a:cubicBezTo>
                  <a:cubicBezTo>
                    <a:pt x="1703" y="11358"/>
                    <a:pt x="1679" y="11382"/>
                    <a:pt x="1667" y="11430"/>
                  </a:cubicBezTo>
                  <a:cubicBezTo>
                    <a:pt x="1655" y="11465"/>
                    <a:pt x="1667" y="11513"/>
                    <a:pt x="1679" y="11549"/>
                  </a:cubicBezTo>
                  <a:cubicBezTo>
                    <a:pt x="1715" y="11596"/>
                    <a:pt x="1763" y="11632"/>
                    <a:pt x="1822" y="11644"/>
                  </a:cubicBezTo>
                  <a:cubicBezTo>
                    <a:pt x="1839" y="11649"/>
                    <a:pt x="1858" y="11651"/>
                    <a:pt x="1880" y="11651"/>
                  </a:cubicBezTo>
                  <a:cubicBezTo>
                    <a:pt x="2016" y="11651"/>
                    <a:pt x="2259" y="11557"/>
                    <a:pt x="2608" y="11382"/>
                  </a:cubicBezTo>
                  <a:lnTo>
                    <a:pt x="2608" y="11382"/>
                  </a:lnTo>
                  <a:cubicBezTo>
                    <a:pt x="1846" y="11930"/>
                    <a:pt x="1905" y="12025"/>
                    <a:pt x="1965" y="12144"/>
                  </a:cubicBezTo>
                  <a:cubicBezTo>
                    <a:pt x="1989" y="12180"/>
                    <a:pt x="2036" y="12216"/>
                    <a:pt x="2084" y="12227"/>
                  </a:cubicBezTo>
                  <a:cubicBezTo>
                    <a:pt x="2093" y="12229"/>
                    <a:pt x="2103" y="12230"/>
                    <a:pt x="2114" y="12230"/>
                  </a:cubicBezTo>
                  <a:cubicBezTo>
                    <a:pt x="2250" y="12230"/>
                    <a:pt x="2555" y="12087"/>
                    <a:pt x="3239" y="11668"/>
                  </a:cubicBezTo>
                  <a:lnTo>
                    <a:pt x="3239" y="11668"/>
                  </a:lnTo>
                  <a:cubicBezTo>
                    <a:pt x="2096" y="12418"/>
                    <a:pt x="1953" y="12632"/>
                    <a:pt x="2048" y="12799"/>
                  </a:cubicBezTo>
                  <a:cubicBezTo>
                    <a:pt x="2084" y="12847"/>
                    <a:pt x="2144" y="12894"/>
                    <a:pt x="2203" y="12906"/>
                  </a:cubicBezTo>
                  <a:cubicBezTo>
                    <a:pt x="2220" y="12910"/>
                    <a:pt x="2239" y="12912"/>
                    <a:pt x="2261" y="12912"/>
                  </a:cubicBezTo>
                  <a:cubicBezTo>
                    <a:pt x="2582" y="12912"/>
                    <a:pt x="3461" y="12502"/>
                    <a:pt x="4977" y="11632"/>
                  </a:cubicBezTo>
                  <a:lnTo>
                    <a:pt x="4977" y="11632"/>
                  </a:lnTo>
                  <a:lnTo>
                    <a:pt x="4572" y="11894"/>
                  </a:lnTo>
                  <a:cubicBezTo>
                    <a:pt x="3799" y="12358"/>
                    <a:pt x="3048" y="12811"/>
                    <a:pt x="2370" y="13204"/>
                  </a:cubicBezTo>
                  <a:cubicBezTo>
                    <a:pt x="2298" y="13251"/>
                    <a:pt x="2275" y="13347"/>
                    <a:pt x="2322" y="13418"/>
                  </a:cubicBezTo>
                  <a:cubicBezTo>
                    <a:pt x="2346" y="13454"/>
                    <a:pt x="2382" y="13478"/>
                    <a:pt x="2417" y="13489"/>
                  </a:cubicBezTo>
                  <a:cubicBezTo>
                    <a:pt x="2432" y="13492"/>
                    <a:pt x="2445" y="13495"/>
                    <a:pt x="2461" y="13495"/>
                  </a:cubicBezTo>
                  <a:cubicBezTo>
                    <a:pt x="2575" y="13495"/>
                    <a:pt x="2832" y="13353"/>
                    <a:pt x="4799" y="12108"/>
                  </a:cubicBezTo>
                  <a:cubicBezTo>
                    <a:pt x="5727" y="11549"/>
                    <a:pt x="6847" y="10870"/>
                    <a:pt x="7942" y="10180"/>
                  </a:cubicBezTo>
                  <a:cubicBezTo>
                    <a:pt x="8775" y="9656"/>
                    <a:pt x="9478" y="9215"/>
                    <a:pt x="10073" y="8834"/>
                  </a:cubicBezTo>
                  <a:cubicBezTo>
                    <a:pt x="10811" y="8394"/>
                    <a:pt x="11478" y="8025"/>
                    <a:pt x="11966" y="7775"/>
                  </a:cubicBezTo>
                  <a:lnTo>
                    <a:pt x="11966" y="7775"/>
                  </a:lnTo>
                  <a:cubicBezTo>
                    <a:pt x="10192" y="8941"/>
                    <a:pt x="5858" y="11727"/>
                    <a:pt x="2775" y="13692"/>
                  </a:cubicBezTo>
                  <a:cubicBezTo>
                    <a:pt x="2703" y="13740"/>
                    <a:pt x="2679" y="13823"/>
                    <a:pt x="2727" y="13894"/>
                  </a:cubicBezTo>
                  <a:cubicBezTo>
                    <a:pt x="2751" y="13954"/>
                    <a:pt x="2798" y="13990"/>
                    <a:pt x="2858" y="14001"/>
                  </a:cubicBezTo>
                  <a:cubicBezTo>
                    <a:pt x="2878" y="14006"/>
                    <a:pt x="2900" y="14009"/>
                    <a:pt x="2926" y="14009"/>
                  </a:cubicBezTo>
                  <a:cubicBezTo>
                    <a:pt x="3085" y="14009"/>
                    <a:pt x="3361" y="13913"/>
                    <a:pt x="3751" y="13728"/>
                  </a:cubicBezTo>
                  <a:lnTo>
                    <a:pt x="3751" y="13728"/>
                  </a:lnTo>
                  <a:cubicBezTo>
                    <a:pt x="2763" y="14335"/>
                    <a:pt x="2751" y="14430"/>
                    <a:pt x="2846" y="14573"/>
                  </a:cubicBezTo>
                  <a:cubicBezTo>
                    <a:pt x="2870" y="14621"/>
                    <a:pt x="2906" y="14644"/>
                    <a:pt x="2941" y="14656"/>
                  </a:cubicBezTo>
                  <a:cubicBezTo>
                    <a:pt x="2953" y="14659"/>
                    <a:pt x="2964" y="14661"/>
                    <a:pt x="2977" y="14661"/>
                  </a:cubicBezTo>
                  <a:cubicBezTo>
                    <a:pt x="3081" y="14661"/>
                    <a:pt x="3335" y="14509"/>
                    <a:pt x="5549" y="13132"/>
                  </a:cubicBezTo>
                  <a:cubicBezTo>
                    <a:pt x="7478" y="11930"/>
                    <a:pt x="10871" y="9822"/>
                    <a:pt x="12002" y="9310"/>
                  </a:cubicBezTo>
                  <a:lnTo>
                    <a:pt x="12002" y="9310"/>
                  </a:lnTo>
                  <a:cubicBezTo>
                    <a:pt x="10871" y="10275"/>
                    <a:pt x="6144" y="13180"/>
                    <a:pt x="3096" y="14990"/>
                  </a:cubicBezTo>
                  <a:cubicBezTo>
                    <a:pt x="3025" y="15037"/>
                    <a:pt x="3001" y="15121"/>
                    <a:pt x="3037" y="15204"/>
                  </a:cubicBezTo>
                  <a:cubicBezTo>
                    <a:pt x="3060" y="15252"/>
                    <a:pt x="3108" y="15287"/>
                    <a:pt x="3168" y="15299"/>
                  </a:cubicBezTo>
                  <a:cubicBezTo>
                    <a:pt x="3184" y="15302"/>
                    <a:pt x="3202" y="15305"/>
                    <a:pt x="3229" y="15305"/>
                  </a:cubicBezTo>
                  <a:cubicBezTo>
                    <a:pt x="3338" y="15305"/>
                    <a:pt x="3584" y="15250"/>
                    <a:pt x="4370" y="14847"/>
                  </a:cubicBezTo>
                  <a:lnTo>
                    <a:pt x="4370" y="14847"/>
                  </a:lnTo>
                  <a:lnTo>
                    <a:pt x="3489" y="15418"/>
                  </a:lnTo>
                  <a:lnTo>
                    <a:pt x="2906" y="15787"/>
                  </a:lnTo>
                  <a:cubicBezTo>
                    <a:pt x="2644" y="15966"/>
                    <a:pt x="2572" y="16014"/>
                    <a:pt x="2656" y="16145"/>
                  </a:cubicBezTo>
                  <a:cubicBezTo>
                    <a:pt x="2679" y="16180"/>
                    <a:pt x="2715" y="16216"/>
                    <a:pt x="2763" y="16228"/>
                  </a:cubicBezTo>
                  <a:cubicBezTo>
                    <a:pt x="2775" y="16230"/>
                    <a:pt x="2788" y="16232"/>
                    <a:pt x="2803" y="16232"/>
                  </a:cubicBezTo>
                  <a:cubicBezTo>
                    <a:pt x="2993" y="16232"/>
                    <a:pt x="3428" y="16010"/>
                    <a:pt x="4489" y="15347"/>
                  </a:cubicBezTo>
                  <a:lnTo>
                    <a:pt x="4489" y="15347"/>
                  </a:lnTo>
                  <a:cubicBezTo>
                    <a:pt x="3382" y="16085"/>
                    <a:pt x="3358" y="16228"/>
                    <a:pt x="3441" y="16371"/>
                  </a:cubicBezTo>
                  <a:cubicBezTo>
                    <a:pt x="3465" y="16418"/>
                    <a:pt x="3513" y="16454"/>
                    <a:pt x="3572" y="16466"/>
                  </a:cubicBezTo>
                  <a:cubicBezTo>
                    <a:pt x="3589" y="16470"/>
                    <a:pt x="3607" y="16473"/>
                    <a:pt x="3627" y="16473"/>
                  </a:cubicBezTo>
                  <a:cubicBezTo>
                    <a:pt x="3771" y="16473"/>
                    <a:pt x="4022" y="16362"/>
                    <a:pt x="4418" y="16133"/>
                  </a:cubicBezTo>
                  <a:lnTo>
                    <a:pt x="4418" y="16133"/>
                  </a:lnTo>
                  <a:cubicBezTo>
                    <a:pt x="4132" y="16383"/>
                    <a:pt x="4084" y="16537"/>
                    <a:pt x="4156" y="16657"/>
                  </a:cubicBezTo>
                  <a:cubicBezTo>
                    <a:pt x="4179" y="16703"/>
                    <a:pt x="4227" y="16729"/>
                    <a:pt x="4277" y="16729"/>
                  </a:cubicBezTo>
                  <a:cubicBezTo>
                    <a:pt x="4305" y="16729"/>
                    <a:pt x="4333" y="16721"/>
                    <a:pt x="4358" y="16704"/>
                  </a:cubicBezTo>
                  <a:lnTo>
                    <a:pt x="8323" y="14418"/>
                  </a:lnTo>
                  <a:lnTo>
                    <a:pt x="8323" y="14418"/>
                  </a:lnTo>
                  <a:cubicBezTo>
                    <a:pt x="5311" y="16466"/>
                    <a:pt x="5334" y="16502"/>
                    <a:pt x="5430" y="16680"/>
                  </a:cubicBezTo>
                  <a:cubicBezTo>
                    <a:pt x="5465" y="16740"/>
                    <a:pt x="5513" y="16776"/>
                    <a:pt x="5573" y="16788"/>
                  </a:cubicBezTo>
                  <a:cubicBezTo>
                    <a:pt x="5588" y="16791"/>
                    <a:pt x="5604" y="16792"/>
                    <a:pt x="5622" y="16792"/>
                  </a:cubicBezTo>
                  <a:cubicBezTo>
                    <a:pt x="5931" y="16792"/>
                    <a:pt x="6675" y="16310"/>
                    <a:pt x="8216" y="15264"/>
                  </a:cubicBezTo>
                  <a:cubicBezTo>
                    <a:pt x="8442" y="15109"/>
                    <a:pt x="8680" y="14954"/>
                    <a:pt x="8918" y="14787"/>
                  </a:cubicBezTo>
                  <a:lnTo>
                    <a:pt x="8918" y="14787"/>
                  </a:lnTo>
                  <a:lnTo>
                    <a:pt x="8502" y="15085"/>
                  </a:lnTo>
                  <a:cubicBezTo>
                    <a:pt x="7120" y="16085"/>
                    <a:pt x="6466" y="16633"/>
                    <a:pt x="6525" y="16752"/>
                  </a:cubicBezTo>
                  <a:cubicBezTo>
                    <a:pt x="6561" y="16788"/>
                    <a:pt x="6597" y="16823"/>
                    <a:pt x="6656" y="16835"/>
                  </a:cubicBezTo>
                  <a:cubicBezTo>
                    <a:pt x="6671" y="16838"/>
                    <a:pt x="6687" y="16840"/>
                    <a:pt x="6704" y="16840"/>
                  </a:cubicBezTo>
                  <a:cubicBezTo>
                    <a:pt x="6941" y="16840"/>
                    <a:pt x="7452" y="16526"/>
                    <a:pt x="8883" y="15561"/>
                  </a:cubicBezTo>
                  <a:cubicBezTo>
                    <a:pt x="9144" y="15394"/>
                    <a:pt x="9442" y="15192"/>
                    <a:pt x="9716" y="15013"/>
                  </a:cubicBezTo>
                  <a:lnTo>
                    <a:pt x="9716" y="15013"/>
                  </a:lnTo>
                  <a:cubicBezTo>
                    <a:pt x="7966" y="16442"/>
                    <a:pt x="7978" y="16478"/>
                    <a:pt x="8073" y="16633"/>
                  </a:cubicBezTo>
                  <a:cubicBezTo>
                    <a:pt x="8097" y="16668"/>
                    <a:pt x="8132" y="16692"/>
                    <a:pt x="8180" y="16704"/>
                  </a:cubicBezTo>
                  <a:cubicBezTo>
                    <a:pt x="8189" y="16709"/>
                    <a:pt x="8201" y="16714"/>
                    <a:pt x="8221" y="16714"/>
                  </a:cubicBezTo>
                  <a:cubicBezTo>
                    <a:pt x="8303" y="16714"/>
                    <a:pt x="8521" y="16636"/>
                    <a:pt x="9275" y="16168"/>
                  </a:cubicBezTo>
                  <a:lnTo>
                    <a:pt x="9275" y="16168"/>
                  </a:lnTo>
                  <a:cubicBezTo>
                    <a:pt x="8847" y="16668"/>
                    <a:pt x="8871" y="16716"/>
                    <a:pt x="8930" y="16811"/>
                  </a:cubicBezTo>
                  <a:cubicBezTo>
                    <a:pt x="8942" y="16847"/>
                    <a:pt x="8978" y="16883"/>
                    <a:pt x="9025" y="16895"/>
                  </a:cubicBezTo>
                  <a:lnTo>
                    <a:pt x="9061" y="16895"/>
                  </a:lnTo>
                  <a:lnTo>
                    <a:pt x="9061" y="16907"/>
                  </a:lnTo>
                  <a:cubicBezTo>
                    <a:pt x="9085" y="16907"/>
                    <a:pt x="9109" y="16907"/>
                    <a:pt x="9133" y="16895"/>
                  </a:cubicBezTo>
                  <a:cubicBezTo>
                    <a:pt x="9811" y="16478"/>
                    <a:pt x="10585" y="16026"/>
                    <a:pt x="10716" y="15966"/>
                  </a:cubicBezTo>
                  <a:cubicBezTo>
                    <a:pt x="10740" y="15966"/>
                    <a:pt x="10752" y="15954"/>
                    <a:pt x="10764" y="15942"/>
                  </a:cubicBezTo>
                  <a:lnTo>
                    <a:pt x="10776" y="15942"/>
                  </a:lnTo>
                  <a:cubicBezTo>
                    <a:pt x="10847" y="15906"/>
                    <a:pt x="10871" y="15811"/>
                    <a:pt x="10823" y="15728"/>
                  </a:cubicBezTo>
                  <a:cubicBezTo>
                    <a:pt x="10799" y="15692"/>
                    <a:pt x="10764" y="15668"/>
                    <a:pt x="10728" y="15656"/>
                  </a:cubicBezTo>
                  <a:cubicBezTo>
                    <a:pt x="10718" y="15655"/>
                    <a:pt x="10708" y="15653"/>
                    <a:pt x="10697" y="15653"/>
                  </a:cubicBezTo>
                  <a:cubicBezTo>
                    <a:pt x="10630" y="15653"/>
                    <a:pt x="10495" y="15713"/>
                    <a:pt x="9680" y="16192"/>
                  </a:cubicBezTo>
                  <a:cubicBezTo>
                    <a:pt x="9811" y="16061"/>
                    <a:pt x="9954" y="15895"/>
                    <a:pt x="10133" y="15704"/>
                  </a:cubicBezTo>
                  <a:cubicBezTo>
                    <a:pt x="10347" y="15478"/>
                    <a:pt x="10371" y="15454"/>
                    <a:pt x="10311" y="15347"/>
                  </a:cubicBezTo>
                  <a:lnTo>
                    <a:pt x="10299" y="15347"/>
                  </a:lnTo>
                  <a:cubicBezTo>
                    <a:pt x="10269" y="15301"/>
                    <a:pt x="10218" y="15274"/>
                    <a:pt x="10167" y="15274"/>
                  </a:cubicBezTo>
                  <a:cubicBezTo>
                    <a:pt x="10139" y="15274"/>
                    <a:pt x="10110" y="15282"/>
                    <a:pt x="10085" y="15299"/>
                  </a:cubicBezTo>
                  <a:cubicBezTo>
                    <a:pt x="9787" y="15490"/>
                    <a:pt x="9478" y="15692"/>
                    <a:pt x="9192" y="15871"/>
                  </a:cubicBezTo>
                  <a:cubicBezTo>
                    <a:pt x="9537" y="15573"/>
                    <a:pt x="9930" y="15252"/>
                    <a:pt x="10216" y="15025"/>
                  </a:cubicBezTo>
                  <a:cubicBezTo>
                    <a:pt x="10835" y="14513"/>
                    <a:pt x="11121" y="14228"/>
                    <a:pt x="11073" y="14132"/>
                  </a:cubicBezTo>
                  <a:cubicBezTo>
                    <a:pt x="11049" y="14097"/>
                    <a:pt x="11002" y="14061"/>
                    <a:pt x="10942" y="14049"/>
                  </a:cubicBezTo>
                  <a:cubicBezTo>
                    <a:pt x="10928" y="14045"/>
                    <a:pt x="10912" y="14044"/>
                    <a:pt x="10894" y="14044"/>
                  </a:cubicBezTo>
                  <a:cubicBezTo>
                    <a:pt x="10679" y="14044"/>
                    <a:pt x="10208" y="14320"/>
                    <a:pt x="8966" y="15144"/>
                  </a:cubicBezTo>
                  <a:cubicBezTo>
                    <a:pt x="10811" y="13811"/>
                    <a:pt x="10811" y="13799"/>
                    <a:pt x="10716" y="13644"/>
                  </a:cubicBezTo>
                  <a:cubicBezTo>
                    <a:pt x="10692" y="13597"/>
                    <a:pt x="10645" y="13561"/>
                    <a:pt x="10585" y="13549"/>
                  </a:cubicBezTo>
                  <a:cubicBezTo>
                    <a:pt x="10570" y="13546"/>
                    <a:pt x="10553" y="13544"/>
                    <a:pt x="10534" y="13544"/>
                  </a:cubicBezTo>
                  <a:cubicBezTo>
                    <a:pt x="10240" y="13544"/>
                    <a:pt x="9550" y="13995"/>
                    <a:pt x="8037" y="15025"/>
                  </a:cubicBezTo>
                  <a:cubicBezTo>
                    <a:pt x="7728" y="15228"/>
                    <a:pt x="7370" y="15466"/>
                    <a:pt x="7037" y="15692"/>
                  </a:cubicBezTo>
                  <a:cubicBezTo>
                    <a:pt x="7763" y="15180"/>
                    <a:pt x="8656" y="14585"/>
                    <a:pt x="9359" y="14109"/>
                  </a:cubicBezTo>
                  <a:cubicBezTo>
                    <a:pt x="9966" y="13692"/>
                    <a:pt x="10538" y="13311"/>
                    <a:pt x="10942" y="13025"/>
                  </a:cubicBezTo>
                  <a:cubicBezTo>
                    <a:pt x="11169" y="12870"/>
                    <a:pt x="11323" y="12763"/>
                    <a:pt x="11442" y="12680"/>
                  </a:cubicBezTo>
                  <a:cubicBezTo>
                    <a:pt x="11621" y="12549"/>
                    <a:pt x="11728" y="12466"/>
                    <a:pt x="11645" y="12335"/>
                  </a:cubicBezTo>
                  <a:cubicBezTo>
                    <a:pt x="11633" y="12299"/>
                    <a:pt x="11597" y="12275"/>
                    <a:pt x="11550" y="12263"/>
                  </a:cubicBezTo>
                  <a:cubicBezTo>
                    <a:pt x="11535" y="12258"/>
                    <a:pt x="11518" y="12255"/>
                    <a:pt x="11501" y="12255"/>
                  </a:cubicBezTo>
                  <a:cubicBezTo>
                    <a:pt x="11476" y="12255"/>
                    <a:pt x="11451" y="12261"/>
                    <a:pt x="11430" y="12275"/>
                  </a:cubicBezTo>
                  <a:lnTo>
                    <a:pt x="5894" y="15466"/>
                  </a:lnTo>
                  <a:cubicBezTo>
                    <a:pt x="6716" y="14942"/>
                    <a:pt x="7740" y="14323"/>
                    <a:pt x="8549" y="13835"/>
                  </a:cubicBezTo>
                  <a:cubicBezTo>
                    <a:pt x="11371" y="12132"/>
                    <a:pt x="11454" y="12025"/>
                    <a:pt x="11335" y="11823"/>
                  </a:cubicBezTo>
                  <a:cubicBezTo>
                    <a:pt x="11300" y="11763"/>
                    <a:pt x="11252" y="11727"/>
                    <a:pt x="11180" y="11715"/>
                  </a:cubicBezTo>
                  <a:cubicBezTo>
                    <a:pt x="11158" y="11710"/>
                    <a:pt x="11132" y="11707"/>
                    <a:pt x="11103" y="11707"/>
                  </a:cubicBezTo>
                  <a:cubicBezTo>
                    <a:pt x="11008" y="11707"/>
                    <a:pt x="10877" y="11738"/>
                    <a:pt x="10704" y="11811"/>
                  </a:cubicBezTo>
                  <a:cubicBezTo>
                    <a:pt x="11764" y="11132"/>
                    <a:pt x="11776" y="11073"/>
                    <a:pt x="11692" y="10930"/>
                  </a:cubicBezTo>
                  <a:cubicBezTo>
                    <a:pt x="11657" y="10870"/>
                    <a:pt x="11609" y="10834"/>
                    <a:pt x="11550" y="10822"/>
                  </a:cubicBezTo>
                  <a:cubicBezTo>
                    <a:pt x="11532" y="10818"/>
                    <a:pt x="11511" y="10815"/>
                    <a:pt x="11488" y="10815"/>
                  </a:cubicBezTo>
                  <a:cubicBezTo>
                    <a:pt x="11340" y="10815"/>
                    <a:pt x="11086" y="10911"/>
                    <a:pt x="10716" y="11096"/>
                  </a:cubicBezTo>
                  <a:cubicBezTo>
                    <a:pt x="11026" y="10894"/>
                    <a:pt x="11288" y="10727"/>
                    <a:pt x="11490" y="10584"/>
                  </a:cubicBezTo>
                  <a:cubicBezTo>
                    <a:pt x="11692" y="10441"/>
                    <a:pt x="11847" y="10334"/>
                    <a:pt x="11954" y="10263"/>
                  </a:cubicBezTo>
                  <a:cubicBezTo>
                    <a:pt x="12133" y="10144"/>
                    <a:pt x="12240" y="10060"/>
                    <a:pt x="12169" y="9930"/>
                  </a:cubicBezTo>
                  <a:lnTo>
                    <a:pt x="12157" y="9930"/>
                  </a:lnTo>
                  <a:cubicBezTo>
                    <a:pt x="12127" y="9878"/>
                    <a:pt x="12080" y="9854"/>
                    <a:pt x="12032" y="9854"/>
                  </a:cubicBezTo>
                  <a:cubicBezTo>
                    <a:pt x="12001" y="9854"/>
                    <a:pt x="11970" y="9864"/>
                    <a:pt x="11942" y="9882"/>
                  </a:cubicBezTo>
                  <a:cubicBezTo>
                    <a:pt x="10835" y="10596"/>
                    <a:pt x="9454" y="11465"/>
                    <a:pt x="8121" y="12287"/>
                  </a:cubicBezTo>
                  <a:cubicBezTo>
                    <a:pt x="12740" y="9394"/>
                    <a:pt x="12621" y="9179"/>
                    <a:pt x="12514" y="8989"/>
                  </a:cubicBezTo>
                  <a:cubicBezTo>
                    <a:pt x="12478" y="8941"/>
                    <a:pt x="12443" y="8918"/>
                    <a:pt x="12383" y="8906"/>
                  </a:cubicBezTo>
                  <a:cubicBezTo>
                    <a:pt x="12377" y="8900"/>
                    <a:pt x="12368" y="8897"/>
                    <a:pt x="12358" y="8897"/>
                  </a:cubicBezTo>
                  <a:cubicBezTo>
                    <a:pt x="12347" y="8897"/>
                    <a:pt x="12335" y="8900"/>
                    <a:pt x="12323" y="8906"/>
                  </a:cubicBezTo>
                  <a:cubicBezTo>
                    <a:pt x="13014" y="8394"/>
                    <a:pt x="13193" y="8120"/>
                    <a:pt x="13074" y="7917"/>
                  </a:cubicBezTo>
                  <a:cubicBezTo>
                    <a:pt x="13050" y="7882"/>
                    <a:pt x="13026" y="7858"/>
                    <a:pt x="12978" y="7846"/>
                  </a:cubicBezTo>
                  <a:cubicBezTo>
                    <a:pt x="12977" y="7846"/>
                    <a:pt x="12976" y="7846"/>
                    <a:pt x="12975" y="7846"/>
                  </a:cubicBezTo>
                  <a:cubicBezTo>
                    <a:pt x="12910" y="7846"/>
                    <a:pt x="12388" y="8144"/>
                    <a:pt x="11442" y="8751"/>
                  </a:cubicBezTo>
                  <a:cubicBezTo>
                    <a:pt x="9799" y="9787"/>
                    <a:pt x="6120" y="12120"/>
                    <a:pt x="4156" y="13180"/>
                  </a:cubicBezTo>
                  <a:cubicBezTo>
                    <a:pt x="5120" y="12561"/>
                    <a:pt x="6537" y="11656"/>
                    <a:pt x="7942" y="10751"/>
                  </a:cubicBezTo>
                  <a:cubicBezTo>
                    <a:pt x="9406" y="9810"/>
                    <a:pt x="10561" y="9060"/>
                    <a:pt x="11395" y="8513"/>
                  </a:cubicBezTo>
                  <a:cubicBezTo>
                    <a:pt x="12514" y="7786"/>
                    <a:pt x="13050" y="7358"/>
                    <a:pt x="12978" y="7251"/>
                  </a:cubicBezTo>
                  <a:cubicBezTo>
                    <a:pt x="12954" y="7203"/>
                    <a:pt x="12907" y="7167"/>
                    <a:pt x="12847" y="7155"/>
                  </a:cubicBezTo>
                  <a:cubicBezTo>
                    <a:pt x="12825" y="7153"/>
                    <a:pt x="12802" y="7152"/>
                    <a:pt x="12779" y="7152"/>
                  </a:cubicBezTo>
                  <a:cubicBezTo>
                    <a:pt x="12668" y="7152"/>
                    <a:pt x="12553" y="7175"/>
                    <a:pt x="12454" y="7215"/>
                  </a:cubicBezTo>
                  <a:cubicBezTo>
                    <a:pt x="13312" y="6584"/>
                    <a:pt x="13252" y="6465"/>
                    <a:pt x="13181" y="6358"/>
                  </a:cubicBezTo>
                  <a:cubicBezTo>
                    <a:pt x="13169" y="6322"/>
                    <a:pt x="13133" y="6298"/>
                    <a:pt x="13085" y="6286"/>
                  </a:cubicBezTo>
                  <a:cubicBezTo>
                    <a:pt x="13084" y="6286"/>
                    <a:pt x="13082" y="6286"/>
                    <a:pt x="13079" y="6286"/>
                  </a:cubicBezTo>
                  <a:cubicBezTo>
                    <a:pt x="13017" y="6286"/>
                    <a:pt x="12734" y="6441"/>
                    <a:pt x="12240" y="6762"/>
                  </a:cubicBezTo>
                  <a:cubicBezTo>
                    <a:pt x="11109" y="7489"/>
                    <a:pt x="8752" y="9001"/>
                    <a:pt x="6608" y="10299"/>
                  </a:cubicBezTo>
                  <a:cubicBezTo>
                    <a:pt x="3989" y="11882"/>
                    <a:pt x="2929" y="12394"/>
                    <a:pt x="2513" y="12549"/>
                  </a:cubicBezTo>
                  <a:cubicBezTo>
                    <a:pt x="3275" y="11918"/>
                    <a:pt x="6096" y="10251"/>
                    <a:pt x="8228" y="8989"/>
                  </a:cubicBezTo>
                  <a:cubicBezTo>
                    <a:pt x="13312" y="5977"/>
                    <a:pt x="13455" y="5822"/>
                    <a:pt x="13312" y="5572"/>
                  </a:cubicBezTo>
                  <a:cubicBezTo>
                    <a:pt x="13276" y="5512"/>
                    <a:pt x="13216" y="5465"/>
                    <a:pt x="13145" y="5453"/>
                  </a:cubicBezTo>
                  <a:cubicBezTo>
                    <a:pt x="13122" y="5448"/>
                    <a:pt x="13097" y="5446"/>
                    <a:pt x="13070" y="5446"/>
                  </a:cubicBezTo>
                  <a:cubicBezTo>
                    <a:pt x="12880" y="5446"/>
                    <a:pt x="12571" y="5553"/>
                    <a:pt x="12145" y="5750"/>
                  </a:cubicBezTo>
                  <a:lnTo>
                    <a:pt x="12204" y="5715"/>
                  </a:lnTo>
                  <a:cubicBezTo>
                    <a:pt x="12526" y="5512"/>
                    <a:pt x="12752" y="5369"/>
                    <a:pt x="12907" y="5262"/>
                  </a:cubicBezTo>
                  <a:cubicBezTo>
                    <a:pt x="13169" y="5096"/>
                    <a:pt x="13276" y="5024"/>
                    <a:pt x="13193" y="4869"/>
                  </a:cubicBezTo>
                  <a:cubicBezTo>
                    <a:pt x="13169" y="4822"/>
                    <a:pt x="13121" y="4786"/>
                    <a:pt x="13074" y="4774"/>
                  </a:cubicBezTo>
                  <a:cubicBezTo>
                    <a:pt x="13059" y="4771"/>
                    <a:pt x="13043" y="4770"/>
                    <a:pt x="13025" y="4770"/>
                  </a:cubicBezTo>
                  <a:cubicBezTo>
                    <a:pt x="12899" y="4770"/>
                    <a:pt x="12696" y="4844"/>
                    <a:pt x="12383" y="5000"/>
                  </a:cubicBezTo>
                  <a:cubicBezTo>
                    <a:pt x="12454" y="4941"/>
                    <a:pt x="12514" y="4846"/>
                    <a:pt x="12550" y="4750"/>
                  </a:cubicBezTo>
                  <a:cubicBezTo>
                    <a:pt x="12562" y="4691"/>
                    <a:pt x="12562" y="4619"/>
                    <a:pt x="12526" y="4572"/>
                  </a:cubicBezTo>
                  <a:cubicBezTo>
                    <a:pt x="12502" y="4536"/>
                    <a:pt x="12466" y="4500"/>
                    <a:pt x="12431" y="4488"/>
                  </a:cubicBezTo>
                  <a:cubicBezTo>
                    <a:pt x="12422" y="4486"/>
                    <a:pt x="12414" y="4484"/>
                    <a:pt x="12402" y="4484"/>
                  </a:cubicBezTo>
                  <a:cubicBezTo>
                    <a:pt x="12281" y="4484"/>
                    <a:pt x="11794" y="4709"/>
                    <a:pt x="7049" y="7489"/>
                  </a:cubicBezTo>
                  <a:cubicBezTo>
                    <a:pt x="5394" y="8453"/>
                    <a:pt x="3751" y="9429"/>
                    <a:pt x="2775" y="10001"/>
                  </a:cubicBezTo>
                  <a:cubicBezTo>
                    <a:pt x="3013" y="9822"/>
                    <a:pt x="3310" y="9608"/>
                    <a:pt x="3656" y="9382"/>
                  </a:cubicBezTo>
                  <a:cubicBezTo>
                    <a:pt x="4739" y="8739"/>
                    <a:pt x="6287" y="7775"/>
                    <a:pt x="8418" y="6429"/>
                  </a:cubicBezTo>
                  <a:lnTo>
                    <a:pt x="9502" y="5750"/>
                  </a:lnTo>
                  <a:cubicBezTo>
                    <a:pt x="10538" y="5131"/>
                    <a:pt x="11621" y="4512"/>
                    <a:pt x="12681" y="3905"/>
                  </a:cubicBezTo>
                  <a:cubicBezTo>
                    <a:pt x="12716" y="3893"/>
                    <a:pt x="12740" y="3857"/>
                    <a:pt x="12752" y="3810"/>
                  </a:cubicBezTo>
                  <a:cubicBezTo>
                    <a:pt x="12764" y="3774"/>
                    <a:pt x="12764" y="3726"/>
                    <a:pt x="12740" y="3691"/>
                  </a:cubicBezTo>
                  <a:cubicBezTo>
                    <a:pt x="12716" y="3655"/>
                    <a:pt x="12681" y="3631"/>
                    <a:pt x="12633" y="3619"/>
                  </a:cubicBezTo>
                  <a:cubicBezTo>
                    <a:pt x="12620" y="3616"/>
                    <a:pt x="12606" y="3614"/>
                    <a:pt x="12589" y="3614"/>
                  </a:cubicBezTo>
                  <a:cubicBezTo>
                    <a:pt x="12388" y="3614"/>
                    <a:pt x="11874" y="3897"/>
                    <a:pt x="10192" y="4941"/>
                  </a:cubicBezTo>
                  <a:cubicBezTo>
                    <a:pt x="10740" y="4596"/>
                    <a:pt x="11145" y="4322"/>
                    <a:pt x="11430" y="4107"/>
                  </a:cubicBezTo>
                  <a:cubicBezTo>
                    <a:pt x="11883" y="3786"/>
                    <a:pt x="12073" y="3607"/>
                    <a:pt x="11966" y="3441"/>
                  </a:cubicBezTo>
                  <a:cubicBezTo>
                    <a:pt x="11942" y="3405"/>
                    <a:pt x="11907" y="3381"/>
                    <a:pt x="11871" y="3369"/>
                  </a:cubicBezTo>
                  <a:cubicBezTo>
                    <a:pt x="11862" y="3367"/>
                    <a:pt x="11854" y="3364"/>
                    <a:pt x="11843" y="3364"/>
                  </a:cubicBezTo>
                  <a:cubicBezTo>
                    <a:pt x="11746" y="3364"/>
                    <a:pt x="11418" y="3535"/>
                    <a:pt x="8490" y="5238"/>
                  </a:cubicBezTo>
                  <a:cubicBezTo>
                    <a:pt x="11573" y="3286"/>
                    <a:pt x="11526" y="3191"/>
                    <a:pt x="11419" y="3012"/>
                  </a:cubicBezTo>
                  <a:cubicBezTo>
                    <a:pt x="11383" y="2952"/>
                    <a:pt x="11323" y="2905"/>
                    <a:pt x="11252" y="2893"/>
                  </a:cubicBezTo>
                  <a:cubicBezTo>
                    <a:pt x="11230" y="2890"/>
                    <a:pt x="11207" y="2888"/>
                    <a:pt x="11185" y="2888"/>
                  </a:cubicBezTo>
                  <a:cubicBezTo>
                    <a:pt x="11124" y="2888"/>
                    <a:pt x="11063" y="2899"/>
                    <a:pt x="11002" y="2917"/>
                  </a:cubicBezTo>
                  <a:cubicBezTo>
                    <a:pt x="11216" y="2679"/>
                    <a:pt x="11192" y="2560"/>
                    <a:pt x="11145" y="2464"/>
                  </a:cubicBezTo>
                  <a:cubicBezTo>
                    <a:pt x="11121" y="2429"/>
                    <a:pt x="11073" y="2393"/>
                    <a:pt x="11026" y="2381"/>
                  </a:cubicBezTo>
                  <a:cubicBezTo>
                    <a:pt x="11011" y="2377"/>
                    <a:pt x="10995" y="2373"/>
                    <a:pt x="10972" y="2373"/>
                  </a:cubicBezTo>
                  <a:cubicBezTo>
                    <a:pt x="10862" y="2373"/>
                    <a:pt x="10585" y="2464"/>
                    <a:pt x="9478" y="3072"/>
                  </a:cubicBezTo>
                  <a:cubicBezTo>
                    <a:pt x="10430" y="2452"/>
                    <a:pt x="10847" y="2179"/>
                    <a:pt x="11014" y="2036"/>
                  </a:cubicBezTo>
                  <a:cubicBezTo>
                    <a:pt x="11133" y="1929"/>
                    <a:pt x="11109" y="1881"/>
                    <a:pt x="11073" y="1821"/>
                  </a:cubicBezTo>
                  <a:cubicBezTo>
                    <a:pt x="11049" y="1786"/>
                    <a:pt x="11014" y="1750"/>
                    <a:pt x="10978" y="1750"/>
                  </a:cubicBezTo>
                  <a:cubicBezTo>
                    <a:pt x="10976" y="1749"/>
                    <a:pt x="10974" y="1749"/>
                    <a:pt x="10971" y="1749"/>
                  </a:cubicBezTo>
                  <a:cubicBezTo>
                    <a:pt x="10909" y="1749"/>
                    <a:pt x="10662" y="1881"/>
                    <a:pt x="10228" y="2167"/>
                  </a:cubicBezTo>
                  <a:cubicBezTo>
                    <a:pt x="5549" y="5155"/>
                    <a:pt x="3120" y="6584"/>
                    <a:pt x="1870" y="7239"/>
                  </a:cubicBezTo>
                  <a:cubicBezTo>
                    <a:pt x="2810" y="6632"/>
                    <a:pt x="4191" y="5750"/>
                    <a:pt x="5561" y="4869"/>
                  </a:cubicBezTo>
                  <a:cubicBezTo>
                    <a:pt x="6989" y="3953"/>
                    <a:pt x="8121" y="3214"/>
                    <a:pt x="8930" y="2691"/>
                  </a:cubicBezTo>
                  <a:cubicBezTo>
                    <a:pt x="9406" y="2381"/>
                    <a:pt x="9776" y="2131"/>
                    <a:pt x="10037" y="1964"/>
                  </a:cubicBezTo>
                  <a:cubicBezTo>
                    <a:pt x="10168" y="1869"/>
                    <a:pt x="10276" y="1809"/>
                    <a:pt x="10347" y="1750"/>
                  </a:cubicBezTo>
                  <a:cubicBezTo>
                    <a:pt x="10454" y="1679"/>
                    <a:pt x="10573" y="1595"/>
                    <a:pt x="10490" y="1464"/>
                  </a:cubicBezTo>
                  <a:cubicBezTo>
                    <a:pt x="10478" y="1428"/>
                    <a:pt x="10442" y="1405"/>
                    <a:pt x="10395" y="1393"/>
                  </a:cubicBezTo>
                  <a:cubicBezTo>
                    <a:pt x="10385" y="1390"/>
                    <a:pt x="10375" y="1388"/>
                    <a:pt x="10364" y="1388"/>
                  </a:cubicBezTo>
                  <a:cubicBezTo>
                    <a:pt x="10334" y="1388"/>
                    <a:pt x="10302" y="1399"/>
                    <a:pt x="10276" y="1417"/>
                  </a:cubicBezTo>
                  <a:cubicBezTo>
                    <a:pt x="8561" y="2488"/>
                    <a:pt x="6311" y="3857"/>
                    <a:pt x="4418" y="4977"/>
                  </a:cubicBezTo>
                  <a:cubicBezTo>
                    <a:pt x="4763" y="4762"/>
                    <a:pt x="5108" y="4548"/>
                    <a:pt x="5454" y="4322"/>
                  </a:cubicBezTo>
                  <a:cubicBezTo>
                    <a:pt x="10240" y="1262"/>
                    <a:pt x="10168" y="1131"/>
                    <a:pt x="10061" y="952"/>
                  </a:cubicBezTo>
                  <a:cubicBezTo>
                    <a:pt x="10037" y="917"/>
                    <a:pt x="10002" y="881"/>
                    <a:pt x="9966" y="881"/>
                  </a:cubicBezTo>
                  <a:cubicBezTo>
                    <a:pt x="9956" y="878"/>
                    <a:pt x="9947" y="875"/>
                    <a:pt x="9933" y="875"/>
                  </a:cubicBezTo>
                  <a:cubicBezTo>
                    <a:pt x="9836" y="875"/>
                    <a:pt x="9532" y="1020"/>
                    <a:pt x="7299" y="2310"/>
                  </a:cubicBezTo>
                  <a:cubicBezTo>
                    <a:pt x="9109" y="1107"/>
                    <a:pt x="9049" y="1012"/>
                    <a:pt x="8978" y="881"/>
                  </a:cubicBezTo>
                  <a:cubicBezTo>
                    <a:pt x="8954" y="833"/>
                    <a:pt x="8906" y="797"/>
                    <a:pt x="8859" y="786"/>
                  </a:cubicBezTo>
                  <a:cubicBezTo>
                    <a:pt x="8846" y="783"/>
                    <a:pt x="8832" y="782"/>
                    <a:pt x="8816" y="782"/>
                  </a:cubicBezTo>
                  <a:cubicBezTo>
                    <a:pt x="8479" y="782"/>
                    <a:pt x="7424" y="1409"/>
                    <a:pt x="4465" y="3298"/>
                  </a:cubicBezTo>
                  <a:cubicBezTo>
                    <a:pt x="3489" y="3917"/>
                    <a:pt x="2370" y="4631"/>
                    <a:pt x="1572" y="5096"/>
                  </a:cubicBezTo>
                  <a:cubicBezTo>
                    <a:pt x="3048" y="4060"/>
                    <a:pt x="6025" y="2119"/>
                    <a:pt x="8061" y="821"/>
                  </a:cubicBezTo>
                  <a:cubicBezTo>
                    <a:pt x="8132" y="774"/>
                    <a:pt x="8156" y="678"/>
                    <a:pt x="8109" y="607"/>
                  </a:cubicBezTo>
                  <a:cubicBezTo>
                    <a:pt x="8097" y="571"/>
                    <a:pt x="8049" y="547"/>
                    <a:pt x="8013" y="536"/>
                  </a:cubicBezTo>
                  <a:cubicBezTo>
                    <a:pt x="8002" y="533"/>
                    <a:pt x="7990" y="532"/>
                    <a:pt x="7976" y="532"/>
                  </a:cubicBezTo>
                  <a:cubicBezTo>
                    <a:pt x="7792" y="532"/>
                    <a:pt x="7368" y="785"/>
                    <a:pt x="5406" y="2060"/>
                  </a:cubicBezTo>
                  <a:cubicBezTo>
                    <a:pt x="4858" y="2417"/>
                    <a:pt x="4191" y="2857"/>
                    <a:pt x="3525" y="3274"/>
                  </a:cubicBezTo>
                  <a:lnTo>
                    <a:pt x="4001" y="2952"/>
                  </a:lnTo>
                  <a:cubicBezTo>
                    <a:pt x="7287" y="797"/>
                    <a:pt x="7216" y="666"/>
                    <a:pt x="7120" y="500"/>
                  </a:cubicBezTo>
                  <a:cubicBezTo>
                    <a:pt x="7085" y="452"/>
                    <a:pt x="7037" y="416"/>
                    <a:pt x="6978" y="405"/>
                  </a:cubicBezTo>
                  <a:cubicBezTo>
                    <a:pt x="6960" y="400"/>
                    <a:pt x="6939" y="398"/>
                    <a:pt x="6917" y="398"/>
                  </a:cubicBezTo>
                  <a:cubicBezTo>
                    <a:pt x="6526" y="398"/>
                    <a:pt x="5382" y="1072"/>
                    <a:pt x="3144" y="2500"/>
                  </a:cubicBezTo>
                  <a:cubicBezTo>
                    <a:pt x="4168" y="1821"/>
                    <a:pt x="5382" y="1036"/>
                    <a:pt x="6561" y="309"/>
                  </a:cubicBezTo>
                  <a:cubicBezTo>
                    <a:pt x="6632" y="262"/>
                    <a:pt x="6656" y="166"/>
                    <a:pt x="6608" y="95"/>
                  </a:cubicBezTo>
                  <a:cubicBezTo>
                    <a:pt x="6585" y="47"/>
                    <a:pt x="6549" y="24"/>
                    <a:pt x="6489" y="12"/>
                  </a:cubicBezTo>
                  <a:cubicBezTo>
                    <a:pt x="6473" y="6"/>
                    <a:pt x="6454" y="1"/>
                    <a:pt x="6426" y="1"/>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4"/>
            <p:cNvSpPr/>
            <p:nvPr/>
          </p:nvSpPr>
          <p:spPr>
            <a:xfrm>
              <a:off x="7007941" y="2890983"/>
              <a:ext cx="949082" cy="1192578"/>
            </a:xfrm>
            <a:custGeom>
              <a:avLst/>
              <a:gdLst/>
              <a:ahLst/>
              <a:cxnLst/>
              <a:rect l="l" t="t" r="r" b="b"/>
              <a:pathLst>
                <a:path w="13455" h="16907" extrusionOk="0">
                  <a:moveTo>
                    <a:pt x="10895" y="3274"/>
                  </a:moveTo>
                  <a:cubicBezTo>
                    <a:pt x="10002" y="3953"/>
                    <a:pt x="6954" y="5834"/>
                    <a:pt x="4846" y="7132"/>
                  </a:cubicBezTo>
                  <a:lnTo>
                    <a:pt x="4275" y="7489"/>
                  </a:lnTo>
                  <a:cubicBezTo>
                    <a:pt x="4834" y="7120"/>
                    <a:pt x="5489" y="6691"/>
                    <a:pt x="6216" y="6191"/>
                  </a:cubicBezTo>
                  <a:cubicBezTo>
                    <a:pt x="6585" y="5953"/>
                    <a:pt x="6978" y="5679"/>
                    <a:pt x="7370" y="5417"/>
                  </a:cubicBezTo>
                  <a:cubicBezTo>
                    <a:pt x="7787" y="5167"/>
                    <a:pt x="8180" y="4929"/>
                    <a:pt x="8549" y="4691"/>
                  </a:cubicBezTo>
                  <a:cubicBezTo>
                    <a:pt x="9121" y="4322"/>
                    <a:pt x="9585" y="4024"/>
                    <a:pt x="9930" y="3786"/>
                  </a:cubicBezTo>
                  <a:cubicBezTo>
                    <a:pt x="10240" y="3595"/>
                    <a:pt x="10561" y="3417"/>
                    <a:pt x="10895" y="3274"/>
                  </a:cubicBezTo>
                  <a:close/>
                  <a:moveTo>
                    <a:pt x="4930" y="8167"/>
                  </a:moveTo>
                  <a:lnTo>
                    <a:pt x="4930" y="8167"/>
                  </a:lnTo>
                  <a:cubicBezTo>
                    <a:pt x="4430" y="8489"/>
                    <a:pt x="3965" y="8787"/>
                    <a:pt x="3549" y="9072"/>
                  </a:cubicBezTo>
                  <a:cubicBezTo>
                    <a:pt x="3120" y="9322"/>
                    <a:pt x="2751" y="9537"/>
                    <a:pt x="2429" y="9703"/>
                  </a:cubicBezTo>
                  <a:cubicBezTo>
                    <a:pt x="3048" y="9310"/>
                    <a:pt x="3977" y="8751"/>
                    <a:pt x="4930" y="8167"/>
                  </a:cubicBezTo>
                  <a:close/>
                  <a:moveTo>
                    <a:pt x="11835" y="8858"/>
                  </a:moveTo>
                  <a:cubicBezTo>
                    <a:pt x="11240" y="9275"/>
                    <a:pt x="10418" y="9787"/>
                    <a:pt x="9549" y="10311"/>
                  </a:cubicBezTo>
                  <a:cubicBezTo>
                    <a:pt x="10192" y="9894"/>
                    <a:pt x="10883" y="9465"/>
                    <a:pt x="11621" y="9001"/>
                  </a:cubicBezTo>
                  <a:lnTo>
                    <a:pt x="11835" y="8858"/>
                  </a:lnTo>
                  <a:close/>
                  <a:moveTo>
                    <a:pt x="12812" y="5810"/>
                  </a:moveTo>
                  <a:lnTo>
                    <a:pt x="12812" y="5810"/>
                  </a:lnTo>
                  <a:cubicBezTo>
                    <a:pt x="12133" y="6310"/>
                    <a:pt x="9990" y="7584"/>
                    <a:pt x="8073" y="8715"/>
                  </a:cubicBezTo>
                  <a:cubicBezTo>
                    <a:pt x="6501" y="9644"/>
                    <a:pt x="5323" y="10358"/>
                    <a:pt x="4442" y="10894"/>
                  </a:cubicBezTo>
                  <a:cubicBezTo>
                    <a:pt x="4894" y="10608"/>
                    <a:pt x="5430" y="10263"/>
                    <a:pt x="6073" y="9846"/>
                  </a:cubicBezTo>
                  <a:cubicBezTo>
                    <a:pt x="7525" y="8894"/>
                    <a:pt x="9168" y="7822"/>
                    <a:pt x="10514" y="7013"/>
                  </a:cubicBezTo>
                  <a:cubicBezTo>
                    <a:pt x="11871" y="6203"/>
                    <a:pt x="12514" y="5905"/>
                    <a:pt x="12812" y="5810"/>
                  </a:cubicBezTo>
                  <a:close/>
                  <a:moveTo>
                    <a:pt x="5406" y="9906"/>
                  </a:moveTo>
                  <a:cubicBezTo>
                    <a:pt x="4751" y="10322"/>
                    <a:pt x="4108" y="10739"/>
                    <a:pt x="3572" y="11084"/>
                  </a:cubicBezTo>
                  <a:cubicBezTo>
                    <a:pt x="4096" y="10739"/>
                    <a:pt x="4715" y="10334"/>
                    <a:pt x="5406" y="9906"/>
                  </a:cubicBezTo>
                  <a:close/>
                  <a:moveTo>
                    <a:pt x="10526" y="12239"/>
                  </a:moveTo>
                  <a:cubicBezTo>
                    <a:pt x="9990" y="12585"/>
                    <a:pt x="9156" y="13085"/>
                    <a:pt x="8394" y="13549"/>
                  </a:cubicBezTo>
                  <a:lnTo>
                    <a:pt x="8299" y="13609"/>
                  </a:lnTo>
                  <a:cubicBezTo>
                    <a:pt x="9121" y="13073"/>
                    <a:pt x="9966" y="12537"/>
                    <a:pt x="10526" y="12239"/>
                  </a:cubicBezTo>
                  <a:close/>
                  <a:moveTo>
                    <a:pt x="10585" y="11513"/>
                  </a:moveTo>
                  <a:cubicBezTo>
                    <a:pt x="9966" y="11918"/>
                    <a:pt x="9073" y="12454"/>
                    <a:pt x="8252" y="12966"/>
                  </a:cubicBezTo>
                  <a:cubicBezTo>
                    <a:pt x="7644" y="13335"/>
                    <a:pt x="7120" y="13656"/>
                    <a:pt x="6656" y="13954"/>
                  </a:cubicBezTo>
                  <a:cubicBezTo>
                    <a:pt x="7918" y="13132"/>
                    <a:pt x="9573" y="12073"/>
                    <a:pt x="10585" y="11513"/>
                  </a:cubicBezTo>
                  <a:close/>
                  <a:moveTo>
                    <a:pt x="6716" y="14275"/>
                  </a:moveTo>
                  <a:cubicBezTo>
                    <a:pt x="5894" y="14835"/>
                    <a:pt x="4989" y="15430"/>
                    <a:pt x="4358" y="15799"/>
                  </a:cubicBezTo>
                  <a:cubicBezTo>
                    <a:pt x="4930" y="15406"/>
                    <a:pt x="5823" y="14847"/>
                    <a:pt x="6716" y="14275"/>
                  </a:cubicBezTo>
                  <a:close/>
                  <a:moveTo>
                    <a:pt x="10561" y="15871"/>
                  </a:moveTo>
                  <a:lnTo>
                    <a:pt x="10561" y="15871"/>
                  </a:lnTo>
                  <a:cubicBezTo>
                    <a:pt x="10585" y="15895"/>
                    <a:pt x="10609" y="15918"/>
                    <a:pt x="10633" y="15930"/>
                  </a:cubicBezTo>
                  <a:cubicBezTo>
                    <a:pt x="10609" y="15918"/>
                    <a:pt x="10573" y="15895"/>
                    <a:pt x="10561" y="15871"/>
                  </a:cubicBezTo>
                  <a:close/>
                  <a:moveTo>
                    <a:pt x="6426" y="1"/>
                  </a:moveTo>
                  <a:cubicBezTo>
                    <a:pt x="6271" y="1"/>
                    <a:pt x="5821" y="166"/>
                    <a:pt x="3787" y="1405"/>
                  </a:cubicBezTo>
                  <a:cubicBezTo>
                    <a:pt x="3537" y="1559"/>
                    <a:pt x="3299" y="1714"/>
                    <a:pt x="3060" y="1857"/>
                  </a:cubicBezTo>
                  <a:cubicBezTo>
                    <a:pt x="3906" y="1202"/>
                    <a:pt x="3977" y="1107"/>
                    <a:pt x="3894" y="952"/>
                  </a:cubicBezTo>
                  <a:cubicBezTo>
                    <a:pt x="3870" y="905"/>
                    <a:pt x="3822" y="869"/>
                    <a:pt x="3775" y="857"/>
                  </a:cubicBezTo>
                  <a:cubicBezTo>
                    <a:pt x="3763" y="855"/>
                    <a:pt x="3750" y="853"/>
                    <a:pt x="3737" y="853"/>
                  </a:cubicBezTo>
                  <a:cubicBezTo>
                    <a:pt x="3622" y="853"/>
                    <a:pt x="3460" y="953"/>
                    <a:pt x="3001" y="1274"/>
                  </a:cubicBezTo>
                  <a:cubicBezTo>
                    <a:pt x="2846" y="1393"/>
                    <a:pt x="2691" y="1500"/>
                    <a:pt x="2525" y="1595"/>
                  </a:cubicBezTo>
                  <a:cubicBezTo>
                    <a:pt x="2514" y="1592"/>
                    <a:pt x="2504" y="1590"/>
                    <a:pt x="2494" y="1590"/>
                  </a:cubicBezTo>
                  <a:cubicBezTo>
                    <a:pt x="2469" y="1590"/>
                    <a:pt x="2446" y="1599"/>
                    <a:pt x="2429" y="1607"/>
                  </a:cubicBezTo>
                  <a:cubicBezTo>
                    <a:pt x="2358" y="1655"/>
                    <a:pt x="2322" y="1750"/>
                    <a:pt x="2370" y="1821"/>
                  </a:cubicBezTo>
                  <a:cubicBezTo>
                    <a:pt x="2394" y="1857"/>
                    <a:pt x="2429" y="1893"/>
                    <a:pt x="2477" y="1905"/>
                  </a:cubicBezTo>
                  <a:cubicBezTo>
                    <a:pt x="1215" y="2869"/>
                    <a:pt x="1048" y="3036"/>
                    <a:pt x="1167" y="3226"/>
                  </a:cubicBezTo>
                  <a:cubicBezTo>
                    <a:pt x="1179" y="3274"/>
                    <a:pt x="1215" y="3298"/>
                    <a:pt x="1263" y="3310"/>
                  </a:cubicBezTo>
                  <a:cubicBezTo>
                    <a:pt x="1274" y="3313"/>
                    <a:pt x="1286" y="3314"/>
                    <a:pt x="1298" y="3314"/>
                  </a:cubicBezTo>
                  <a:cubicBezTo>
                    <a:pt x="1334" y="3314"/>
                    <a:pt x="1370" y="3301"/>
                    <a:pt x="1405" y="3274"/>
                  </a:cubicBezTo>
                  <a:cubicBezTo>
                    <a:pt x="1632" y="3119"/>
                    <a:pt x="1858" y="2976"/>
                    <a:pt x="2084" y="2833"/>
                  </a:cubicBezTo>
                  <a:lnTo>
                    <a:pt x="2084" y="2833"/>
                  </a:lnTo>
                  <a:cubicBezTo>
                    <a:pt x="286" y="4072"/>
                    <a:pt x="358" y="4203"/>
                    <a:pt x="441" y="4346"/>
                  </a:cubicBezTo>
                  <a:cubicBezTo>
                    <a:pt x="465" y="4381"/>
                    <a:pt x="501" y="4405"/>
                    <a:pt x="536" y="4417"/>
                  </a:cubicBezTo>
                  <a:cubicBezTo>
                    <a:pt x="552" y="4422"/>
                    <a:pt x="566" y="4425"/>
                    <a:pt x="584" y="4425"/>
                  </a:cubicBezTo>
                  <a:cubicBezTo>
                    <a:pt x="703" y="4425"/>
                    <a:pt x="963" y="4267"/>
                    <a:pt x="2572" y="3250"/>
                  </a:cubicBezTo>
                  <a:cubicBezTo>
                    <a:pt x="3703" y="2524"/>
                    <a:pt x="5620" y="1286"/>
                    <a:pt x="6501" y="857"/>
                  </a:cubicBezTo>
                  <a:lnTo>
                    <a:pt x="6501" y="857"/>
                  </a:lnTo>
                  <a:cubicBezTo>
                    <a:pt x="5489" y="1643"/>
                    <a:pt x="2572" y="3536"/>
                    <a:pt x="655" y="4738"/>
                  </a:cubicBezTo>
                  <a:cubicBezTo>
                    <a:pt x="584" y="4786"/>
                    <a:pt x="560" y="4881"/>
                    <a:pt x="596" y="4953"/>
                  </a:cubicBezTo>
                  <a:cubicBezTo>
                    <a:pt x="632" y="5000"/>
                    <a:pt x="691" y="5048"/>
                    <a:pt x="751" y="5060"/>
                  </a:cubicBezTo>
                  <a:cubicBezTo>
                    <a:pt x="766" y="5064"/>
                    <a:pt x="785" y="5066"/>
                    <a:pt x="806" y="5066"/>
                  </a:cubicBezTo>
                  <a:cubicBezTo>
                    <a:pt x="911" y="5066"/>
                    <a:pt x="1080" y="5016"/>
                    <a:pt x="1298" y="4917"/>
                  </a:cubicBezTo>
                  <a:lnTo>
                    <a:pt x="1298" y="4917"/>
                  </a:lnTo>
                  <a:cubicBezTo>
                    <a:pt x="322" y="5619"/>
                    <a:pt x="370" y="5703"/>
                    <a:pt x="429" y="5822"/>
                  </a:cubicBezTo>
                  <a:cubicBezTo>
                    <a:pt x="453" y="5858"/>
                    <a:pt x="501" y="5893"/>
                    <a:pt x="548" y="5905"/>
                  </a:cubicBezTo>
                  <a:cubicBezTo>
                    <a:pt x="563" y="5909"/>
                    <a:pt x="579" y="5911"/>
                    <a:pt x="598" y="5911"/>
                  </a:cubicBezTo>
                  <a:cubicBezTo>
                    <a:pt x="916" y="5911"/>
                    <a:pt x="1868" y="5324"/>
                    <a:pt x="4644" y="3560"/>
                  </a:cubicBezTo>
                  <a:cubicBezTo>
                    <a:pt x="5692" y="2881"/>
                    <a:pt x="7001" y="2060"/>
                    <a:pt x="7871" y="1548"/>
                  </a:cubicBezTo>
                  <a:lnTo>
                    <a:pt x="7871" y="1548"/>
                  </a:lnTo>
                  <a:cubicBezTo>
                    <a:pt x="6227" y="2691"/>
                    <a:pt x="2572" y="5000"/>
                    <a:pt x="96" y="6524"/>
                  </a:cubicBezTo>
                  <a:cubicBezTo>
                    <a:pt x="60" y="6548"/>
                    <a:pt x="36" y="6584"/>
                    <a:pt x="24" y="6620"/>
                  </a:cubicBezTo>
                  <a:cubicBezTo>
                    <a:pt x="0" y="6703"/>
                    <a:pt x="48" y="6786"/>
                    <a:pt x="131" y="6810"/>
                  </a:cubicBezTo>
                  <a:cubicBezTo>
                    <a:pt x="145" y="6814"/>
                    <a:pt x="154" y="6817"/>
                    <a:pt x="165" y="6817"/>
                  </a:cubicBezTo>
                  <a:cubicBezTo>
                    <a:pt x="184" y="6817"/>
                    <a:pt x="205" y="6809"/>
                    <a:pt x="251" y="6786"/>
                  </a:cubicBezTo>
                  <a:lnTo>
                    <a:pt x="274" y="6774"/>
                  </a:lnTo>
                  <a:cubicBezTo>
                    <a:pt x="381" y="6727"/>
                    <a:pt x="572" y="6608"/>
                    <a:pt x="977" y="6381"/>
                  </a:cubicBezTo>
                  <a:lnTo>
                    <a:pt x="2763" y="5334"/>
                  </a:lnTo>
                  <a:cubicBezTo>
                    <a:pt x="4370" y="4393"/>
                    <a:pt x="6656" y="3048"/>
                    <a:pt x="8228" y="2143"/>
                  </a:cubicBezTo>
                  <a:lnTo>
                    <a:pt x="8228" y="2143"/>
                  </a:lnTo>
                  <a:cubicBezTo>
                    <a:pt x="6287" y="3464"/>
                    <a:pt x="2965" y="5548"/>
                    <a:pt x="620" y="7001"/>
                  </a:cubicBezTo>
                  <a:cubicBezTo>
                    <a:pt x="548" y="7048"/>
                    <a:pt x="524" y="7132"/>
                    <a:pt x="572" y="7203"/>
                  </a:cubicBezTo>
                  <a:cubicBezTo>
                    <a:pt x="596" y="7251"/>
                    <a:pt x="632" y="7286"/>
                    <a:pt x="679" y="7298"/>
                  </a:cubicBezTo>
                  <a:cubicBezTo>
                    <a:pt x="694" y="7302"/>
                    <a:pt x="711" y="7306"/>
                    <a:pt x="735" y="7306"/>
                  </a:cubicBezTo>
                  <a:cubicBezTo>
                    <a:pt x="863" y="7306"/>
                    <a:pt x="1208" y="7193"/>
                    <a:pt x="2727" y="6334"/>
                  </a:cubicBezTo>
                  <a:lnTo>
                    <a:pt x="2727" y="6334"/>
                  </a:lnTo>
                  <a:lnTo>
                    <a:pt x="512" y="7751"/>
                  </a:lnTo>
                  <a:cubicBezTo>
                    <a:pt x="441" y="7798"/>
                    <a:pt x="417" y="7894"/>
                    <a:pt x="465" y="7965"/>
                  </a:cubicBezTo>
                  <a:cubicBezTo>
                    <a:pt x="489" y="8013"/>
                    <a:pt x="548" y="8048"/>
                    <a:pt x="596" y="8060"/>
                  </a:cubicBezTo>
                  <a:cubicBezTo>
                    <a:pt x="614" y="8065"/>
                    <a:pt x="637" y="8068"/>
                    <a:pt x="664" y="8068"/>
                  </a:cubicBezTo>
                  <a:cubicBezTo>
                    <a:pt x="826" y="8068"/>
                    <a:pt x="1155" y="7963"/>
                    <a:pt x="1870" y="7596"/>
                  </a:cubicBezTo>
                  <a:lnTo>
                    <a:pt x="1870" y="7596"/>
                  </a:lnTo>
                  <a:lnTo>
                    <a:pt x="870" y="8239"/>
                  </a:lnTo>
                  <a:cubicBezTo>
                    <a:pt x="798" y="8286"/>
                    <a:pt x="774" y="8382"/>
                    <a:pt x="822" y="8453"/>
                  </a:cubicBezTo>
                  <a:cubicBezTo>
                    <a:pt x="853" y="8499"/>
                    <a:pt x="903" y="8526"/>
                    <a:pt x="955" y="8526"/>
                  </a:cubicBezTo>
                  <a:cubicBezTo>
                    <a:pt x="983" y="8526"/>
                    <a:pt x="1011" y="8518"/>
                    <a:pt x="1036" y="8501"/>
                  </a:cubicBezTo>
                  <a:cubicBezTo>
                    <a:pt x="4287" y="6477"/>
                    <a:pt x="9418" y="3381"/>
                    <a:pt x="10716" y="2798"/>
                  </a:cubicBezTo>
                  <a:lnTo>
                    <a:pt x="10716" y="2798"/>
                  </a:lnTo>
                  <a:cubicBezTo>
                    <a:pt x="10418" y="3060"/>
                    <a:pt x="10109" y="3310"/>
                    <a:pt x="9776" y="3536"/>
                  </a:cubicBezTo>
                  <a:cubicBezTo>
                    <a:pt x="9144" y="3905"/>
                    <a:pt x="8299" y="4441"/>
                    <a:pt x="7239" y="5155"/>
                  </a:cubicBezTo>
                  <a:cubicBezTo>
                    <a:pt x="5966" y="5929"/>
                    <a:pt x="4584" y="6727"/>
                    <a:pt x="3418" y="7405"/>
                  </a:cubicBezTo>
                  <a:cubicBezTo>
                    <a:pt x="1751" y="8370"/>
                    <a:pt x="953" y="8918"/>
                    <a:pt x="1024" y="9037"/>
                  </a:cubicBezTo>
                  <a:cubicBezTo>
                    <a:pt x="1060" y="9096"/>
                    <a:pt x="1108" y="9132"/>
                    <a:pt x="1179" y="9156"/>
                  </a:cubicBezTo>
                  <a:cubicBezTo>
                    <a:pt x="1198" y="9159"/>
                    <a:pt x="1219" y="9161"/>
                    <a:pt x="1242" y="9161"/>
                  </a:cubicBezTo>
                  <a:cubicBezTo>
                    <a:pt x="1432" y="9161"/>
                    <a:pt x="1750" y="9028"/>
                    <a:pt x="2239" y="8763"/>
                  </a:cubicBezTo>
                  <a:lnTo>
                    <a:pt x="2239" y="8763"/>
                  </a:lnTo>
                  <a:cubicBezTo>
                    <a:pt x="858" y="9632"/>
                    <a:pt x="882" y="9668"/>
                    <a:pt x="965" y="9810"/>
                  </a:cubicBezTo>
                  <a:cubicBezTo>
                    <a:pt x="977" y="9846"/>
                    <a:pt x="1013" y="9870"/>
                    <a:pt x="1060" y="9882"/>
                  </a:cubicBezTo>
                  <a:cubicBezTo>
                    <a:pt x="1075" y="9887"/>
                    <a:pt x="1090" y="9890"/>
                    <a:pt x="1105" y="9890"/>
                  </a:cubicBezTo>
                  <a:cubicBezTo>
                    <a:pt x="1127" y="9890"/>
                    <a:pt x="1151" y="9884"/>
                    <a:pt x="1179" y="9870"/>
                  </a:cubicBezTo>
                  <a:cubicBezTo>
                    <a:pt x="3096" y="8751"/>
                    <a:pt x="7085" y="6417"/>
                    <a:pt x="9621" y="4953"/>
                  </a:cubicBezTo>
                  <a:lnTo>
                    <a:pt x="9621" y="4953"/>
                  </a:lnTo>
                  <a:cubicBezTo>
                    <a:pt x="8442" y="5703"/>
                    <a:pt x="6942" y="6608"/>
                    <a:pt x="5692" y="7358"/>
                  </a:cubicBezTo>
                  <a:cubicBezTo>
                    <a:pt x="4572" y="8036"/>
                    <a:pt x="3513" y="8667"/>
                    <a:pt x="2751" y="9156"/>
                  </a:cubicBezTo>
                  <a:cubicBezTo>
                    <a:pt x="2334" y="9406"/>
                    <a:pt x="2036" y="9608"/>
                    <a:pt x="1834" y="9751"/>
                  </a:cubicBezTo>
                  <a:cubicBezTo>
                    <a:pt x="1560" y="9941"/>
                    <a:pt x="1382" y="10060"/>
                    <a:pt x="1477" y="10215"/>
                  </a:cubicBezTo>
                  <a:cubicBezTo>
                    <a:pt x="1501" y="10275"/>
                    <a:pt x="1548" y="10311"/>
                    <a:pt x="1608" y="10322"/>
                  </a:cubicBezTo>
                  <a:cubicBezTo>
                    <a:pt x="1627" y="10327"/>
                    <a:pt x="1649" y="10330"/>
                    <a:pt x="1674" y="10330"/>
                  </a:cubicBezTo>
                  <a:cubicBezTo>
                    <a:pt x="1773" y="10330"/>
                    <a:pt x="1917" y="10291"/>
                    <a:pt x="2108" y="10215"/>
                  </a:cubicBezTo>
                  <a:lnTo>
                    <a:pt x="2108" y="10215"/>
                  </a:lnTo>
                  <a:cubicBezTo>
                    <a:pt x="2001" y="10311"/>
                    <a:pt x="1905" y="10418"/>
                    <a:pt x="1858" y="10549"/>
                  </a:cubicBezTo>
                  <a:cubicBezTo>
                    <a:pt x="1834" y="10620"/>
                    <a:pt x="1834" y="10680"/>
                    <a:pt x="1870" y="10739"/>
                  </a:cubicBezTo>
                  <a:cubicBezTo>
                    <a:pt x="1901" y="10794"/>
                    <a:pt x="1953" y="10823"/>
                    <a:pt x="2005" y="10823"/>
                  </a:cubicBezTo>
                  <a:cubicBezTo>
                    <a:pt x="2032" y="10823"/>
                    <a:pt x="2060" y="10815"/>
                    <a:pt x="2084" y="10799"/>
                  </a:cubicBezTo>
                  <a:cubicBezTo>
                    <a:pt x="5370" y="8846"/>
                    <a:pt x="10085" y="6084"/>
                    <a:pt x="11788" y="5143"/>
                  </a:cubicBezTo>
                  <a:lnTo>
                    <a:pt x="11788" y="5143"/>
                  </a:lnTo>
                  <a:cubicBezTo>
                    <a:pt x="10240" y="6370"/>
                    <a:pt x="5120" y="9406"/>
                    <a:pt x="1739" y="11334"/>
                  </a:cubicBezTo>
                  <a:cubicBezTo>
                    <a:pt x="1703" y="11358"/>
                    <a:pt x="1679" y="11382"/>
                    <a:pt x="1667" y="11430"/>
                  </a:cubicBezTo>
                  <a:cubicBezTo>
                    <a:pt x="1655" y="11465"/>
                    <a:pt x="1667" y="11513"/>
                    <a:pt x="1679" y="11549"/>
                  </a:cubicBezTo>
                  <a:cubicBezTo>
                    <a:pt x="1715" y="11596"/>
                    <a:pt x="1763" y="11632"/>
                    <a:pt x="1822" y="11644"/>
                  </a:cubicBezTo>
                  <a:cubicBezTo>
                    <a:pt x="1839" y="11649"/>
                    <a:pt x="1858" y="11651"/>
                    <a:pt x="1880" y="11651"/>
                  </a:cubicBezTo>
                  <a:cubicBezTo>
                    <a:pt x="2016" y="11651"/>
                    <a:pt x="2259" y="11557"/>
                    <a:pt x="2608" y="11382"/>
                  </a:cubicBezTo>
                  <a:lnTo>
                    <a:pt x="2608" y="11382"/>
                  </a:lnTo>
                  <a:cubicBezTo>
                    <a:pt x="1846" y="11930"/>
                    <a:pt x="1905" y="12025"/>
                    <a:pt x="1965" y="12144"/>
                  </a:cubicBezTo>
                  <a:cubicBezTo>
                    <a:pt x="1989" y="12180"/>
                    <a:pt x="2036" y="12216"/>
                    <a:pt x="2084" y="12227"/>
                  </a:cubicBezTo>
                  <a:cubicBezTo>
                    <a:pt x="2093" y="12229"/>
                    <a:pt x="2103" y="12230"/>
                    <a:pt x="2114" y="12230"/>
                  </a:cubicBezTo>
                  <a:cubicBezTo>
                    <a:pt x="2250" y="12230"/>
                    <a:pt x="2555" y="12087"/>
                    <a:pt x="3239" y="11668"/>
                  </a:cubicBezTo>
                  <a:lnTo>
                    <a:pt x="3239" y="11668"/>
                  </a:lnTo>
                  <a:cubicBezTo>
                    <a:pt x="2096" y="12418"/>
                    <a:pt x="1953" y="12632"/>
                    <a:pt x="2048" y="12799"/>
                  </a:cubicBezTo>
                  <a:cubicBezTo>
                    <a:pt x="2084" y="12847"/>
                    <a:pt x="2144" y="12894"/>
                    <a:pt x="2203" y="12906"/>
                  </a:cubicBezTo>
                  <a:cubicBezTo>
                    <a:pt x="2220" y="12910"/>
                    <a:pt x="2239" y="12912"/>
                    <a:pt x="2261" y="12912"/>
                  </a:cubicBezTo>
                  <a:cubicBezTo>
                    <a:pt x="2582" y="12912"/>
                    <a:pt x="3461" y="12502"/>
                    <a:pt x="4977" y="11632"/>
                  </a:cubicBezTo>
                  <a:lnTo>
                    <a:pt x="4977" y="11632"/>
                  </a:lnTo>
                  <a:lnTo>
                    <a:pt x="4572" y="11894"/>
                  </a:lnTo>
                  <a:cubicBezTo>
                    <a:pt x="3799" y="12358"/>
                    <a:pt x="3048" y="12811"/>
                    <a:pt x="2370" y="13204"/>
                  </a:cubicBezTo>
                  <a:cubicBezTo>
                    <a:pt x="2298" y="13251"/>
                    <a:pt x="2275" y="13347"/>
                    <a:pt x="2322" y="13418"/>
                  </a:cubicBezTo>
                  <a:cubicBezTo>
                    <a:pt x="2346" y="13454"/>
                    <a:pt x="2382" y="13478"/>
                    <a:pt x="2417" y="13489"/>
                  </a:cubicBezTo>
                  <a:cubicBezTo>
                    <a:pt x="2432" y="13492"/>
                    <a:pt x="2445" y="13495"/>
                    <a:pt x="2461" y="13495"/>
                  </a:cubicBezTo>
                  <a:cubicBezTo>
                    <a:pt x="2575" y="13495"/>
                    <a:pt x="2832" y="13353"/>
                    <a:pt x="4799" y="12108"/>
                  </a:cubicBezTo>
                  <a:cubicBezTo>
                    <a:pt x="5727" y="11549"/>
                    <a:pt x="6847" y="10870"/>
                    <a:pt x="7942" y="10180"/>
                  </a:cubicBezTo>
                  <a:cubicBezTo>
                    <a:pt x="8775" y="9656"/>
                    <a:pt x="9478" y="9215"/>
                    <a:pt x="10073" y="8834"/>
                  </a:cubicBezTo>
                  <a:cubicBezTo>
                    <a:pt x="10811" y="8394"/>
                    <a:pt x="11478" y="8025"/>
                    <a:pt x="11966" y="7775"/>
                  </a:cubicBezTo>
                  <a:lnTo>
                    <a:pt x="11966" y="7775"/>
                  </a:lnTo>
                  <a:cubicBezTo>
                    <a:pt x="10192" y="8941"/>
                    <a:pt x="5858" y="11727"/>
                    <a:pt x="2775" y="13692"/>
                  </a:cubicBezTo>
                  <a:cubicBezTo>
                    <a:pt x="2703" y="13740"/>
                    <a:pt x="2679" y="13823"/>
                    <a:pt x="2727" y="13894"/>
                  </a:cubicBezTo>
                  <a:cubicBezTo>
                    <a:pt x="2751" y="13954"/>
                    <a:pt x="2798" y="13990"/>
                    <a:pt x="2858" y="14001"/>
                  </a:cubicBezTo>
                  <a:cubicBezTo>
                    <a:pt x="2878" y="14006"/>
                    <a:pt x="2900" y="14009"/>
                    <a:pt x="2926" y="14009"/>
                  </a:cubicBezTo>
                  <a:cubicBezTo>
                    <a:pt x="3085" y="14009"/>
                    <a:pt x="3361" y="13913"/>
                    <a:pt x="3751" y="13728"/>
                  </a:cubicBezTo>
                  <a:lnTo>
                    <a:pt x="3751" y="13728"/>
                  </a:lnTo>
                  <a:cubicBezTo>
                    <a:pt x="2763" y="14335"/>
                    <a:pt x="2751" y="14430"/>
                    <a:pt x="2846" y="14573"/>
                  </a:cubicBezTo>
                  <a:cubicBezTo>
                    <a:pt x="2870" y="14621"/>
                    <a:pt x="2906" y="14644"/>
                    <a:pt x="2941" y="14656"/>
                  </a:cubicBezTo>
                  <a:cubicBezTo>
                    <a:pt x="2953" y="14659"/>
                    <a:pt x="2964" y="14661"/>
                    <a:pt x="2977" y="14661"/>
                  </a:cubicBezTo>
                  <a:cubicBezTo>
                    <a:pt x="3081" y="14661"/>
                    <a:pt x="3335" y="14509"/>
                    <a:pt x="5549" y="13132"/>
                  </a:cubicBezTo>
                  <a:cubicBezTo>
                    <a:pt x="7478" y="11930"/>
                    <a:pt x="10871" y="9822"/>
                    <a:pt x="12002" y="9310"/>
                  </a:cubicBezTo>
                  <a:lnTo>
                    <a:pt x="12002" y="9310"/>
                  </a:lnTo>
                  <a:cubicBezTo>
                    <a:pt x="10871" y="10275"/>
                    <a:pt x="6144" y="13180"/>
                    <a:pt x="3096" y="14990"/>
                  </a:cubicBezTo>
                  <a:cubicBezTo>
                    <a:pt x="3025" y="15037"/>
                    <a:pt x="3001" y="15121"/>
                    <a:pt x="3037" y="15204"/>
                  </a:cubicBezTo>
                  <a:cubicBezTo>
                    <a:pt x="3060" y="15252"/>
                    <a:pt x="3108" y="15287"/>
                    <a:pt x="3168" y="15299"/>
                  </a:cubicBezTo>
                  <a:cubicBezTo>
                    <a:pt x="3184" y="15302"/>
                    <a:pt x="3202" y="15305"/>
                    <a:pt x="3229" y="15305"/>
                  </a:cubicBezTo>
                  <a:cubicBezTo>
                    <a:pt x="3338" y="15305"/>
                    <a:pt x="3584" y="15250"/>
                    <a:pt x="4370" y="14847"/>
                  </a:cubicBezTo>
                  <a:lnTo>
                    <a:pt x="4370" y="14847"/>
                  </a:lnTo>
                  <a:lnTo>
                    <a:pt x="3489" y="15418"/>
                  </a:lnTo>
                  <a:lnTo>
                    <a:pt x="2906" y="15787"/>
                  </a:lnTo>
                  <a:cubicBezTo>
                    <a:pt x="2644" y="15966"/>
                    <a:pt x="2572" y="16014"/>
                    <a:pt x="2656" y="16145"/>
                  </a:cubicBezTo>
                  <a:cubicBezTo>
                    <a:pt x="2679" y="16180"/>
                    <a:pt x="2715" y="16216"/>
                    <a:pt x="2763" y="16228"/>
                  </a:cubicBezTo>
                  <a:cubicBezTo>
                    <a:pt x="2775" y="16230"/>
                    <a:pt x="2788" y="16232"/>
                    <a:pt x="2803" y="16232"/>
                  </a:cubicBezTo>
                  <a:cubicBezTo>
                    <a:pt x="2993" y="16232"/>
                    <a:pt x="3428" y="16010"/>
                    <a:pt x="4489" y="15347"/>
                  </a:cubicBezTo>
                  <a:lnTo>
                    <a:pt x="4489" y="15347"/>
                  </a:lnTo>
                  <a:cubicBezTo>
                    <a:pt x="3382" y="16085"/>
                    <a:pt x="3358" y="16228"/>
                    <a:pt x="3441" y="16371"/>
                  </a:cubicBezTo>
                  <a:cubicBezTo>
                    <a:pt x="3465" y="16418"/>
                    <a:pt x="3513" y="16454"/>
                    <a:pt x="3572" y="16466"/>
                  </a:cubicBezTo>
                  <a:cubicBezTo>
                    <a:pt x="3589" y="16470"/>
                    <a:pt x="3607" y="16473"/>
                    <a:pt x="3627" y="16473"/>
                  </a:cubicBezTo>
                  <a:cubicBezTo>
                    <a:pt x="3771" y="16473"/>
                    <a:pt x="4022" y="16362"/>
                    <a:pt x="4418" y="16133"/>
                  </a:cubicBezTo>
                  <a:lnTo>
                    <a:pt x="4418" y="16133"/>
                  </a:lnTo>
                  <a:cubicBezTo>
                    <a:pt x="4132" y="16383"/>
                    <a:pt x="4084" y="16537"/>
                    <a:pt x="4156" y="16657"/>
                  </a:cubicBezTo>
                  <a:cubicBezTo>
                    <a:pt x="4179" y="16703"/>
                    <a:pt x="4227" y="16729"/>
                    <a:pt x="4277" y="16729"/>
                  </a:cubicBezTo>
                  <a:cubicBezTo>
                    <a:pt x="4305" y="16729"/>
                    <a:pt x="4333" y="16721"/>
                    <a:pt x="4358" y="16704"/>
                  </a:cubicBezTo>
                  <a:lnTo>
                    <a:pt x="8323" y="14418"/>
                  </a:lnTo>
                  <a:lnTo>
                    <a:pt x="8323" y="14418"/>
                  </a:lnTo>
                  <a:cubicBezTo>
                    <a:pt x="5311" y="16466"/>
                    <a:pt x="5334" y="16502"/>
                    <a:pt x="5430" y="16680"/>
                  </a:cubicBezTo>
                  <a:cubicBezTo>
                    <a:pt x="5465" y="16740"/>
                    <a:pt x="5513" y="16776"/>
                    <a:pt x="5573" y="16788"/>
                  </a:cubicBezTo>
                  <a:cubicBezTo>
                    <a:pt x="5588" y="16791"/>
                    <a:pt x="5604" y="16792"/>
                    <a:pt x="5622" y="16792"/>
                  </a:cubicBezTo>
                  <a:cubicBezTo>
                    <a:pt x="5931" y="16792"/>
                    <a:pt x="6675" y="16310"/>
                    <a:pt x="8216" y="15264"/>
                  </a:cubicBezTo>
                  <a:cubicBezTo>
                    <a:pt x="8442" y="15109"/>
                    <a:pt x="8680" y="14954"/>
                    <a:pt x="8918" y="14787"/>
                  </a:cubicBezTo>
                  <a:lnTo>
                    <a:pt x="8918" y="14787"/>
                  </a:lnTo>
                  <a:lnTo>
                    <a:pt x="8502" y="15085"/>
                  </a:lnTo>
                  <a:cubicBezTo>
                    <a:pt x="7120" y="16085"/>
                    <a:pt x="6466" y="16633"/>
                    <a:pt x="6525" y="16752"/>
                  </a:cubicBezTo>
                  <a:cubicBezTo>
                    <a:pt x="6561" y="16788"/>
                    <a:pt x="6597" y="16823"/>
                    <a:pt x="6656" y="16835"/>
                  </a:cubicBezTo>
                  <a:cubicBezTo>
                    <a:pt x="6671" y="16838"/>
                    <a:pt x="6687" y="16840"/>
                    <a:pt x="6704" y="16840"/>
                  </a:cubicBezTo>
                  <a:cubicBezTo>
                    <a:pt x="6941" y="16840"/>
                    <a:pt x="7452" y="16526"/>
                    <a:pt x="8883" y="15561"/>
                  </a:cubicBezTo>
                  <a:cubicBezTo>
                    <a:pt x="9144" y="15394"/>
                    <a:pt x="9442" y="15192"/>
                    <a:pt x="9716" y="15013"/>
                  </a:cubicBezTo>
                  <a:lnTo>
                    <a:pt x="9716" y="15013"/>
                  </a:lnTo>
                  <a:cubicBezTo>
                    <a:pt x="7966" y="16442"/>
                    <a:pt x="7978" y="16478"/>
                    <a:pt x="8073" y="16633"/>
                  </a:cubicBezTo>
                  <a:cubicBezTo>
                    <a:pt x="8097" y="16668"/>
                    <a:pt x="8132" y="16692"/>
                    <a:pt x="8180" y="16704"/>
                  </a:cubicBezTo>
                  <a:cubicBezTo>
                    <a:pt x="8189" y="16709"/>
                    <a:pt x="8201" y="16714"/>
                    <a:pt x="8221" y="16714"/>
                  </a:cubicBezTo>
                  <a:cubicBezTo>
                    <a:pt x="8303" y="16714"/>
                    <a:pt x="8521" y="16636"/>
                    <a:pt x="9275" y="16168"/>
                  </a:cubicBezTo>
                  <a:lnTo>
                    <a:pt x="9275" y="16168"/>
                  </a:lnTo>
                  <a:cubicBezTo>
                    <a:pt x="8847" y="16668"/>
                    <a:pt x="8871" y="16716"/>
                    <a:pt x="8930" y="16811"/>
                  </a:cubicBezTo>
                  <a:cubicBezTo>
                    <a:pt x="8942" y="16847"/>
                    <a:pt x="8978" y="16883"/>
                    <a:pt x="9025" y="16895"/>
                  </a:cubicBezTo>
                  <a:lnTo>
                    <a:pt x="9061" y="16895"/>
                  </a:lnTo>
                  <a:lnTo>
                    <a:pt x="9061" y="16907"/>
                  </a:lnTo>
                  <a:cubicBezTo>
                    <a:pt x="9085" y="16907"/>
                    <a:pt x="9109" y="16907"/>
                    <a:pt x="9133" y="16895"/>
                  </a:cubicBezTo>
                  <a:cubicBezTo>
                    <a:pt x="9811" y="16478"/>
                    <a:pt x="10585" y="16026"/>
                    <a:pt x="10716" y="15966"/>
                  </a:cubicBezTo>
                  <a:cubicBezTo>
                    <a:pt x="10740" y="15966"/>
                    <a:pt x="10752" y="15954"/>
                    <a:pt x="10764" y="15942"/>
                  </a:cubicBezTo>
                  <a:lnTo>
                    <a:pt x="10776" y="15942"/>
                  </a:lnTo>
                  <a:cubicBezTo>
                    <a:pt x="10847" y="15906"/>
                    <a:pt x="10871" y="15811"/>
                    <a:pt x="10823" y="15728"/>
                  </a:cubicBezTo>
                  <a:cubicBezTo>
                    <a:pt x="10799" y="15692"/>
                    <a:pt x="10764" y="15668"/>
                    <a:pt x="10728" y="15656"/>
                  </a:cubicBezTo>
                  <a:cubicBezTo>
                    <a:pt x="10718" y="15655"/>
                    <a:pt x="10708" y="15653"/>
                    <a:pt x="10697" y="15653"/>
                  </a:cubicBezTo>
                  <a:cubicBezTo>
                    <a:pt x="10630" y="15653"/>
                    <a:pt x="10495" y="15713"/>
                    <a:pt x="9680" y="16192"/>
                  </a:cubicBezTo>
                  <a:cubicBezTo>
                    <a:pt x="9811" y="16061"/>
                    <a:pt x="9954" y="15895"/>
                    <a:pt x="10133" y="15704"/>
                  </a:cubicBezTo>
                  <a:cubicBezTo>
                    <a:pt x="10347" y="15478"/>
                    <a:pt x="10371" y="15454"/>
                    <a:pt x="10311" y="15347"/>
                  </a:cubicBezTo>
                  <a:lnTo>
                    <a:pt x="10299" y="15347"/>
                  </a:lnTo>
                  <a:cubicBezTo>
                    <a:pt x="10269" y="15301"/>
                    <a:pt x="10218" y="15274"/>
                    <a:pt x="10167" y="15274"/>
                  </a:cubicBezTo>
                  <a:cubicBezTo>
                    <a:pt x="10139" y="15274"/>
                    <a:pt x="10110" y="15282"/>
                    <a:pt x="10085" y="15299"/>
                  </a:cubicBezTo>
                  <a:cubicBezTo>
                    <a:pt x="9787" y="15490"/>
                    <a:pt x="9478" y="15692"/>
                    <a:pt x="9192" y="15871"/>
                  </a:cubicBezTo>
                  <a:cubicBezTo>
                    <a:pt x="9537" y="15573"/>
                    <a:pt x="9930" y="15252"/>
                    <a:pt x="10216" y="15025"/>
                  </a:cubicBezTo>
                  <a:cubicBezTo>
                    <a:pt x="10835" y="14513"/>
                    <a:pt x="11121" y="14228"/>
                    <a:pt x="11073" y="14132"/>
                  </a:cubicBezTo>
                  <a:cubicBezTo>
                    <a:pt x="11049" y="14097"/>
                    <a:pt x="11002" y="14061"/>
                    <a:pt x="10942" y="14049"/>
                  </a:cubicBezTo>
                  <a:cubicBezTo>
                    <a:pt x="10928" y="14045"/>
                    <a:pt x="10912" y="14044"/>
                    <a:pt x="10894" y="14044"/>
                  </a:cubicBezTo>
                  <a:cubicBezTo>
                    <a:pt x="10679" y="14044"/>
                    <a:pt x="10208" y="14320"/>
                    <a:pt x="8966" y="15144"/>
                  </a:cubicBezTo>
                  <a:cubicBezTo>
                    <a:pt x="10811" y="13811"/>
                    <a:pt x="10811" y="13799"/>
                    <a:pt x="10716" y="13644"/>
                  </a:cubicBezTo>
                  <a:cubicBezTo>
                    <a:pt x="10692" y="13597"/>
                    <a:pt x="10645" y="13561"/>
                    <a:pt x="10585" y="13549"/>
                  </a:cubicBezTo>
                  <a:cubicBezTo>
                    <a:pt x="10570" y="13546"/>
                    <a:pt x="10553" y="13544"/>
                    <a:pt x="10534" y="13544"/>
                  </a:cubicBezTo>
                  <a:cubicBezTo>
                    <a:pt x="10240" y="13544"/>
                    <a:pt x="9550" y="13995"/>
                    <a:pt x="8037" y="15025"/>
                  </a:cubicBezTo>
                  <a:cubicBezTo>
                    <a:pt x="7728" y="15228"/>
                    <a:pt x="7370" y="15466"/>
                    <a:pt x="7037" y="15692"/>
                  </a:cubicBezTo>
                  <a:cubicBezTo>
                    <a:pt x="7763" y="15180"/>
                    <a:pt x="8656" y="14585"/>
                    <a:pt x="9359" y="14109"/>
                  </a:cubicBezTo>
                  <a:cubicBezTo>
                    <a:pt x="9966" y="13692"/>
                    <a:pt x="10538" y="13311"/>
                    <a:pt x="10942" y="13025"/>
                  </a:cubicBezTo>
                  <a:cubicBezTo>
                    <a:pt x="11169" y="12870"/>
                    <a:pt x="11323" y="12763"/>
                    <a:pt x="11442" y="12680"/>
                  </a:cubicBezTo>
                  <a:cubicBezTo>
                    <a:pt x="11621" y="12549"/>
                    <a:pt x="11728" y="12466"/>
                    <a:pt x="11645" y="12335"/>
                  </a:cubicBezTo>
                  <a:cubicBezTo>
                    <a:pt x="11633" y="12299"/>
                    <a:pt x="11597" y="12275"/>
                    <a:pt x="11550" y="12263"/>
                  </a:cubicBezTo>
                  <a:cubicBezTo>
                    <a:pt x="11535" y="12258"/>
                    <a:pt x="11518" y="12255"/>
                    <a:pt x="11501" y="12255"/>
                  </a:cubicBezTo>
                  <a:cubicBezTo>
                    <a:pt x="11476" y="12255"/>
                    <a:pt x="11451" y="12261"/>
                    <a:pt x="11430" y="12275"/>
                  </a:cubicBezTo>
                  <a:lnTo>
                    <a:pt x="5894" y="15466"/>
                  </a:lnTo>
                  <a:cubicBezTo>
                    <a:pt x="6716" y="14942"/>
                    <a:pt x="7740" y="14323"/>
                    <a:pt x="8549" y="13835"/>
                  </a:cubicBezTo>
                  <a:cubicBezTo>
                    <a:pt x="11371" y="12132"/>
                    <a:pt x="11454" y="12025"/>
                    <a:pt x="11335" y="11823"/>
                  </a:cubicBezTo>
                  <a:cubicBezTo>
                    <a:pt x="11300" y="11763"/>
                    <a:pt x="11252" y="11727"/>
                    <a:pt x="11180" y="11715"/>
                  </a:cubicBezTo>
                  <a:cubicBezTo>
                    <a:pt x="11158" y="11710"/>
                    <a:pt x="11132" y="11707"/>
                    <a:pt x="11103" y="11707"/>
                  </a:cubicBezTo>
                  <a:cubicBezTo>
                    <a:pt x="11008" y="11707"/>
                    <a:pt x="10877" y="11738"/>
                    <a:pt x="10704" y="11811"/>
                  </a:cubicBezTo>
                  <a:cubicBezTo>
                    <a:pt x="11764" y="11132"/>
                    <a:pt x="11776" y="11073"/>
                    <a:pt x="11692" y="10930"/>
                  </a:cubicBezTo>
                  <a:cubicBezTo>
                    <a:pt x="11657" y="10870"/>
                    <a:pt x="11609" y="10834"/>
                    <a:pt x="11550" y="10822"/>
                  </a:cubicBezTo>
                  <a:cubicBezTo>
                    <a:pt x="11532" y="10818"/>
                    <a:pt x="11511" y="10815"/>
                    <a:pt x="11488" y="10815"/>
                  </a:cubicBezTo>
                  <a:cubicBezTo>
                    <a:pt x="11340" y="10815"/>
                    <a:pt x="11086" y="10911"/>
                    <a:pt x="10716" y="11096"/>
                  </a:cubicBezTo>
                  <a:cubicBezTo>
                    <a:pt x="11026" y="10894"/>
                    <a:pt x="11288" y="10727"/>
                    <a:pt x="11490" y="10584"/>
                  </a:cubicBezTo>
                  <a:cubicBezTo>
                    <a:pt x="11692" y="10441"/>
                    <a:pt x="11847" y="10334"/>
                    <a:pt x="11954" y="10263"/>
                  </a:cubicBezTo>
                  <a:cubicBezTo>
                    <a:pt x="12133" y="10144"/>
                    <a:pt x="12240" y="10060"/>
                    <a:pt x="12169" y="9930"/>
                  </a:cubicBezTo>
                  <a:lnTo>
                    <a:pt x="12157" y="9930"/>
                  </a:lnTo>
                  <a:cubicBezTo>
                    <a:pt x="12127" y="9878"/>
                    <a:pt x="12080" y="9854"/>
                    <a:pt x="12032" y="9854"/>
                  </a:cubicBezTo>
                  <a:cubicBezTo>
                    <a:pt x="12001" y="9854"/>
                    <a:pt x="11970" y="9864"/>
                    <a:pt x="11942" y="9882"/>
                  </a:cubicBezTo>
                  <a:cubicBezTo>
                    <a:pt x="10835" y="10596"/>
                    <a:pt x="9454" y="11465"/>
                    <a:pt x="8121" y="12287"/>
                  </a:cubicBezTo>
                  <a:cubicBezTo>
                    <a:pt x="12740" y="9394"/>
                    <a:pt x="12621" y="9179"/>
                    <a:pt x="12514" y="8989"/>
                  </a:cubicBezTo>
                  <a:cubicBezTo>
                    <a:pt x="12478" y="8941"/>
                    <a:pt x="12443" y="8918"/>
                    <a:pt x="12383" y="8906"/>
                  </a:cubicBezTo>
                  <a:cubicBezTo>
                    <a:pt x="12377" y="8900"/>
                    <a:pt x="12368" y="8897"/>
                    <a:pt x="12358" y="8897"/>
                  </a:cubicBezTo>
                  <a:cubicBezTo>
                    <a:pt x="12347" y="8897"/>
                    <a:pt x="12335" y="8900"/>
                    <a:pt x="12323" y="8906"/>
                  </a:cubicBezTo>
                  <a:cubicBezTo>
                    <a:pt x="13014" y="8394"/>
                    <a:pt x="13193" y="8120"/>
                    <a:pt x="13074" y="7917"/>
                  </a:cubicBezTo>
                  <a:cubicBezTo>
                    <a:pt x="13050" y="7882"/>
                    <a:pt x="13026" y="7858"/>
                    <a:pt x="12978" y="7846"/>
                  </a:cubicBezTo>
                  <a:cubicBezTo>
                    <a:pt x="12977" y="7846"/>
                    <a:pt x="12976" y="7846"/>
                    <a:pt x="12975" y="7846"/>
                  </a:cubicBezTo>
                  <a:cubicBezTo>
                    <a:pt x="12910" y="7846"/>
                    <a:pt x="12388" y="8144"/>
                    <a:pt x="11442" y="8751"/>
                  </a:cubicBezTo>
                  <a:cubicBezTo>
                    <a:pt x="9799" y="9787"/>
                    <a:pt x="6120" y="12120"/>
                    <a:pt x="4156" y="13180"/>
                  </a:cubicBezTo>
                  <a:cubicBezTo>
                    <a:pt x="5120" y="12561"/>
                    <a:pt x="6537" y="11656"/>
                    <a:pt x="7942" y="10751"/>
                  </a:cubicBezTo>
                  <a:cubicBezTo>
                    <a:pt x="9406" y="9810"/>
                    <a:pt x="10561" y="9060"/>
                    <a:pt x="11395" y="8513"/>
                  </a:cubicBezTo>
                  <a:cubicBezTo>
                    <a:pt x="12514" y="7786"/>
                    <a:pt x="13050" y="7358"/>
                    <a:pt x="12978" y="7251"/>
                  </a:cubicBezTo>
                  <a:cubicBezTo>
                    <a:pt x="12954" y="7203"/>
                    <a:pt x="12907" y="7167"/>
                    <a:pt x="12847" y="7155"/>
                  </a:cubicBezTo>
                  <a:cubicBezTo>
                    <a:pt x="12825" y="7153"/>
                    <a:pt x="12802" y="7152"/>
                    <a:pt x="12779" y="7152"/>
                  </a:cubicBezTo>
                  <a:cubicBezTo>
                    <a:pt x="12668" y="7152"/>
                    <a:pt x="12553" y="7175"/>
                    <a:pt x="12454" y="7215"/>
                  </a:cubicBezTo>
                  <a:cubicBezTo>
                    <a:pt x="13312" y="6584"/>
                    <a:pt x="13252" y="6465"/>
                    <a:pt x="13181" y="6358"/>
                  </a:cubicBezTo>
                  <a:cubicBezTo>
                    <a:pt x="13169" y="6322"/>
                    <a:pt x="13133" y="6298"/>
                    <a:pt x="13085" y="6286"/>
                  </a:cubicBezTo>
                  <a:cubicBezTo>
                    <a:pt x="13084" y="6286"/>
                    <a:pt x="13082" y="6286"/>
                    <a:pt x="13079" y="6286"/>
                  </a:cubicBezTo>
                  <a:cubicBezTo>
                    <a:pt x="13017" y="6286"/>
                    <a:pt x="12734" y="6441"/>
                    <a:pt x="12240" y="6762"/>
                  </a:cubicBezTo>
                  <a:cubicBezTo>
                    <a:pt x="11109" y="7489"/>
                    <a:pt x="8752" y="9001"/>
                    <a:pt x="6608" y="10299"/>
                  </a:cubicBezTo>
                  <a:cubicBezTo>
                    <a:pt x="3989" y="11882"/>
                    <a:pt x="2929" y="12394"/>
                    <a:pt x="2513" y="12549"/>
                  </a:cubicBezTo>
                  <a:cubicBezTo>
                    <a:pt x="3275" y="11918"/>
                    <a:pt x="6096" y="10251"/>
                    <a:pt x="8228" y="8989"/>
                  </a:cubicBezTo>
                  <a:cubicBezTo>
                    <a:pt x="13312" y="5977"/>
                    <a:pt x="13455" y="5822"/>
                    <a:pt x="13312" y="5572"/>
                  </a:cubicBezTo>
                  <a:cubicBezTo>
                    <a:pt x="13276" y="5512"/>
                    <a:pt x="13216" y="5465"/>
                    <a:pt x="13145" y="5453"/>
                  </a:cubicBezTo>
                  <a:cubicBezTo>
                    <a:pt x="13122" y="5448"/>
                    <a:pt x="13097" y="5446"/>
                    <a:pt x="13070" y="5446"/>
                  </a:cubicBezTo>
                  <a:cubicBezTo>
                    <a:pt x="12880" y="5446"/>
                    <a:pt x="12571" y="5553"/>
                    <a:pt x="12145" y="5750"/>
                  </a:cubicBezTo>
                  <a:lnTo>
                    <a:pt x="12204" y="5715"/>
                  </a:lnTo>
                  <a:cubicBezTo>
                    <a:pt x="12526" y="5512"/>
                    <a:pt x="12752" y="5369"/>
                    <a:pt x="12907" y="5262"/>
                  </a:cubicBezTo>
                  <a:cubicBezTo>
                    <a:pt x="13169" y="5096"/>
                    <a:pt x="13276" y="5024"/>
                    <a:pt x="13193" y="4869"/>
                  </a:cubicBezTo>
                  <a:cubicBezTo>
                    <a:pt x="13169" y="4822"/>
                    <a:pt x="13121" y="4786"/>
                    <a:pt x="13074" y="4774"/>
                  </a:cubicBezTo>
                  <a:cubicBezTo>
                    <a:pt x="13059" y="4771"/>
                    <a:pt x="13043" y="4770"/>
                    <a:pt x="13025" y="4770"/>
                  </a:cubicBezTo>
                  <a:cubicBezTo>
                    <a:pt x="12899" y="4770"/>
                    <a:pt x="12696" y="4844"/>
                    <a:pt x="12383" y="5000"/>
                  </a:cubicBezTo>
                  <a:cubicBezTo>
                    <a:pt x="12454" y="4941"/>
                    <a:pt x="12514" y="4846"/>
                    <a:pt x="12550" y="4750"/>
                  </a:cubicBezTo>
                  <a:cubicBezTo>
                    <a:pt x="12562" y="4691"/>
                    <a:pt x="12562" y="4619"/>
                    <a:pt x="12526" y="4572"/>
                  </a:cubicBezTo>
                  <a:cubicBezTo>
                    <a:pt x="12502" y="4536"/>
                    <a:pt x="12466" y="4500"/>
                    <a:pt x="12431" y="4488"/>
                  </a:cubicBezTo>
                  <a:cubicBezTo>
                    <a:pt x="12422" y="4486"/>
                    <a:pt x="12414" y="4484"/>
                    <a:pt x="12402" y="4484"/>
                  </a:cubicBezTo>
                  <a:cubicBezTo>
                    <a:pt x="12281" y="4484"/>
                    <a:pt x="11794" y="4709"/>
                    <a:pt x="7049" y="7489"/>
                  </a:cubicBezTo>
                  <a:cubicBezTo>
                    <a:pt x="5394" y="8453"/>
                    <a:pt x="3751" y="9429"/>
                    <a:pt x="2775" y="10001"/>
                  </a:cubicBezTo>
                  <a:cubicBezTo>
                    <a:pt x="3013" y="9822"/>
                    <a:pt x="3310" y="9608"/>
                    <a:pt x="3656" y="9382"/>
                  </a:cubicBezTo>
                  <a:cubicBezTo>
                    <a:pt x="4739" y="8739"/>
                    <a:pt x="6287" y="7775"/>
                    <a:pt x="8418" y="6429"/>
                  </a:cubicBezTo>
                  <a:lnTo>
                    <a:pt x="9502" y="5750"/>
                  </a:lnTo>
                  <a:cubicBezTo>
                    <a:pt x="10538" y="5131"/>
                    <a:pt x="11621" y="4512"/>
                    <a:pt x="12681" y="3905"/>
                  </a:cubicBezTo>
                  <a:cubicBezTo>
                    <a:pt x="12716" y="3893"/>
                    <a:pt x="12740" y="3857"/>
                    <a:pt x="12752" y="3810"/>
                  </a:cubicBezTo>
                  <a:cubicBezTo>
                    <a:pt x="12764" y="3774"/>
                    <a:pt x="12764" y="3726"/>
                    <a:pt x="12740" y="3691"/>
                  </a:cubicBezTo>
                  <a:cubicBezTo>
                    <a:pt x="12716" y="3655"/>
                    <a:pt x="12681" y="3631"/>
                    <a:pt x="12633" y="3619"/>
                  </a:cubicBezTo>
                  <a:cubicBezTo>
                    <a:pt x="12620" y="3616"/>
                    <a:pt x="12606" y="3614"/>
                    <a:pt x="12589" y="3614"/>
                  </a:cubicBezTo>
                  <a:cubicBezTo>
                    <a:pt x="12388" y="3614"/>
                    <a:pt x="11874" y="3897"/>
                    <a:pt x="10192" y="4941"/>
                  </a:cubicBezTo>
                  <a:cubicBezTo>
                    <a:pt x="10740" y="4596"/>
                    <a:pt x="11145" y="4322"/>
                    <a:pt x="11430" y="4107"/>
                  </a:cubicBezTo>
                  <a:cubicBezTo>
                    <a:pt x="11883" y="3786"/>
                    <a:pt x="12073" y="3607"/>
                    <a:pt x="11966" y="3441"/>
                  </a:cubicBezTo>
                  <a:cubicBezTo>
                    <a:pt x="11942" y="3405"/>
                    <a:pt x="11907" y="3381"/>
                    <a:pt x="11871" y="3369"/>
                  </a:cubicBezTo>
                  <a:cubicBezTo>
                    <a:pt x="11862" y="3367"/>
                    <a:pt x="11854" y="3364"/>
                    <a:pt x="11843" y="3364"/>
                  </a:cubicBezTo>
                  <a:cubicBezTo>
                    <a:pt x="11746" y="3364"/>
                    <a:pt x="11418" y="3535"/>
                    <a:pt x="8490" y="5238"/>
                  </a:cubicBezTo>
                  <a:cubicBezTo>
                    <a:pt x="11573" y="3286"/>
                    <a:pt x="11526" y="3191"/>
                    <a:pt x="11419" y="3012"/>
                  </a:cubicBezTo>
                  <a:cubicBezTo>
                    <a:pt x="11383" y="2952"/>
                    <a:pt x="11323" y="2905"/>
                    <a:pt x="11252" y="2893"/>
                  </a:cubicBezTo>
                  <a:cubicBezTo>
                    <a:pt x="11230" y="2890"/>
                    <a:pt x="11207" y="2888"/>
                    <a:pt x="11185" y="2888"/>
                  </a:cubicBezTo>
                  <a:cubicBezTo>
                    <a:pt x="11124" y="2888"/>
                    <a:pt x="11063" y="2899"/>
                    <a:pt x="11002" y="2917"/>
                  </a:cubicBezTo>
                  <a:cubicBezTo>
                    <a:pt x="11216" y="2679"/>
                    <a:pt x="11192" y="2560"/>
                    <a:pt x="11145" y="2464"/>
                  </a:cubicBezTo>
                  <a:cubicBezTo>
                    <a:pt x="11121" y="2429"/>
                    <a:pt x="11073" y="2393"/>
                    <a:pt x="11026" y="2381"/>
                  </a:cubicBezTo>
                  <a:cubicBezTo>
                    <a:pt x="11011" y="2377"/>
                    <a:pt x="10995" y="2373"/>
                    <a:pt x="10972" y="2373"/>
                  </a:cubicBezTo>
                  <a:cubicBezTo>
                    <a:pt x="10862" y="2373"/>
                    <a:pt x="10585" y="2464"/>
                    <a:pt x="9478" y="3072"/>
                  </a:cubicBezTo>
                  <a:cubicBezTo>
                    <a:pt x="10430" y="2452"/>
                    <a:pt x="10847" y="2179"/>
                    <a:pt x="11014" y="2036"/>
                  </a:cubicBezTo>
                  <a:cubicBezTo>
                    <a:pt x="11133" y="1929"/>
                    <a:pt x="11109" y="1881"/>
                    <a:pt x="11073" y="1821"/>
                  </a:cubicBezTo>
                  <a:cubicBezTo>
                    <a:pt x="11049" y="1786"/>
                    <a:pt x="11014" y="1750"/>
                    <a:pt x="10978" y="1750"/>
                  </a:cubicBezTo>
                  <a:cubicBezTo>
                    <a:pt x="10976" y="1749"/>
                    <a:pt x="10974" y="1749"/>
                    <a:pt x="10971" y="1749"/>
                  </a:cubicBezTo>
                  <a:cubicBezTo>
                    <a:pt x="10909" y="1749"/>
                    <a:pt x="10662" y="1881"/>
                    <a:pt x="10228" y="2167"/>
                  </a:cubicBezTo>
                  <a:cubicBezTo>
                    <a:pt x="5549" y="5155"/>
                    <a:pt x="3120" y="6584"/>
                    <a:pt x="1870" y="7239"/>
                  </a:cubicBezTo>
                  <a:cubicBezTo>
                    <a:pt x="2810" y="6632"/>
                    <a:pt x="4191" y="5750"/>
                    <a:pt x="5561" y="4869"/>
                  </a:cubicBezTo>
                  <a:cubicBezTo>
                    <a:pt x="6989" y="3953"/>
                    <a:pt x="8121" y="3214"/>
                    <a:pt x="8930" y="2691"/>
                  </a:cubicBezTo>
                  <a:cubicBezTo>
                    <a:pt x="9406" y="2381"/>
                    <a:pt x="9776" y="2131"/>
                    <a:pt x="10037" y="1964"/>
                  </a:cubicBezTo>
                  <a:cubicBezTo>
                    <a:pt x="10168" y="1869"/>
                    <a:pt x="10276" y="1809"/>
                    <a:pt x="10347" y="1750"/>
                  </a:cubicBezTo>
                  <a:cubicBezTo>
                    <a:pt x="10454" y="1679"/>
                    <a:pt x="10573" y="1595"/>
                    <a:pt x="10490" y="1464"/>
                  </a:cubicBezTo>
                  <a:cubicBezTo>
                    <a:pt x="10478" y="1428"/>
                    <a:pt x="10442" y="1405"/>
                    <a:pt x="10395" y="1393"/>
                  </a:cubicBezTo>
                  <a:cubicBezTo>
                    <a:pt x="10385" y="1390"/>
                    <a:pt x="10375" y="1388"/>
                    <a:pt x="10364" y="1388"/>
                  </a:cubicBezTo>
                  <a:cubicBezTo>
                    <a:pt x="10334" y="1388"/>
                    <a:pt x="10302" y="1399"/>
                    <a:pt x="10276" y="1417"/>
                  </a:cubicBezTo>
                  <a:cubicBezTo>
                    <a:pt x="8561" y="2488"/>
                    <a:pt x="6311" y="3857"/>
                    <a:pt x="4418" y="4977"/>
                  </a:cubicBezTo>
                  <a:cubicBezTo>
                    <a:pt x="4763" y="4762"/>
                    <a:pt x="5108" y="4548"/>
                    <a:pt x="5454" y="4322"/>
                  </a:cubicBezTo>
                  <a:cubicBezTo>
                    <a:pt x="10240" y="1262"/>
                    <a:pt x="10168" y="1131"/>
                    <a:pt x="10061" y="952"/>
                  </a:cubicBezTo>
                  <a:cubicBezTo>
                    <a:pt x="10037" y="917"/>
                    <a:pt x="10002" y="881"/>
                    <a:pt x="9966" y="881"/>
                  </a:cubicBezTo>
                  <a:cubicBezTo>
                    <a:pt x="9956" y="878"/>
                    <a:pt x="9947" y="875"/>
                    <a:pt x="9933" y="875"/>
                  </a:cubicBezTo>
                  <a:cubicBezTo>
                    <a:pt x="9836" y="875"/>
                    <a:pt x="9532" y="1020"/>
                    <a:pt x="7299" y="2310"/>
                  </a:cubicBezTo>
                  <a:cubicBezTo>
                    <a:pt x="9109" y="1107"/>
                    <a:pt x="9049" y="1012"/>
                    <a:pt x="8978" y="881"/>
                  </a:cubicBezTo>
                  <a:cubicBezTo>
                    <a:pt x="8954" y="833"/>
                    <a:pt x="8906" y="797"/>
                    <a:pt x="8859" y="786"/>
                  </a:cubicBezTo>
                  <a:cubicBezTo>
                    <a:pt x="8846" y="783"/>
                    <a:pt x="8832" y="782"/>
                    <a:pt x="8816" y="782"/>
                  </a:cubicBezTo>
                  <a:cubicBezTo>
                    <a:pt x="8479" y="782"/>
                    <a:pt x="7424" y="1409"/>
                    <a:pt x="4465" y="3298"/>
                  </a:cubicBezTo>
                  <a:cubicBezTo>
                    <a:pt x="3489" y="3917"/>
                    <a:pt x="2370" y="4631"/>
                    <a:pt x="1572" y="5096"/>
                  </a:cubicBezTo>
                  <a:cubicBezTo>
                    <a:pt x="3048" y="4060"/>
                    <a:pt x="6025" y="2119"/>
                    <a:pt x="8061" y="821"/>
                  </a:cubicBezTo>
                  <a:cubicBezTo>
                    <a:pt x="8132" y="774"/>
                    <a:pt x="8156" y="678"/>
                    <a:pt x="8109" y="607"/>
                  </a:cubicBezTo>
                  <a:cubicBezTo>
                    <a:pt x="8097" y="571"/>
                    <a:pt x="8049" y="547"/>
                    <a:pt x="8013" y="536"/>
                  </a:cubicBezTo>
                  <a:cubicBezTo>
                    <a:pt x="8002" y="533"/>
                    <a:pt x="7990" y="532"/>
                    <a:pt x="7976" y="532"/>
                  </a:cubicBezTo>
                  <a:cubicBezTo>
                    <a:pt x="7792" y="532"/>
                    <a:pt x="7368" y="785"/>
                    <a:pt x="5406" y="2060"/>
                  </a:cubicBezTo>
                  <a:cubicBezTo>
                    <a:pt x="4858" y="2417"/>
                    <a:pt x="4191" y="2857"/>
                    <a:pt x="3525" y="3274"/>
                  </a:cubicBezTo>
                  <a:lnTo>
                    <a:pt x="4001" y="2952"/>
                  </a:lnTo>
                  <a:cubicBezTo>
                    <a:pt x="7287" y="797"/>
                    <a:pt x="7216" y="666"/>
                    <a:pt x="7120" y="500"/>
                  </a:cubicBezTo>
                  <a:cubicBezTo>
                    <a:pt x="7085" y="452"/>
                    <a:pt x="7037" y="416"/>
                    <a:pt x="6978" y="405"/>
                  </a:cubicBezTo>
                  <a:cubicBezTo>
                    <a:pt x="6960" y="400"/>
                    <a:pt x="6939" y="398"/>
                    <a:pt x="6917" y="398"/>
                  </a:cubicBezTo>
                  <a:cubicBezTo>
                    <a:pt x="6526" y="398"/>
                    <a:pt x="5382" y="1072"/>
                    <a:pt x="3144" y="2500"/>
                  </a:cubicBezTo>
                  <a:cubicBezTo>
                    <a:pt x="4168" y="1821"/>
                    <a:pt x="5382" y="1036"/>
                    <a:pt x="6561" y="309"/>
                  </a:cubicBezTo>
                  <a:cubicBezTo>
                    <a:pt x="6632" y="262"/>
                    <a:pt x="6656" y="166"/>
                    <a:pt x="6608" y="95"/>
                  </a:cubicBezTo>
                  <a:cubicBezTo>
                    <a:pt x="6585" y="47"/>
                    <a:pt x="6549" y="24"/>
                    <a:pt x="6489" y="12"/>
                  </a:cubicBezTo>
                  <a:cubicBezTo>
                    <a:pt x="6473" y="6"/>
                    <a:pt x="6454" y="1"/>
                    <a:pt x="6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4"/>
            <p:cNvSpPr/>
            <p:nvPr/>
          </p:nvSpPr>
          <p:spPr>
            <a:xfrm>
              <a:off x="7018875" y="2905232"/>
              <a:ext cx="987666" cy="1165703"/>
            </a:xfrm>
            <a:custGeom>
              <a:avLst/>
              <a:gdLst/>
              <a:ahLst/>
              <a:cxnLst/>
              <a:rect l="l" t="t" r="r" b="b"/>
              <a:pathLst>
                <a:path w="14002" h="16526" fill="none" extrusionOk="0">
                  <a:moveTo>
                    <a:pt x="6692" y="0"/>
                  </a:moveTo>
                  <a:lnTo>
                    <a:pt x="6620" y="0"/>
                  </a:lnTo>
                  <a:cubicBezTo>
                    <a:pt x="2846" y="72"/>
                    <a:pt x="0" y="2965"/>
                    <a:pt x="0" y="6513"/>
                  </a:cubicBezTo>
                  <a:cubicBezTo>
                    <a:pt x="0" y="7573"/>
                    <a:pt x="262" y="8620"/>
                    <a:pt x="750" y="9561"/>
                  </a:cubicBezTo>
                  <a:cubicBezTo>
                    <a:pt x="965" y="10049"/>
                    <a:pt x="1465" y="11263"/>
                    <a:pt x="1965" y="12835"/>
                  </a:cubicBezTo>
                  <a:cubicBezTo>
                    <a:pt x="2429" y="14276"/>
                    <a:pt x="2667" y="15728"/>
                    <a:pt x="2667" y="15954"/>
                  </a:cubicBezTo>
                  <a:lnTo>
                    <a:pt x="2667" y="16026"/>
                  </a:lnTo>
                  <a:cubicBezTo>
                    <a:pt x="2667" y="16288"/>
                    <a:pt x="2870" y="16514"/>
                    <a:pt x="3144" y="16526"/>
                  </a:cubicBezTo>
                  <a:lnTo>
                    <a:pt x="3155" y="16526"/>
                  </a:lnTo>
                  <a:lnTo>
                    <a:pt x="9918" y="16526"/>
                  </a:lnTo>
                  <a:cubicBezTo>
                    <a:pt x="10192" y="16526"/>
                    <a:pt x="10406" y="16312"/>
                    <a:pt x="10406" y="16038"/>
                  </a:cubicBezTo>
                  <a:lnTo>
                    <a:pt x="10406" y="16026"/>
                  </a:lnTo>
                  <a:lnTo>
                    <a:pt x="10406" y="15954"/>
                  </a:lnTo>
                  <a:cubicBezTo>
                    <a:pt x="10406" y="15728"/>
                    <a:pt x="10644" y="14276"/>
                    <a:pt x="11109" y="12835"/>
                  </a:cubicBezTo>
                  <a:cubicBezTo>
                    <a:pt x="11609" y="11263"/>
                    <a:pt x="12109" y="10049"/>
                    <a:pt x="12323" y="9561"/>
                  </a:cubicBezTo>
                  <a:cubicBezTo>
                    <a:pt x="14002" y="6382"/>
                    <a:pt x="12788" y="2441"/>
                    <a:pt x="9609" y="762"/>
                  </a:cubicBezTo>
                  <a:cubicBezTo>
                    <a:pt x="8704" y="286"/>
                    <a:pt x="7716" y="24"/>
                    <a:pt x="6703" y="0"/>
                  </a:cubicBezTo>
                  <a:lnTo>
                    <a:pt x="6692" y="0"/>
                  </a:lnTo>
                  <a:close/>
                </a:path>
              </a:pathLst>
            </a:custGeom>
            <a:noFill/>
            <a:ln w="74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4"/>
            <p:cNvSpPr/>
            <p:nvPr/>
          </p:nvSpPr>
          <p:spPr>
            <a:xfrm>
              <a:off x="7610977" y="2963990"/>
              <a:ext cx="41194" cy="15166"/>
            </a:xfrm>
            <a:custGeom>
              <a:avLst/>
              <a:gdLst/>
              <a:ahLst/>
              <a:cxnLst/>
              <a:rect l="l" t="t" r="r" b="b"/>
              <a:pathLst>
                <a:path w="584" h="215" fill="none" extrusionOk="0">
                  <a:moveTo>
                    <a:pt x="584" y="215"/>
                  </a:moveTo>
                  <a:cubicBezTo>
                    <a:pt x="393" y="132"/>
                    <a:pt x="203" y="60"/>
                    <a:pt x="0" y="1"/>
                  </a:cubicBez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4"/>
            <p:cNvSpPr/>
            <p:nvPr/>
          </p:nvSpPr>
          <p:spPr>
            <a:xfrm>
              <a:off x="7684831" y="2995944"/>
              <a:ext cx="120196" cy="99952"/>
            </a:xfrm>
            <a:custGeom>
              <a:avLst/>
              <a:gdLst/>
              <a:ahLst/>
              <a:cxnLst/>
              <a:rect l="l" t="t" r="r" b="b"/>
              <a:pathLst>
                <a:path w="1704" h="1417" fill="none" extrusionOk="0">
                  <a:moveTo>
                    <a:pt x="1704" y="1417"/>
                  </a:moveTo>
                  <a:cubicBezTo>
                    <a:pt x="1704" y="1417"/>
                    <a:pt x="1168" y="572"/>
                    <a:pt x="1" y="0"/>
                  </a:cubicBez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4"/>
            <p:cNvSpPr/>
            <p:nvPr/>
          </p:nvSpPr>
          <p:spPr>
            <a:xfrm>
              <a:off x="7348079" y="3511581"/>
              <a:ext cx="276366" cy="556047"/>
            </a:xfrm>
            <a:custGeom>
              <a:avLst/>
              <a:gdLst/>
              <a:ahLst/>
              <a:cxnLst/>
              <a:rect l="l" t="t" r="r" b="b"/>
              <a:pathLst>
                <a:path w="3918" h="7883" fill="none" extrusionOk="0">
                  <a:moveTo>
                    <a:pt x="1441" y="4977"/>
                  </a:moveTo>
                  <a:lnTo>
                    <a:pt x="1441" y="1632"/>
                  </a:lnTo>
                  <a:cubicBezTo>
                    <a:pt x="1441" y="1632"/>
                    <a:pt x="1703" y="0"/>
                    <a:pt x="846" y="0"/>
                  </a:cubicBezTo>
                  <a:cubicBezTo>
                    <a:pt x="1" y="0"/>
                    <a:pt x="72" y="846"/>
                    <a:pt x="1048" y="1763"/>
                  </a:cubicBezTo>
                  <a:cubicBezTo>
                    <a:pt x="2025" y="2679"/>
                    <a:pt x="3525" y="1834"/>
                    <a:pt x="3715" y="1108"/>
                  </a:cubicBezTo>
                  <a:cubicBezTo>
                    <a:pt x="3918" y="393"/>
                    <a:pt x="3394" y="72"/>
                    <a:pt x="3060" y="655"/>
                  </a:cubicBezTo>
                  <a:cubicBezTo>
                    <a:pt x="2739" y="1239"/>
                    <a:pt x="3060" y="7882"/>
                    <a:pt x="3060" y="7882"/>
                  </a:cubicBez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4"/>
            <p:cNvSpPr/>
            <p:nvPr/>
          </p:nvSpPr>
          <p:spPr>
            <a:xfrm>
              <a:off x="7322050" y="2785951"/>
              <a:ext cx="25252" cy="80695"/>
            </a:xfrm>
            <a:custGeom>
              <a:avLst/>
              <a:gdLst/>
              <a:ahLst/>
              <a:cxnLst/>
              <a:rect l="l" t="t" r="r" b="b"/>
              <a:pathLst>
                <a:path w="358" h="1144" fill="none" extrusionOk="0">
                  <a:moveTo>
                    <a:pt x="0" y="0"/>
                  </a:moveTo>
                  <a:lnTo>
                    <a:pt x="358" y="1143"/>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4"/>
            <p:cNvSpPr/>
            <p:nvPr/>
          </p:nvSpPr>
          <p:spPr>
            <a:xfrm>
              <a:off x="7861248" y="2960604"/>
              <a:ext cx="83164" cy="65600"/>
            </a:xfrm>
            <a:custGeom>
              <a:avLst/>
              <a:gdLst/>
              <a:ahLst/>
              <a:cxnLst/>
              <a:rect l="l" t="t" r="r" b="b"/>
              <a:pathLst>
                <a:path w="1179" h="930" fill="none" extrusionOk="0">
                  <a:moveTo>
                    <a:pt x="1179" y="1"/>
                  </a:moveTo>
                  <a:lnTo>
                    <a:pt x="0" y="930"/>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4"/>
            <p:cNvSpPr/>
            <p:nvPr/>
          </p:nvSpPr>
          <p:spPr>
            <a:xfrm>
              <a:off x="7602583" y="2727968"/>
              <a:ext cx="31953" cy="138677"/>
            </a:xfrm>
            <a:custGeom>
              <a:avLst/>
              <a:gdLst/>
              <a:ahLst/>
              <a:cxnLst/>
              <a:rect l="l" t="t" r="r" b="b"/>
              <a:pathLst>
                <a:path w="453" h="1966" fill="none" extrusionOk="0">
                  <a:moveTo>
                    <a:pt x="453" y="1"/>
                  </a:moveTo>
                  <a:lnTo>
                    <a:pt x="0" y="1965"/>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4"/>
            <p:cNvSpPr/>
            <p:nvPr/>
          </p:nvSpPr>
          <p:spPr>
            <a:xfrm>
              <a:off x="7216242" y="4105375"/>
              <a:ext cx="527479" cy="29414"/>
            </a:xfrm>
            <a:custGeom>
              <a:avLst/>
              <a:gdLst/>
              <a:ahLst/>
              <a:cxnLst/>
              <a:rect l="l" t="t" r="r" b="b"/>
              <a:pathLst>
                <a:path w="7478" h="417" extrusionOk="0">
                  <a:moveTo>
                    <a:pt x="167" y="0"/>
                  </a:moveTo>
                  <a:cubicBezTo>
                    <a:pt x="72" y="0"/>
                    <a:pt x="0" y="72"/>
                    <a:pt x="0" y="167"/>
                  </a:cubicBezTo>
                  <a:lnTo>
                    <a:pt x="0" y="250"/>
                  </a:lnTo>
                  <a:cubicBezTo>
                    <a:pt x="0" y="334"/>
                    <a:pt x="72" y="417"/>
                    <a:pt x="167" y="417"/>
                  </a:cubicBezTo>
                  <a:lnTo>
                    <a:pt x="7311" y="417"/>
                  </a:lnTo>
                  <a:cubicBezTo>
                    <a:pt x="7406" y="417"/>
                    <a:pt x="7477" y="334"/>
                    <a:pt x="7477" y="250"/>
                  </a:cubicBezTo>
                  <a:lnTo>
                    <a:pt x="7477" y="167"/>
                  </a:lnTo>
                  <a:cubicBezTo>
                    <a:pt x="7477" y="72"/>
                    <a:pt x="7406" y="0"/>
                    <a:pt x="7311"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4"/>
            <p:cNvSpPr/>
            <p:nvPr/>
          </p:nvSpPr>
          <p:spPr>
            <a:xfrm>
              <a:off x="7216242" y="4170835"/>
              <a:ext cx="527479" cy="29485"/>
            </a:xfrm>
            <a:custGeom>
              <a:avLst/>
              <a:gdLst/>
              <a:ahLst/>
              <a:cxnLst/>
              <a:rect l="l" t="t" r="r" b="b"/>
              <a:pathLst>
                <a:path w="7478" h="418" extrusionOk="0">
                  <a:moveTo>
                    <a:pt x="167" y="1"/>
                  </a:moveTo>
                  <a:cubicBezTo>
                    <a:pt x="72" y="1"/>
                    <a:pt x="0" y="72"/>
                    <a:pt x="0" y="168"/>
                  </a:cubicBezTo>
                  <a:lnTo>
                    <a:pt x="0" y="251"/>
                  </a:lnTo>
                  <a:cubicBezTo>
                    <a:pt x="0" y="346"/>
                    <a:pt x="72" y="418"/>
                    <a:pt x="167" y="418"/>
                  </a:cubicBezTo>
                  <a:lnTo>
                    <a:pt x="7311" y="418"/>
                  </a:lnTo>
                  <a:cubicBezTo>
                    <a:pt x="7406" y="418"/>
                    <a:pt x="7477" y="346"/>
                    <a:pt x="7477" y="251"/>
                  </a:cubicBezTo>
                  <a:lnTo>
                    <a:pt x="7477" y="168"/>
                  </a:lnTo>
                  <a:cubicBezTo>
                    <a:pt x="7477" y="72"/>
                    <a:pt x="7406" y="1"/>
                    <a:pt x="7311"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4"/>
            <p:cNvSpPr/>
            <p:nvPr/>
          </p:nvSpPr>
          <p:spPr>
            <a:xfrm>
              <a:off x="7216242" y="4236365"/>
              <a:ext cx="527479" cy="29485"/>
            </a:xfrm>
            <a:custGeom>
              <a:avLst/>
              <a:gdLst/>
              <a:ahLst/>
              <a:cxnLst/>
              <a:rect l="l" t="t" r="r" b="b"/>
              <a:pathLst>
                <a:path w="7478" h="418" extrusionOk="0">
                  <a:moveTo>
                    <a:pt x="167" y="1"/>
                  </a:moveTo>
                  <a:cubicBezTo>
                    <a:pt x="72" y="1"/>
                    <a:pt x="0" y="72"/>
                    <a:pt x="0" y="167"/>
                  </a:cubicBezTo>
                  <a:lnTo>
                    <a:pt x="0" y="251"/>
                  </a:lnTo>
                  <a:cubicBezTo>
                    <a:pt x="0" y="346"/>
                    <a:pt x="72" y="417"/>
                    <a:pt x="167" y="417"/>
                  </a:cubicBezTo>
                  <a:lnTo>
                    <a:pt x="7311" y="417"/>
                  </a:lnTo>
                  <a:cubicBezTo>
                    <a:pt x="7406" y="417"/>
                    <a:pt x="7477" y="346"/>
                    <a:pt x="7477" y="251"/>
                  </a:cubicBezTo>
                  <a:lnTo>
                    <a:pt x="7477" y="167"/>
                  </a:lnTo>
                  <a:cubicBezTo>
                    <a:pt x="7477" y="72"/>
                    <a:pt x="7406" y="1"/>
                    <a:pt x="7311"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4"/>
            <p:cNvSpPr/>
            <p:nvPr/>
          </p:nvSpPr>
          <p:spPr>
            <a:xfrm>
              <a:off x="7237192" y="4301049"/>
              <a:ext cx="487203" cy="131059"/>
            </a:xfrm>
            <a:custGeom>
              <a:avLst/>
              <a:gdLst/>
              <a:ahLst/>
              <a:cxnLst/>
              <a:rect l="l" t="t" r="r" b="b"/>
              <a:pathLst>
                <a:path w="6907" h="1858" extrusionOk="0">
                  <a:moveTo>
                    <a:pt x="1" y="0"/>
                  </a:moveTo>
                  <a:lnTo>
                    <a:pt x="1049" y="1453"/>
                  </a:lnTo>
                  <a:cubicBezTo>
                    <a:pt x="1239" y="1703"/>
                    <a:pt x="1525" y="1858"/>
                    <a:pt x="1846" y="1858"/>
                  </a:cubicBezTo>
                  <a:lnTo>
                    <a:pt x="5073" y="1858"/>
                  </a:lnTo>
                  <a:cubicBezTo>
                    <a:pt x="5383" y="1858"/>
                    <a:pt x="5680" y="1703"/>
                    <a:pt x="5859" y="1453"/>
                  </a:cubicBezTo>
                  <a:lnTo>
                    <a:pt x="6907"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4"/>
            <p:cNvSpPr/>
            <p:nvPr/>
          </p:nvSpPr>
          <p:spPr>
            <a:xfrm>
              <a:off x="7899833" y="3151129"/>
              <a:ext cx="472107" cy="404885"/>
            </a:xfrm>
            <a:custGeom>
              <a:avLst/>
              <a:gdLst/>
              <a:ahLst/>
              <a:cxnLst/>
              <a:rect l="l" t="t" r="r" b="b"/>
              <a:pathLst>
                <a:path w="6693" h="5740" extrusionOk="0">
                  <a:moveTo>
                    <a:pt x="4841" y="1"/>
                  </a:moveTo>
                  <a:cubicBezTo>
                    <a:pt x="3809" y="1"/>
                    <a:pt x="2144" y="729"/>
                    <a:pt x="2144" y="729"/>
                  </a:cubicBezTo>
                  <a:cubicBezTo>
                    <a:pt x="2144" y="729"/>
                    <a:pt x="1477" y="1455"/>
                    <a:pt x="930" y="1824"/>
                  </a:cubicBezTo>
                  <a:cubicBezTo>
                    <a:pt x="382" y="2182"/>
                    <a:pt x="1" y="2670"/>
                    <a:pt x="501" y="2908"/>
                  </a:cubicBezTo>
                  <a:cubicBezTo>
                    <a:pt x="583" y="2949"/>
                    <a:pt x="674" y="2964"/>
                    <a:pt x="762" y="2964"/>
                  </a:cubicBezTo>
                  <a:cubicBezTo>
                    <a:pt x="882" y="2964"/>
                    <a:pt x="999" y="2936"/>
                    <a:pt x="1087" y="2908"/>
                  </a:cubicBezTo>
                  <a:lnTo>
                    <a:pt x="1087" y="2908"/>
                  </a:lnTo>
                  <a:cubicBezTo>
                    <a:pt x="882" y="3004"/>
                    <a:pt x="532" y="3224"/>
                    <a:pt x="441" y="3646"/>
                  </a:cubicBezTo>
                  <a:cubicBezTo>
                    <a:pt x="376" y="3979"/>
                    <a:pt x="748" y="4054"/>
                    <a:pt x="1097" y="4054"/>
                  </a:cubicBezTo>
                  <a:cubicBezTo>
                    <a:pt x="1384" y="4054"/>
                    <a:pt x="1656" y="4003"/>
                    <a:pt x="1656" y="4003"/>
                  </a:cubicBezTo>
                  <a:lnTo>
                    <a:pt x="1656" y="4003"/>
                  </a:lnTo>
                  <a:cubicBezTo>
                    <a:pt x="1656" y="4003"/>
                    <a:pt x="680" y="4670"/>
                    <a:pt x="989" y="4908"/>
                  </a:cubicBezTo>
                  <a:cubicBezTo>
                    <a:pt x="1107" y="5007"/>
                    <a:pt x="1274" y="5037"/>
                    <a:pt x="1450" y="5037"/>
                  </a:cubicBezTo>
                  <a:cubicBezTo>
                    <a:pt x="1719" y="5037"/>
                    <a:pt x="2012" y="4968"/>
                    <a:pt x="2192" y="4968"/>
                  </a:cubicBezTo>
                  <a:cubicBezTo>
                    <a:pt x="2501" y="4968"/>
                    <a:pt x="4013" y="4003"/>
                    <a:pt x="4382" y="4003"/>
                  </a:cubicBezTo>
                  <a:cubicBezTo>
                    <a:pt x="4752" y="4003"/>
                    <a:pt x="5478" y="4789"/>
                    <a:pt x="5478" y="5396"/>
                  </a:cubicBezTo>
                  <a:cubicBezTo>
                    <a:pt x="5478" y="5608"/>
                    <a:pt x="5596" y="5739"/>
                    <a:pt x="5754" y="5739"/>
                  </a:cubicBezTo>
                  <a:cubicBezTo>
                    <a:pt x="6049" y="5739"/>
                    <a:pt x="6484" y="5286"/>
                    <a:pt x="6561" y="4063"/>
                  </a:cubicBezTo>
                  <a:cubicBezTo>
                    <a:pt x="6692" y="2182"/>
                    <a:pt x="6204" y="610"/>
                    <a:pt x="5406" y="122"/>
                  </a:cubicBezTo>
                  <a:cubicBezTo>
                    <a:pt x="5265" y="36"/>
                    <a:pt x="5068" y="1"/>
                    <a:pt x="4841"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4"/>
            <p:cNvSpPr/>
            <p:nvPr/>
          </p:nvSpPr>
          <p:spPr>
            <a:xfrm>
              <a:off x="8024969" y="3268011"/>
              <a:ext cx="299925" cy="88242"/>
            </a:xfrm>
            <a:custGeom>
              <a:avLst/>
              <a:gdLst/>
              <a:ahLst/>
              <a:cxnLst/>
              <a:rect l="l" t="t" r="r" b="b"/>
              <a:pathLst>
                <a:path w="4252" h="1251" fill="none" extrusionOk="0">
                  <a:moveTo>
                    <a:pt x="1" y="1132"/>
                  </a:moveTo>
                  <a:lnTo>
                    <a:pt x="2418" y="227"/>
                  </a:lnTo>
                  <a:cubicBezTo>
                    <a:pt x="2418" y="227"/>
                    <a:pt x="3489" y="1"/>
                    <a:pt x="4251" y="125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4"/>
            <p:cNvSpPr/>
            <p:nvPr/>
          </p:nvSpPr>
          <p:spPr>
            <a:xfrm>
              <a:off x="8055230" y="3369658"/>
              <a:ext cx="265433" cy="80695"/>
            </a:xfrm>
            <a:custGeom>
              <a:avLst/>
              <a:gdLst/>
              <a:ahLst/>
              <a:cxnLst/>
              <a:rect l="l" t="t" r="r" b="b"/>
              <a:pathLst>
                <a:path w="3763" h="1144" fill="none" extrusionOk="0">
                  <a:moveTo>
                    <a:pt x="1" y="417"/>
                  </a:moveTo>
                  <a:lnTo>
                    <a:pt x="2179" y="60"/>
                  </a:lnTo>
                  <a:cubicBezTo>
                    <a:pt x="2179" y="60"/>
                    <a:pt x="3156" y="0"/>
                    <a:pt x="3763" y="1143"/>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4"/>
            <p:cNvSpPr/>
            <p:nvPr/>
          </p:nvSpPr>
          <p:spPr>
            <a:xfrm>
              <a:off x="7977990" y="3095545"/>
              <a:ext cx="692890" cy="1098904"/>
            </a:xfrm>
            <a:custGeom>
              <a:avLst/>
              <a:gdLst/>
              <a:ahLst/>
              <a:cxnLst/>
              <a:rect l="l" t="t" r="r" b="b"/>
              <a:pathLst>
                <a:path w="9823" h="15579" extrusionOk="0">
                  <a:moveTo>
                    <a:pt x="4317" y="0"/>
                  </a:moveTo>
                  <a:cubicBezTo>
                    <a:pt x="4282" y="0"/>
                    <a:pt x="4248" y="2"/>
                    <a:pt x="4215" y="5"/>
                  </a:cubicBezTo>
                  <a:cubicBezTo>
                    <a:pt x="3596" y="64"/>
                    <a:pt x="1941" y="243"/>
                    <a:pt x="1274" y="731"/>
                  </a:cubicBezTo>
                  <a:cubicBezTo>
                    <a:pt x="607" y="1219"/>
                    <a:pt x="0" y="1815"/>
                    <a:pt x="607" y="2005"/>
                  </a:cubicBezTo>
                  <a:cubicBezTo>
                    <a:pt x="712" y="2036"/>
                    <a:pt x="823" y="2049"/>
                    <a:pt x="940" y="2049"/>
                  </a:cubicBezTo>
                  <a:cubicBezTo>
                    <a:pt x="1652" y="2049"/>
                    <a:pt x="2556" y="1554"/>
                    <a:pt x="3277" y="1554"/>
                  </a:cubicBezTo>
                  <a:cubicBezTo>
                    <a:pt x="3579" y="1554"/>
                    <a:pt x="3849" y="1641"/>
                    <a:pt x="4060" y="1886"/>
                  </a:cubicBezTo>
                  <a:cubicBezTo>
                    <a:pt x="4417" y="2315"/>
                    <a:pt x="4846" y="4184"/>
                    <a:pt x="4906" y="4422"/>
                  </a:cubicBezTo>
                  <a:cubicBezTo>
                    <a:pt x="4906" y="4422"/>
                    <a:pt x="4608" y="5577"/>
                    <a:pt x="3763" y="5756"/>
                  </a:cubicBezTo>
                  <a:lnTo>
                    <a:pt x="2120" y="6125"/>
                  </a:lnTo>
                  <a:lnTo>
                    <a:pt x="3096" y="10006"/>
                  </a:lnTo>
                  <a:cubicBezTo>
                    <a:pt x="3096" y="10006"/>
                    <a:pt x="3941" y="11697"/>
                    <a:pt x="4179" y="12423"/>
                  </a:cubicBezTo>
                  <a:cubicBezTo>
                    <a:pt x="4429" y="13149"/>
                    <a:pt x="6906" y="15578"/>
                    <a:pt x="6906" y="15578"/>
                  </a:cubicBezTo>
                  <a:lnTo>
                    <a:pt x="9823" y="12792"/>
                  </a:lnTo>
                  <a:cubicBezTo>
                    <a:pt x="9823" y="12792"/>
                    <a:pt x="8489" y="11209"/>
                    <a:pt x="8430" y="10851"/>
                  </a:cubicBezTo>
                  <a:cubicBezTo>
                    <a:pt x="8370" y="10482"/>
                    <a:pt x="8120" y="6244"/>
                    <a:pt x="8120" y="5637"/>
                  </a:cubicBezTo>
                  <a:cubicBezTo>
                    <a:pt x="8120" y="5029"/>
                    <a:pt x="6906" y="3577"/>
                    <a:pt x="6906" y="3577"/>
                  </a:cubicBezTo>
                  <a:cubicBezTo>
                    <a:pt x="6906" y="3577"/>
                    <a:pt x="6418" y="2862"/>
                    <a:pt x="6168" y="1648"/>
                  </a:cubicBezTo>
                  <a:cubicBezTo>
                    <a:pt x="5942" y="499"/>
                    <a:pt x="4939" y="0"/>
                    <a:pt x="4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4"/>
            <p:cNvSpPr/>
            <p:nvPr/>
          </p:nvSpPr>
          <p:spPr>
            <a:xfrm>
              <a:off x="7977990" y="3091665"/>
              <a:ext cx="692890" cy="1102783"/>
            </a:xfrm>
            <a:custGeom>
              <a:avLst/>
              <a:gdLst/>
              <a:ahLst/>
              <a:cxnLst/>
              <a:rect l="l" t="t" r="r" b="b"/>
              <a:pathLst>
                <a:path w="9823" h="15634" fill="none" extrusionOk="0">
                  <a:moveTo>
                    <a:pt x="3763" y="5811"/>
                  </a:moveTo>
                  <a:lnTo>
                    <a:pt x="2120" y="6180"/>
                  </a:lnTo>
                  <a:lnTo>
                    <a:pt x="3096" y="10061"/>
                  </a:lnTo>
                  <a:cubicBezTo>
                    <a:pt x="3096" y="10061"/>
                    <a:pt x="3941" y="11752"/>
                    <a:pt x="4179" y="12478"/>
                  </a:cubicBezTo>
                  <a:cubicBezTo>
                    <a:pt x="4429" y="13204"/>
                    <a:pt x="6906" y="15633"/>
                    <a:pt x="6906" y="15633"/>
                  </a:cubicBezTo>
                  <a:lnTo>
                    <a:pt x="9823" y="12847"/>
                  </a:lnTo>
                  <a:cubicBezTo>
                    <a:pt x="9823" y="12847"/>
                    <a:pt x="8489" y="11264"/>
                    <a:pt x="8430" y="10906"/>
                  </a:cubicBezTo>
                  <a:cubicBezTo>
                    <a:pt x="8370" y="10537"/>
                    <a:pt x="8120" y="6299"/>
                    <a:pt x="8120" y="5692"/>
                  </a:cubicBezTo>
                  <a:cubicBezTo>
                    <a:pt x="8120" y="5084"/>
                    <a:pt x="6906" y="3632"/>
                    <a:pt x="6906" y="3632"/>
                  </a:cubicBezTo>
                  <a:cubicBezTo>
                    <a:pt x="6906" y="3632"/>
                    <a:pt x="6418" y="2917"/>
                    <a:pt x="6168" y="1703"/>
                  </a:cubicBezTo>
                  <a:cubicBezTo>
                    <a:pt x="5930" y="488"/>
                    <a:pt x="4822" y="0"/>
                    <a:pt x="4215" y="60"/>
                  </a:cubicBezTo>
                  <a:cubicBezTo>
                    <a:pt x="3596" y="119"/>
                    <a:pt x="1941" y="298"/>
                    <a:pt x="1274" y="786"/>
                  </a:cubicBezTo>
                  <a:cubicBezTo>
                    <a:pt x="607" y="1274"/>
                    <a:pt x="0" y="1870"/>
                    <a:pt x="607" y="2060"/>
                  </a:cubicBezTo>
                  <a:cubicBezTo>
                    <a:pt x="1619" y="2358"/>
                    <a:pt x="3263" y="1012"/>
                    <a:pt x="4060" y="1941"/>
                  </a:cubicBezTo>
                  <a:cubicBezTo>
                    <a:pt x="4417" y="2370"/>
                    <a:pt x="4846" y="4239"/>
                    <a:pt x="4906" y="4477"/>
                  </a:cubicBezTo>
                  <a:cubicBezTo>
                    <a:pt x="4906" y="4477"/>
                    <a:pt x="4608" y="5632"/>
                    <a:pt x="3763" y="5811"/>
                  </a:cubicBezTo>
                  <a:lnTo>
                    <a:pt x="3763" y="581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4"/>
            <p:cNvSpPr/>
            <p:nvPr/>
          </p:nvSpPr>
          <p:spPr>
            <a:xfrm>
              <a:off x="7809191" y="3101893"/>
              <a:ext cx="35339" cy="28215"/>
            </a:xfrm>
            <a:custGeom>
              <a:avLst/>
              <a:gdLst/>
              <a:ahLst/>
              <a:cxnLst/>
              <a:rect l="l" t="t" r="r" b="b"/>
              <a:pathLst>
                <a:path w="501" h="400" extrusionOk="0">
                  <a:moveTo>
                    <a:pt x="127" y="0"/>
                  </a:moveTo>
                  <a:cubicBezTo>
                    <a:pt x="97" y="0"/>
                    <a:pt x="68" y="13"/>
                    <a:pt x="48" y="34"/>
                  </a:cubicBezTo>
                  <a:cubicBezTo>
                    <a:pt x="48" y="46"/>
                    <a:pt x="48" y="46"/>
                    <a:pt x="36" y="46"/>
                  </a:cubicBezTo>
                  <a:cubicBezTo>
                    <a:pt x="0" y="105"/>
                    <a:pt x="12" y="165"/>
                    <a:pt x="71" y="201"/>
                  </a:cubicBezTo>
                  <a:lnTo>
                    <a:pt x="310" y="379"/>
                  </a:lnTo>
                  <a:cubicBezTo>
                    <a:pt x="332" y="393"/>
                    <a:pt x="356" y="399"/>
                    <a:pt x="379" y="399"/>
                  </a:cubicBezTo>
                  <a:cubicBezTo>
                    <a:pt x="418" y="399"/>
                    <a:pt x="454" y="381"/>
                    <a:pt x="476" y="343"/>
                  </a:cubicBezTo>
                  <a:cubicBezTo>
                    <a:pt x="500" y="296"/>
                    <a:pt x="488" y="224"/>
                    <a:pt x="441" y="189"/>
                  </a:cubicBezTo>
                  <a:lnTo>
                    <a:pt x="191" y="22"/>
                  </a:lnTo>
                  <a:cubicBezTo>
                    <a:pt x="171" y="7"/>
                    <a:pt x="149" y="0"/>
                    <a:pt x="127" y="0"/>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7825132" y="3112756"/>
              <a:ext cx="647534" cy="462726"/>
            </a:xfrm>
            <a:custGeom>
              <a:avLst/>
              <a:gdLst/>
              <a:ahLst/>
              <a:cxnLst/>
              <a:rect l="l" t="t" r="r" b="b"/>
              <a:pathLst>
                <a:path w="9180" h="6560" extrusionOk="0">
                  <a:moveTo>
                    <a:pt x="291" y="1"/>
                  </a:moveTo>
                  <a:cubicBezTo>
                    <a:pt x="222" y="1"/>
                    <a:pt x="155" y="28"/>
                    <a:pt x="107" y="82"/>
                  </a:cubicBezTo>
                  <a:cubicBezTo>
                    <a:pt x="96" y="94"/>
                    <a:pt x="96" y="106"/>
                    <a:pt x="84" y="118"/>
                  </a:cubicBezTo>
                  <a:cubicBezTo>
                    <a:pt x="0" y="237"/>
                    <a:pt x="36" y="392"/>
                    <a:pt x="155" y="475"/>
                  </a:cubicBezTo>
                  <a:lnTo>
                    <a:pt x="750" y="999"/>
                  </a:lnTo>
                  <a:lnTo>
                    <a:pt x="8156" y="6452"/>
                  </a:lnTo>
                  <a:cubicBezTo>
                    <a:pt x="8260" y="6525"/>
                    <a:pt x="8378" y="6559"/>
                    <a:pt x="8494" y="6559"/>
                  </a:cubicBezTo>
                  <a:cubicBezTo>
                    <a:pt x="8685" y="6559"/>
                    <a:pt x="8871" y="6467"/>
                    <a:pt x="8989" y="6297"/>
                  </a:cubicBezTo>
                  <a:cubicBezTo>
                    <a:pt x="9180" y="6024"/>
                    <a:pt x="9120" y="5654"/>
                    <a:pt x="8847" y="5464"/>
                  </a:cubicBezTo>
                  <a:lnTo>
                    <a:pt x="1215" y="451"/>
                  </a:lnTo>
                  <a:lnTo>
                    <a:pt x="441" y="47"/>
                  </a:lnTo>
                  <a:cubicBezTo>
                    <a:pt x="395" y="16"/>
                    <a:pt x="342" y="1"/>
                    <a:pt x="291" y="1"/>
                  </a:cubicBezTo>
                  <a:close/>
                </a:path>
              </a:pathLst>
            </a:custGeom>
            <a:solidFill>
              <a:srgbClr val="6453C2"/>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8250904" y="3395686"/>
              <a:ext cx="221770" cy="179800"/>
            </a:xfrm>
            <a:custGeom>
              <a:avLst/>
              <a:gdLst/>
              <a:ahLst/>
              <a:cxnLst/>
              <a:rect l="l" t="t" r="r" b="b"/>
              <a:pathLst>
                <a:path w="3144" h="2549" extrusionOk="0">
                  <a:moveTo>
                    <a:pt x="608" y="0"/>
                  </a:moveTo>
                  <a:cubicBezTo>
                    <a:pt x="263" y="108"/>
                    <a:pt x="13" y="417"/>
                    <a:pt x="1" y="786"/>
                  </a:cubicBezTo>
                  <a:cubicBezTo>
                    <a:pt x="1" y="822"/>
                    <a:pt x="13" y="858"/>
                    <a:pt x="13" y="893"/>
                  </a:cubicBezTo>
                  <a:lnTo>
                    <a:pt x="2120" y="2441"/>
                  </a:lnTo>
                  <a:cubicBezTo>
                    <a:pt x="2224" y="2514"/>
                    <a:pt x="2342" y="2548"/>
                    <a:pt x="2458" y="2548"/>
                  </a:cubicBezTo>
                  <a:cubicBezTo>
                    <a:pt x="2649" y="2548"/>
                    <a:pt x="2835" y="2456"/>
                    <a:pt x="2953" y="2286"/>
                  </a:cubicBezTo>
                  <a:cubicBezTo>
                    <a:pt x="3144" y="2013"/>
                    <a:pt x="3084" y="1643"/>
                    <a:pt x="2811" y="1453"/>
                  </a:cubicBezTo>
                  <a:lnTo>
                    <a:pt x="608" y="0"/>
                  </a:ln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7978836" y="3251929"/>
              <a:ext cx="294847" cy="719976"/>
            </a:xfrm>
            <a:custGeom>
              <a:avLst/>
              <a:gdLst/>
              <a:ahLst/>
              <a:cxnLst/>
              <a:rect l="l" t="t" r="r" b="b"/>
              <a:pathLst>
                <a:path w="4180" h="10207" extrusionOk="0">
                  <a:moveTo>
                    <a:pt x="518" y="1"/>
                  </a:moveTo>
                  <a:cubicBezTo>
                    <a:pt x="220" y="1"/>
                    <a:pt x="0" y="270"/>
                    <a:pt x="0" y="753"/>
                  </a:cubicBezTo>
                  <a:cubicBezTo>
                    <a:pt x="0" y="1669"/>
                    <a:pt x="238" y="2538"/>
                    <a:pt x="595" y="3622"/>
                  </a:cubicBezTo>
                  <a:cubicBezTo>
                    <a:pt x="965" y="4705"/>
                    <a:pt x="1941" y="5789"/>
                    <a:pt x="2298" y="6265"/>
                  </a:cubicBezTo>
                  <a:cubicBezTo>
                    <a:pt x="2655" y="6753"/>
                    <a:pt x="3512" y="9242"/>
                    <a:pt x="4179" y="10206"/>
                  </a:cubicBezTo>
                  <a:lnTo>
                    <a:pt x="4179" y="3539"/>
                  </a:lnTo>
                  <a:cubicBezTo>
                    <a:pt x="4047" y="3564"/>
                    <a:pt x="3923" y="3576"/>
                    <a:pt x="3809" y="3576"/>
                  </a:cubicBezTo>
                  <a:cubicBezTo>
                    <a:pt x="3079" y="3576"/>
                    <a:pt x="2715" y="3122"/>
                    <a:pt x="2715" y="3122"/>
                  </a:cubicBezTo>
                  <a:cubicBezTo>
                    <a:pt x="2715" y="3122"/>
                    <a:pt x="1988" y="1634"/>
                    <a:pt x="1381" y="657"/>
                  </a:cubicBezTo>
                  <a:cubicBezTo>
                    <a:pt x="1098" y="207"/>
                    <a:pt x="778"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7978836" y="3230203"/>
              <a:ext cx="294847" cy="741702"/>
            </a:xfrm>
            <a:custGeom>
              <a:avLst/>
              <a:gdLst/>
              <a:ahLst/>
              <a:cxnLst/>
              <a:rect l="l" t="t" r="r" b="b"/>
              <a:pathLst>
                <a:path w="4180" h="10515" fill="none" extrusionOk="0">
                  <a:moveTo>
                    <a:pt x="4179" y="10514"/>
                  </a:moveTo>
                  <a:cubicBezTo>
                    <a:pt x="3512" y="9550"/>
                    <a:pt x="2655" y="7061"/>
                    <a:pt x="2298" y="6573"/>
                  </a:cubicBezTo>
                  <a:cubicBezTo>
                    <a:pt x="1941" y="6097"/>
                    <a:pt x="965" y="5013"/>
                    <a:pt x="595" y="3930"/>
                  </a:cubicBezTo>
                  <a:cubicBezTo>
                    <a:pt x="238" y="2846"/>
                    <a:pt x="0" y="1977"/>
                    <a:pt x="0" y="1061"/>
                  </a:cubicBezTo>
                  <a:cubicBezTo>
                    <a:pt x="0" y="156"/>
                    <a:pt x="774" y="1"/>
                    <a:pt x="1381" y="965"/>
                  </a:cubicBezTo>
                  <a:cubicBezTo>
                    <a:pt x="1988" y="1942"/>
                    <a:pt x="2715" y="3430"/>
                    <a:pt x="2715" y="3430"/>
                  </a:cubicBezTo>
                  <a:cubicBezTo>
                    <a:pt x="2715" y="3430"/>
                    <a:pt x="3203" y="4037"/>
                    <a:pt x="4179" y="3847"/>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7965363" y="3261875"/>
              <a:ext cx="80695" cy="90217"/>
            </a:xfrm>
            <a:custGeom>
              <a:avLst/>
              <a:gdLst/>
              <a:ahLst/>
              <a:cxnLst/>
              <a:rect l="l" t="t" r="r" b="b"/>
              <a:pathLst>
                <a:path w="1144" h="1279" extrusionOk="0">
                  <a:moveTo>
                    <a:pt x="579" y="1"/>
                  </a:moveTo>
                  <a:cubicBezTo>
                    <a:pt x="561" y="1"/>
                    <a:pt x="543" y="2"/>
                    <a:pt x="524" y="4"/>
                  </a:cubicBezTo>
                  <a:cubicBezTo>
                    <a:pt x="429" y="16"/>
                    <a:pt x="334" y="64"/>
                    <a:pt x="274" y="135"/>
                  </a:cubicBezTo>
                  <a:cubicBezTo>
                    <a:pt x="1" y="409"/>
                    <a:pt x="310" y="1278"/>
                    <a:pt x="310" y="1278"/>
                  </a:cubicBezTo>
                  <a:cubicBezTo>
                    <a:pt x="429" y="1088"/>
                    <a:pt x="584" y="933"/>
                    <a:pt x="775" y="826"/>
                  </a:cubicBezTo>
                  <a:cubicBezTo>
                    <a:pt x="1108" y="635"/>
                    <a:pt x="1144" y="635"/>
                    <a:pt x="1144" y="635"/>
                  </a:cubicBezTo>
                  <a:lnTo>
                    <a:pt x="941" y="231"/>
                  </a:lnTo>
                  <a:cubicBezTo>
                    <a:pt x="877" y="92"/>
                    <a:pt x="736" y="1"/>
                    <a:pt x="579"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8345003" y="3910477"/>
              <a:ext cx="377164" cy="339356"/>
            </a:xfrm>
            <a:custGeom>
              <a:avLst/>
              <a:gdLst/>
              <a:ahLst/>
              <a:cxnLst/>
              <a:rect l="l" t="t" r="r" b="b"/>
              <a:pathLst>
                <a:path w="5347" h="4811" extrusionOk="0">
                  <a:moveTo>
                    <a:pt x="3977" y="1"/>
                  </a:moveTo>
                  <a:cubicBezTo>
                    <a:pt x="3977" y="1"/>
                    <a:pt x="2381" y="477"/>
                    <a:pt x="1548" y="1311"/>
                  </a:cubicBezTo>
                  <a:cubicBezTo>
                    <a:pt x="988" y="1870"/>
                    <a:pt x="476" y="2465"/>
                    <a:pt x="0" y="3085"/>
                  </a:cubicBezTo>
                  <a:lnTo>
                    <a:pt x="1489" y="4811"/>
                  </a:lnTo>
                  <a:cubicBezTo>
                    <a:pt x="1489" y="4811"/>
                    <a:pt x="2739" y="3382"/>
                    <a:pt x="3572" y="2727"/>
                  </a:cubicBezTo>
                  <a:cubicBezTo>
                    <a:pt x="4132" y="2299"/>
                    <a:pt x="4727" y="1894"/>
                    <a:pt x="5346" y="1537"/>
                  </a:cubicBezTo>
                  <a:lnTo>
                    <a:pt x="3977" y="1"/>
                  </a:ln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8399600" y="3994488"/>
              <a:ext cx="733237" cy="800460"/>
            </a:xfrm>
            <a:custGeom>
              <a:avLst/>
              <a:gdLst/>
              <a:ahLst/>
              <a:cxnLst/>
              <a:rect l="l" t="t" r="r" b="b"/>
              <a:pathLst>
                <a:path w="10395" h="11348" extrusionOk="0">
                  <a:moveTo>
                    <a:pt x="4525" y="1"/>
                  </a:moveTo>
                  <a:cubicBezTo>
                    <a:pt x="4525" y="1"/>
                    <a:pt x="3215" y="239"/>
                    <a:pt x="2203" y="1120"/>
                  </a:cubicBezTo>
                  <a:cubicBezTo>
                    <a:pt x="1191" y="2013"/>
                    <a:pt x="0" y="3799"/>
                    <a:pt x="0" y="3799"/>
                  </a:cubicBezTo>
                  <a:lnTo>
                    <a:pt x="4703" y="11347"/>
                  </a:lnTo>
                  <a:lnTo>
                    <a:pt x="10394" y="5632"/>
                  </a:lnTo>
                  <a:lnTo>
                    <a:pt x="45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8399600" y="3994488"/>
              <a:ext cx="733237" cy="800460"/>
            </a:xfrm>
            <a:custGeom>
              <a:avLst/>
              <a:gdLst/>
              <a:ahLst/>
              <a:cxnLst/>
              <a:rect l="l" t="t" r="r" b="b"/>
              <a:pathLst>
                <a:path w="10395" h="11348" fill="none" extrusionOk="0">
                  <a:moveTo>
                    <a:pt x="4703" y="11347"/>
                  </a:moveTo>
                  <a:lnTo>
                    <a:pt x="0" y="3799"/>
                  </a:lnTo>
                  <a:cubicBezTo>
                    <a:pt x="0" y="3799"/>
                    <a:pt x="1191" y="2013"/>
                    <a:pt x="2203" y="1120"/>
                  </a:cubicBezTo>
                  <a:cubicBezTo>
                    <a:pt x="3215" y="239"/>
                    <a:pt x="4525" y="1"/>
                    <a:pt x="4525" y="1"/>
                  </a:cubicBezTo>
                  <a:lnTo>
                    <a:pt x="10394" y="5632"/>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8093039" y="3433495"/>
              <a:ext cx="6772" cy="917"/>
            </a:xfrm>
            <a:custGeom>
              <a:avLst/>
              <a:gdLst/>
              <a:ahLst/>
              <a:cxnLst/>
              <a:rect l="l" t="t" r="r" b="b"/>
              <a:pathLst>
                <a:path w="96" h="13" fill="none" extrusionOk="0">
                  <a:moveTo>
                    <a:pt x="0" y="12"/>
                  </a:moveTo>
                  <a:lnTo>
                    <a:pt x="96" y="0"/>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8028355" y="3435964"/>
              <a:ext cx="51281" cy="33717"/>
            </a:xfrm>
            <a:custGeom>
              <a:avLst/>
              <a:gdLst/>
              <a:ahLst/>
              <a:cxnLst/>
              <a:rect l="l" t="t" r="r" b="b"/>
              <a:pathLst>
                <a:path w="727" h="478" fill="none" extrusionOk="0">
                  <a:moveTo>
                    <a:pt x="1" y="477"/>
                  </a:moveTo>
                  <a:cubicBezTo>
                    <a:pt x="1" y="477"/>
                    <a:pt x="60" y="144"/>
                    <a:pt x="727"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8043450" y="3452823"/>
              <a:ext cx="36186" cy="23560"/>
            </a:xfrm>
            <a:custGeom>
              <a:avLst/>
              <a:gdLst/>
              <a:ahLst/>
              <a:cxnLst/>
              <a:rect l="l" t="t" r="r" b="b"/>
              <a:pathLst>
                <a:path w="513" h="334" fill="none" extrusionOk="0">
                  <a:moveTo>
                    <a:pt x="513" y="0"/>
                  </a:moveTo>
                  <a:cubicBezTo>
                    <a:pt x="513" y="0"/>
                    <a:pt x="465" y="143"/>
                    <a:pt x="1" y="333"/>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8032587" y="3421715"/>
              <a:ext cx="46202" cy="18551"/>
            </a:xfrm>
            <a:custGeom>
              <a:avLst/>
              <a:gdLst/>
              <a:ahLst/>
              <a:cxnLst/>
              <a:rect l="l" t="t" r="r" b="b"/>
              <a:pathLst>
                <a:path w="655" h="263" fill="none" extrusionOk="0">
                  <a:moveTo>
                    <a:pt x="655" y="0"/>
                  </a:moveTo>
                  <a:cubicBezTo>
                    <a:pt x="417" y="36"/>
                    <a:pt x="191" y="120"/>
                    <a:pt x="0" y="262"/>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6863478" y="2261567"/>
              <a:ext cx="464489" cy="459058"/>
            </a:xfrm>
            <a:custGeom>
              <a:avLst/>
              <a:gdLst/>
              <a:ahLst/>
              <a:cxnLst/>
              <a:rect l="l" t="t" r="r" b="b"/>
              <a:pathLst>
                <a:path w="6585" h="6508" extrusionOk="0">
                  <a:moveTo>
                    <a:pt x="3877" y="1"/>
                  </a:moveTo>
                  <a:cubicBezTo>
                    <a:pt x="3561" y="1"/>
                    <a:pt x="3099" y="144"/>
                    <a:pt x="2501" y="553"/>
                  </a:cubicBezTo>
                  <a:cubicBezTo>
                    <a:pt x="941" y="1600"/>
                    <a:pt x="1" y="2958"/>
                    <a:pt x="96" y="3886"/>
                  </a:cubicBezTo>
                  <a:cubicBezTo>
                    <a:pt x="191" y="4803"/>
                    <a:pt x="2572" y="6089"/>
                    <a:pt x="2572" y="6089"/>
                  </a:cubicBezTo>
                  <a:cubicBezTo>
                    <a:pt x="2572" y="6089"/>
                    <a:pt x="3561" y="6172"/>
                    <a:pt x="4180" y="6375"/>
                  </a:cubicBezTo>
                  <a:cubicBezTo>
                    <a:pt x="4418" y="6457"/>
                    <a:pt x="4656" y="6508"/>
                    <a:pt x="4852" y="6508"/>
                  </a:cubicBezTo>
                  <a:cubicBezTo>
                    <a:pt x="5166" y="6508"/>
                    <a:pt x="5372" y="6378"/>
                    <a:pt x="5299" y="6041"/>
                  </a:cubicBezTo>
                  <a:cubicBezTo>
                    <a:pt x="5262" y="5843"/>
                    <a:pt x="5084" y="5685"/>
                    <a:pt x="4954" y="5593"/>
                  </a:cubicBezTo>
                  <a:lnTo>
                    <a:pt x="4954" y="5593"/>
                  </a:lnTo>
                  <a:cubicBezTo>
                    <a:pt x="5081" y="5660"/>
                    <a:pt x="5283" y="5742"/>
                    <a:pt x="5513" y="5742"/>
                  </a:cubicBezTo>
                  <a:cubicBezTo>
                    <a:pt x="5642" y="5742"/>
                    <a:pt x="5780" y="5716"/>
                    <a:pt x="5918" y="5649"/>
                  </a:cubicBezTo>
                  <a:cubicBezTo>
                    <a:pt x="6466" y="5363"/>
                    <a:pt x="5454" y="4458"/>
                    <a:pt x="5454" y="4458"/>
                  </a:cubicBezTo>
                  <a:lnTo>
                    <a:pt x="5454" y="4458"/>
                  </a:lnTo>
                  <a:cubicBezTo>
                    <a:pt x="5454" y="4458"/>
                    <a:pt x="5930" y="4610"/>
                    <a:pt x="6264" y="4610"/>
                  </a:cubicBezTo>
                  <a:cubicBezTo>
                    <a:pt x="6443" y="4610"/>
                    <a:pt x="6581" y="4567"/>
                    <a:pt x="6585" y="4434"/>
                  </a:cubicBezTo>
                  <a:cubicBezTo>
                    <a:pt x="6585" y="4041"/>
                    <a:pt x="6073" y="3672"/>
                    <a:pt x="5882" y="3434"/>
                  </a:cubicBezTo>
                  <a:cubicBezTo>
                    <a:pt x="5704" y="3196"/>
                    <a:pt x="4001" y="2601"/>
                    <a:pt x="3787" y="2315"/>
                  </a:cubicBezTo>
                  <a:cubicBezTo>
                    <a:pt x="3561" y="2029"/>
                    <a:pt x="3739" y="969"/>
                    <a:pt x="4215" y="588"/>
                  </a:cubicBezTo>
                  <a:cubicBezTo>
                    <a:pt x="4508" y="362"/>
                    <a:pt x="4378" y="1"/>
                    <a:pt x="3877"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6961738" y="2381130"/>
              <a:ext cx="214222" cy="241097"/>
            </a:xfrm>
            <a:custGeom>
              <a:avLst/>
              <a:gdLst/>
              <a:ahLst/>
              <a:cxnLst/>
              <a:rect l="l" t="t" r="r" b="b"/>
              <a:pathLst>
                <a:path w="3037" h="3418" fill="none" extrusionOk="0">
                  <a:moveTo>
                    <a:pt x="3037" y="3418"/>
                  </a:moveTo>
                  <a:lnTo>
                    <a:pt x="834" y="2072"/>
                  </a:lnTo>
                  <a:cubicBezTo>
                    <a:pt x="834" y="2072"/>
                    <a:pt x="1" y="1370"/>
                    <a:pt x="525"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7037356" y="2326533"/>
              <a:ext cx="160473" cy="240251"/>
            </a:xfrm>
            <a:custGeom>
              <a:avLst/>
              <a:gdLst/>
              <a:ahLst/>
              <a:cxnLst/>
              <a:rect l="l" t="t" r="r" b="b"/>
              <a:pathLst>
                <a:path w="2275" h="3406" fill="none" extrusionOk="0">
                  <a:moveTo>
                    <a:pt x="2274" y="3406"/>
                  </a:moveTo>
                  <a:lnTo>
                    <a:pt x="643" y="1906"/>
                  </a:lnTo>
                  <a:cubicBezTo>
                    <a:pt x="643" y="1906"/>
                    <a:pt x="0" y="1179"/>
                    <a:pt x="548"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6782006" y="1784867"/>
              <a:ext cx="843276" cy="943157"/>
            </a:xfrm>
            <a:custGeom>
              <a:avLst/>
              <a:gdLst/>
              <a:ahLst/>
              <a:cxnLst/>
              <a:rect l="l" t="t" r="r" b="b"/>
              <a:pathLst>
                <a:path w="11955" h="13371" extrusionOk="0">
                  <a:moveTo>
                    <a:pt x="7966" y="0"/>
                  </a:moveTo>
                  <a:cubicBezTo>
                    <a:pt x="7966" y="0"/>
                    <a:pt x="7549" y="2036"/>
                    <a:pt x="7311" y="2310"/>
                  </a:cubicBezTo>
                  <a:cubicBezTo>
                    <a:pt x="7061" y="2584"/>
                    <a:pt x="3108" y="4346"/>
                    <a:pt x="2632" y="4727"/>
                  </a:cubicBezTo>
                  <a:cubicBezTo>
                    <a:pt x="2156" y="5096"/>
                    <a:pt x="1751" y="6942"/>
                    <a:pt x="1751" y="6942"/>
                  </a:cubicBezTo>
                  <a:cubicBezTo>
                    <a:pt x="1537" y="7692"/>
                    <a:pt x="1263" y="8430"/>
                    <a:pt x="917" y="9132"/>
                  </a:cubicBezTo>
                  <a:cubicBezTo>
                    <a:pt x="1" y="10978"/>
                    <a:pt x="167" y="10835"/>
                    <a:pt x="584" y="11275"/>
                  </a:cubicBezTo>
                  <a:cubicBezTo>
                    <a:pt x="1001" y="11716"/>
                    <a:pt x="2025" y="12609"/>
                    <a:pt x="2822" y="12835"/>
                  </a:cubicBezTo>
                  <a:cubicBezTo>
                    <a:pt x="3323" y="12987"/>
                    <a:pt x="3906" y="13370"/>
                    <a:pt x="4204" y="13370"/>
                  </a:cubicBezTo>
                  <a:cubicBezTo>
                    <a:pt x="4374" y="13370"/>
                    <a:pt x="4452" y="13246"/>
                    <a:pt x="4370" y="12883"/>
                  </a:cubicBezTo>
                  <a:cubicBezTo>
                    <a:pt x="4144" y="11859"/>
                    <a:pt x="1930" y="11430"/>
                    <a:pt x="2168" y="10240"/>
                  </a:cubicBezTo>
                  <a:cubicBezTo>
                    <a:pt x="2287" y="9692"/>
                    <a:pt x="3489" y="8204"/>
                    <a:pt x="3644" y="8001"/>
                  </a:cubicBezTo>
                  <a:cubicBezTo>
                    <a:pt x="3644" y="8001"/>
                    <a:pt x="4071" y="7820"/>
                    <a:pt x="4553" y="7820"/>
                  </a:cubicBezTo>
                  <a:cubicBezTo>
                    <a:pt x="4844" y="7820"/>
                    <a:pt x="5155" y="7886"/>
                    <a:pt x="5406" y="8096"/>
                  </a:cubicBezTo>
                  <a:lnTo>
                    <a:pt x="6692" y="9156"/>
                  </a:lnTo>
                  <a:lnTo>
                    <a:pt x="9169" y="6013"/>
                  </a:lnTo>
                  <a:cubicBezTo>
                    <a:pt x="9169" y="6013"/>
                    <a:pt x="10764" y="5299"/>
                    <a:pt x="11181" y="4656"/>
                  </a:cubicBezTo>
                  <a:cubicBezTo>
                    <a:pt x="11597" y="4025"/>
                    <a:pt x="11955" y="560"/>
                    <a:pt x="11955" y="560"/>
                  </a:cubicBezTo>
                  <a:lnTo>
                    <a:pt x="7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6782006" y="1784867"/>
              <a:ext cx="843276" cy="979272"/>
            </a:xfrm>
            <a:custGeom>
              <a:avLst/>
              <a:gdLst/>
              <a:ahLst/>
              <a:cxnLst/>
              <a:rect l="l" t="t" r="r" b="b"/>
              <a:pathLst>
                <a:path w="11955" h="13883" fill="none" extrusionOk="0">
                  <a:moveTo>
                    <a:pt x="5406" y="8096"/>
                  </a:moveTo>
                  <a:lnTo>
                    <a:pt x="6692" y="9156"/>
                  </a:lnTo>
                  <a:lnTo>
                    <a:pt x="9169" y="6013"/>
                  </a:lnTo>
                  <a:cubicBezTo>
                    <a:pt x="9169" y="6013"/>
                    <a:pt x="10764" y="5299"/>
                    <a:pt x="11181" y="4656"/>
                  </a:cubicBezTo>
                  <a:cubicBezTo>
                    <a:pt x="11597" y="4025"/>
                    <a:pt x="11955" y="560"/>
                    <a:pt x="11955" y="560"/>
                  </a:cubicBezTo>
                  <a:lnTo>
                    <a:pt x="7966" y="0"/>
                  </a:lnTo>
                  <a:cubicBezTo>
                    <a:pt x="7966" y="0"/>
                    <a:pt x="7549" y="2036"/>
                    <a:pt x="7311" y="2310"/>
                  </a:cubicBezTo>
                  <a:cubicBezTo>
                    <a:pt x="7061" y="2584"/>
                    <a:pt x="3108" y="4346"/>
                    <a:pt x="2632" y="4727"/>
                  </a:cubicBezTo>
                  <a:cubicBezTo>
                    <a:pt x="2156" y="5096"/>
                    <a:pt x="1751" y="6942"/>
                    <a:pt x="1751" y="6942"/>
                  </a:cubicBezTo>
                  <a:cubicBezTo>
                    <a:pt x="1537" y="7692"/>
                    <a:pt x="1263" y="8430"/>
                    <a:pt x="917" y="9132"/>
                  </a:cubicBezTo>
                  <a:cubicBezTo>
                    <a:pt x="1" y="10978"/>
                    <a:pt x="167" y="10835"/>
                    <a:pt x="584" y="11275"/>
                  </a:cubicBezTo>
                  <a:cubicBezTo>
                    <a:pt x="1001" y="11716"/>
                    <a:pt x="2025" y="12609"/>
                    <a:pt x="2822" y="12835"/>
                  </a:cubicBezTo>
                  <a:cubicBezTo>
                    <a:pt x="3608" y="13073"/>
                    <a:pt x="4597" y="13883"/>
                    <a:pt x="4370" y="12883"/>
                  </a:cubicBezTo>
                  <a:cubicBezTo>
                    <a:pt x="4144" y="11859"/>
                    <a:pt x="1930" y="11430"/>
                    <a:pt x="2168" y="10240"/>
                  </a:cubicBezTo>
                  <a:cubicBezTo>
                    <a:pt x="2287" y="9692"/>
                    <a:pt x="3489" y="8204"/>
                    <a:pt x="3644" y="8001"/>
                  </a:cubicBezTo>
                  <a:cubicBezTo>
                    <a:pt x="3644" y="8001"/>
                    <a:pt x="4739" y="7537"/>
                    <a:pt x="5406" y="8096"/>
                  </a:cubicBezTo>
                  <a:lnTo>
                    <a:pt x="5406" y="8096"/>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7104509" y="2901705"/>
              <a:ext cx="17705" cy="38020"/>
            </a:xfrm>
            <a:custGeom>
              <a:avLst/>
              <a:gdLst/>
              <a:ahLst/>
              <a:cxnLst/>
              <a:rect l="l" t="t" r="r" b="b"/>
              <a:pathLst>
                <a:path w="251" h="539" extrusionOk="0">
                  <a:moveTo>
                    <a:pt x="126" y="1"/>
                  </a:moveTo>
                  <a:cubicBezTo>
                    <a:pt x="120" y="1"/>
                    <a:pt x="114" y="1"/>
                    <a:pt x="108" y="3"/>
                  </a:cubicBezTo>
                  <a:cubicBezTo>
                    <a:pt x="48" y="14"/>
                    <a:pt x="1" y="62"/>
                    <a:pt x="13" y="133"/>
                  </a:cubicBezTo>
                  <a:lnTo>
                    <a:pt x="25" y="431"/>
                  </a:lnTo>
                  <a:cubicBezTo>
                    <a:pt x="36" y="491"/>
                    <a:pt x="84" y="526"/>
                    <a:pt x="132" y="538"/>
                  </a:cubicBezTo>
                  <a:lnTo>
                    <a:pt x="144" y="538"/>
                  </a:lnTo>
                  <a:cubicBezTo>
                    <a:pt x="215" y="526"/>
                    <a:pt x="251" y="479"/>
                    <a:pt x="251" y="419"/>
                  </a:cubicBezTo>
                  <a:lnTo>
                    <a:pt x="239" y="110"/>
                  </a:lnTo>
                  <a:lnTo>
                    <a:pt x="239" y="98"/>
                  </a:lnTo>
                  <a:cubicBezTo>
                    <a:pt x="228" y="44"/>
                    <a:pt x="179" y="1"/>
                    <a:pt x="126" y="1"/>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7033124" y="2150892"/>
              <a:ext cx="102562" cy="764485"/>
            </a:xfrm>
            <a:custGeom>
              <a:avLst/>
              <a:gdLst/>
              <a:ahLst/>
              <a:cxnLst/>
              <a:rect l="l" t="t" r="r" b="b"/>
              <a:pathLst>
                <a:path w="1454" h="10838" extrusionOk="0">
                  <a:moveTo>
                    <a:pt x="626" y="1"/>
                  </a:moveTo>
                  <a:cubicBezTo>
                    <a:pt x="612" y="1"/>
                    <a:pt x="598" y="1"/>
                    <a:pt x="584" y="2"/>
                  </a:cubicBezTo>
                  <a:cubicBezTo>
                    <a:pt x="251" y="14"/>
                    <a:pt x="1" y="300"/>
                    <a:pt x="13" y="633"/>
                  </a:cubicBezTo>
                  <a:lnTo>
                    <a:pt x="739" y="9730"/>
                  </a:lnTo>
                  <a:lnTo>
                    <a:pt x="906" y="10587"/>
                  </a:lnTo>
                  <a:cubicBezTo>
                    <a:pt x="906" y="10718"/>
                    <a:pt x="1001" y="10813"/>
                    <a:pt x="1132" y="10825"/>
                  </a:cubicBezTo>
                  <a:lnTo>
                    <a:pt x="1132" y="10837"/>
                  </a:lnTo>
                  <a:lnTo>
                    <a:pt x="1167" y="10837"/>
                  </a:lnTo>
                  <a:cubicBezTo>
                    <a:pt x="1310" y="10825"/>
                    <a:pt x="1418" y="10706"/>
                    <a:pt x="1418" y="10563"/>
                  </a:cubicBezTo>
                  <a:lnTo>
                    <a:pt x="1453" y="9765"/>
                  </a:lnTo>
                  <a:lnTo>
                    <a:pt x="1227" y="574"/>
                  </a:lnTo>
                  <a:cubicBezTo>
                    <a:pt x="1204" y="255"/>
                    <a:pt x="941" y="1"/>
                    <a:pt x="626" y="1"/>
                  </a:cubicBezTo>
                  <a:close/>
                </a:path>
              </a:pathLst>
            </a:custGeom>
            <a:solidFill>
              <a:srgbClr val="6453C2"/>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7033124" y="2150892"/>
              <a:ext cx="90782" cy="240815"/>
            </a:xfrm>
            <a:custGeom>
              <a:avLst/>
              <a:gdLst/>
              <a:ahLst/>
              <a:cxnLst/>
              <a:rect l="l" t="t" r="r" b="b"/>
              <a:pathLst>
                <a:path w="1287" h="3414" extrusionOk="0">
                  <a:moveTo>
                    <a:pt x="626" y="1"/>
                  </a:moveTo>
                  <a:cubicBezTo>
                    <a:pt x="612" y="1"/>
                    <a:pt x="598" y="1"/>
                    <a:pt x="584" y="2"/>
                  </a:cubicBezTo>
                  <a:cubicBezTo>
                    <a:pt x="251" y="14"/>
                    <a:pt x="1" y="300"/>
                    <a:pt x="13" y="633"/>
                  </a:cubicBezTo>
                  <a:lnTo>
                    <a:pt x="227" y="3253"/>
                  </a:lnTo>
                  <a:cubicBezTo>
                    <a:pt x="370" y="3360"/>
                    <a:pt x="542" y="3413"/>
                    <a:pt x="715" y="3413"/>
                  </a:cubicBezTo>
                  <a:cubicBezTo>
                    <a:pt x="888" y="3413"/>
                    <a:pt x="1060" y="3360"/>
                    <a:pt x="1203" y="3253"/>
                  </a:cubicBezTo>
                  <a:cubicBezTo>
                    <a:pt x="1239" y="3229"/>
                    <a:pt x="1263" y="3217"/>
                    <a:pt x="1287" y="3181"/>
                  </a:cubicBezTo>
                  <a:lnTo>
                    <a:pt x="1215" y="574"/>
                  </a:lnTo>
                  <a:cubicBezTo>
                    <a:pt x="1204" y="255"/>
                    <a:pt x="941" y="1"/>
                    <a:pt x="626" y="1"/>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7085393" y="2113224"/>
              <a:ext cx="485298" cy="588142"/>
            </a:xfrm>
            <a:custGeom>
              <a:avLst/>
              <a:gdLst/>
              <a:ahLst/>
              <a:cxnLst/>
              <a:rect l="l" t="t" r="r" b="b"/>
              <a:pathLst>
                <a:path w="6880" h="8338" extrusionOk="0">
                  <a:moveTo>
                    <a:pt x="6880" y="1"/>
                  </a:moveTo>
                  <a:lnTo>
                    <a:pt x="843" y="3108"/>
                  </a:lnTo>
                  <a:cubicBezTo>
                    <a:pt x="1581" y="3763"/>
                    <a:pt x="1403" y="4513"/>
                    <a:pt x="1403" y="4513"/>
                  </a:cubicBezTo>
                  <a:cubicBezTo>
                    <a:pt x="1403" y="4513"/>
                    <a:pt x="677" y="6001"/>
                    <a:pt x="284" y="7073"/>
                  </a:cubicBezTo>
                  <a:cubicBezTo>
                    <a:pt x="0" y="7854"/>
                    <a:pt x="237" y="8338"/>
                    <a:pt x="658" y="8338"/>
                  </a:cubicBezTo>
                  <a:cubicBezTo>
                    <a:pt x="822" y="8338"/>
                    <a:pt x="1013" y="8265"/>
                    <a:pt x="1212" y="8109"/>
                  </a:cubicBezTo>
                  <a:cubicBezTo>
                    <a:pt x="1641" y="7787"/>
                    <a:pt x="1772" y="7573"/>
                    <a:pt x="2022" y="7359"/>
                  </a:cubicBezTo>
                  <a:cubicBezTo>
                    <a:pt x="2189" y="7216"/>
                    <a:pt x="2474" y="7168"/>
                    <a:pt x="2724" y="6775"/>
                  </a:cubicBezTo>
                  <a:cubicBezTo>
                    <a:pt x="3498" y="5644"/>
                    <a:pt x="4177" y="4454"/>
                    <a:pt x="4760" y="3215"/>
                  </a:cubicBezTo>
                  <a:cubicBezTo>
                    <a:pt x="5022" y="2668"/>
                    <a:pt x="6534" y="1120"/>
                    <a:pt x="6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7077634" y="2113224"/>
              <a:ext cx="493057" cy="611490"/>
            </a:xfrm>
            <a:custGeom>
              <a:avLst/>
              <a:gdLst/>
              <a:ahLst/>
              <a:cxnLst/>
              <a:rect l="l" t="t" r="r" b="b"/>
              <a:pathLst>
                <a:path w="6990" h="8669" fill="none" extrusionOk="0">
                  <a:moveTo>
                    <a:pt x="6990" y="1"/>
                  </a:moveTo>
                  <a:cubicBezTo>
                    <a:pt x="6644" y="1120"/>
                    <a:pt x="5132" y="2668"/>
                    <a:pt x="4870" y="3215"/>
                  </a:cubicBezTo>
                  <a:cubicBezTo>
                    <a:pt x="4287" y="4454"/>
                    <a:pt x="3608" y="5644"/>
                    <a:pt x="2834" y="6775"/>
                  </a:cubicBezTo>
                  <a:cubicBezTo>
                    <a:pt x="2584" y="7168"/>
                    <a:pt x="2299" y="7216"/>
                    <a:pt x="2132" y="7359"/>
                  </a:cubicBezTo>
                  <a:cubicBezTo>
                    <a:pt x="1882" y="7573"/>
                    <a:pt x="1751" y="7787"/>
                    <a:pt x="1322" y="8109"/>
                  </a:cubicBezTo>
                  <a:cubicBezTo>
                    <a:pt x="608" y="8668"/>
                    <a:pt x="1" y="8156"/>
                    <a:pt x="394" y="7073"/>
                  </a:cubicBezTo>
                  <a:cubicBezTo>
                    <a:pt x="787" y="6001"/>
                    <a:pt x="1513" y="4513"/>
                    <a:pt x="1513" y="4513"/>
                  </a:cubicBezTo>
                  <a:cubicBezTo>
                    <a:pt x="1513" y="4513"/>
                    <a:pt x="1691" y="3763"/>
                    <a:pt x="953" y="3108"/>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7111210" y="2630554"/>
              <a:ext cx="91628" cy="71596"/>
            </a:xfrm>
            <a:custGeom>
              <a:avLst/>
              <a:gdLst/>
              <a:ahLst/>
              <a:cxnLst/>
              <a:rect l="l" t="t" r="r" b="b"/>
              <a:pathLst>
                <a:path w="1299" h="1015" extrusionOk="0">
                  <a:moveTo>
                    <a:pt x="275" y="1"/>
                  </a:moveTo>
                  <a:lnTo>
                    <a:pt x="84" y="418"/>
                  </a:lnTo>
                  <a:cubicBezTo>
                    <a:pt x="1" y="572"/>
                    <a:pt x="25" y="763"/>
                    <a:pt x="156" y="894"/>
                  </a:cubicBezTo>
                  <a:cubicBezTo>
                    <a:pt x="227" y="953"/>
                    <a:pt x="311" y="1001"/>
                    <a:pt x="418" y="1013"/>
                  </a:cubicBezTo>
                  <a:cubicBezTo>
                    <a:pt x="429" y="1014"/>
                    <a:pt x="440" y="1015"/>
                    <a:pt x="452" y="1015"/>
                  </a:cubicBezTo>
                  <a:cubicBezTo>
                    <a:pt x="828" y="1015"/>
                    <a:pt x="1299" y="275"/>
                    <a:pt x="1299" y="275"/>
                  </a:cubicBezTo>
                  <a:lnTo>
                    <a:pt x="1299" y="275"/>
                  </a:lnTo>
                  <a:cubicBezTo>
                    <a:pt x="1253" y="280"/>
                    <a:pt x="1207" y="282"/>
                    <a:pt x="1162" y="282"/>
                  </a:cubicBezTo>
                  <a:cubicBezTo>
                    <a:pt x="985" y="282"/>
                    <a:pt x="814" y="246"/>
                    <a:pt x="644" y="179"/>
                  </a:cubicBezTo>
                  <a:cubicBezTo>
                    <a:pt x="299" y="37"/>
                    <a:pt x="275" y="1"/>
                    <a:pt x="275"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7261599" y="1554700"/>
              <a:ext cx="577843" cy="499829"/>
            </a:xfrm>
            <a:custGeom>
              <a:avLst/>
              <a:gdLst/>
              <a:ahLst/>
              <a:cxnLst/>
              <a:rect l="l" t="t" r="r" b="b"/>
              <a:pathLst>
                <a:path w="8192" h="7086" extrusionOk="0">
                  <a:moveTo>
                    <a:pt x="8192" y="1"/>
                  </a:moveTo>
                  <a:lnTo>
                    <a:pt x="822" y="13"/>
                  </a:lnTo>
                  <a:lnTo>
                    <a:pt x="0" y="5383"/>
                  </a:lnTo>
                  <a:cubicBezTo>
                    <a:pt x="0" y="5383"/>
                    <a:pt x="1000" y="6264"/>
                    <a:pt x="2322" y="6502"/>
                  </a:cubicBezTo>
                  <a:cubicBezTo>
                    <a:pt x="3643" y="6728"/>
                    <a:pt x="6072" y="7085"/>
                    <a:pt x="6072" y="7085"/>
                  </a:cubicBezTo>
                  <a:lnTo>
                    <a:pt x="81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7261599" y="1554700"/>
              <a:ext cx="577843" cy="499829"/>
            </a:xfrm>
            <a:custGeom>
              <a:avLst/>
              <a:gdLst/>
              <a:ahLst/>
              <a:cxnLst/>
              <a:rect l="l" t="t" r="r" b="b"/>
              <a:pathLst>
                <a:path w="8192" h="7086" fill="none" extrusionOk="0">
                  <a:moveTo>
                    <a:pt x="822" y="13"/>
                  </a:moveTo>
                  <a:lnTo>
                    <a:pt x="0" y="5383"/>
                  </a:lnTo>
                  <a:cubicBezTo>
                    <a:pt x="0" y="5383"/>
                    <a:pt x="1000" y="6264"/>
                    <a:pt x="2322" y="6502"/>
                  </a:cubicBezTo>
                  <a:cubicBezTo>
                    <a:pt x="3643" y="6728"/>
                    <a:pt x="6072" y="7085"/>
                    <a:pt x="6072" y="7085"/>
                  </a:cubicBezTo>
                  <a:lnTo>
                    <a:pt x="8192" y="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7601736" y="1941040"/>
              <a:ext cx="57982" cy="58052"/>
            </a:xfrm>
            <a:custGeom>
              <a:avLst/>
              <a:gdLst/>
              <a:ahLst/>
              <a:cxnLst/>
              <a:rect l="l" t="t" r="r" b="b"/>
              <a:pathLst>
                <a:path w="822" h="823" extrusionOk="0">
                  <a:moveTo>
                    <a:pt x="417" y="1"/>
                  </a:moveTo>
                  <a:cubicBezTo>
                    <a:pt x="191" y="1"/>
                    <a:pt x="0" y="191"/>
                    <a:pt x="0" y="418"/>
                  </a:cubicBezTo>
                  <a:cubicBezTo>
                    <a:pt x="0" y="644"/>
                    <a:pt x="191" y="822"/>
                    <a:pt x="417" y="822"/>
                  </a:cubicBezTo>
                  <a:cubicBezTo>
                    <a:pt x="643" y="822"/>
                    <a:pt x="822" y="644"/>
                    <a:pt x="822" y="418"/>
                  </a:cubicBezTo>
                  <a:cubicBezTo>
                    <a:pt x="822" y="191"/>
                    <a:pt x="643" y="1"/>
                    <a:pt x="417" y="1"/>
                  </a:cubicBezTo>
                  <a:close/>
                </a:path>
              </a:pathLst>
            </a:custGeom>
            <a:solidFill>
              <a:srgbClr val="FFFFFF"/>
            </a:solidFill>
            <a:ln w="74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7175894" y="2560862"/>
              <a:ext cx="5149" cy="5149"/>
            </a:xfrm>
            <a:custGeom>
              <a:avLst/>
              <a:gdLst/>
              <a:ahLst/>
              <a:cxnLst/>
              <a:rect l="l" t="t" r="r" b="b"/>
              <a:pathLst>
                <a:path w="73" h="73" fill="none" extrusionOk="0">
                  <a:moveTo>
                    <a:pt x="72" y="72"/>
                  </a:moveTo>
                  <a:lnTo>
                    <a:pt x="1" y="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7190213" y="2575111"/>
              <a:ext cx="57982" cy="31178"/>
            </a:xfrm>
            <a:custGeom>
              <a:avLst/>
              <a:gdLst/>
              <a:ahLst/>
              <a:cxnLst/>
              <a:rect l="l" t="t" r="r" b="b"/>
              <a:pathLst>
                <a:path w="822" h="442" fill="none" extrusionOk="0">
                  <a:moveTo>
                    <a:pt x="822" y="275"/>
                  </a:moveTo>
                  <a:cubicBezTo>
                    <a:pt x="822" y="275"/>
                    <a:pt x="524" y="442"/>
                    <a:pt x="0"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7203616" y="2560862"/>
              <a:ext cx="40418" cy="18551"/>
            </a:xfrm>
            <a:custGeom>
              <a:avLst/>
              <a:gdLst/>
              <a:ahLst/>
              <a:cxnLst/>
              <a:rect l="l" t="t" r="r" b="b"/>
              <a:pathLst>
                <a:path w="573" h="263" fill="none" extrusionOk="0">
                  <a:moveTo>
                    <a:pt x="1" y="48"/>
                  </a:moveTo>
                  <a:cubicBezTo>
                    <a:pt x="1" y="48"/>
                    <a:pt x="144" y="1"/>
                    <a:pt x="572" y="263"/>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7179280" y="2585198"/>
              <a:ext cx="42887" cy="24477"/>
            </a:xfrm>
            <a:custGeom>
              <a:avLst/>
              <a:gdLst/>
              <a:ahLst/>
              <a:cxnLst/>
              <a:rect l="l" t="t" r="r" b="b"/>
              <a:pathLst>
                <a:path w="608" h="347" fill="none" extrusionOk="0">
                  <a:moveTo>
                    <a:pt x="0" y="1"/>
                  </a:moveTo>
                  <a:cubicBezTo>
                    <a:pt x="179" y="156"/>
                    <a:pt x="381" y="275"/>
                    <a:pt x="608" y="346"/>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6752662" y="3647297"/>
              <a:ext cx="486074" cy="458141"/>
            </a:xfrm>
            <a:custGeom>
              <a:avLst/>
              <a:gdLst/>
              <a:ahLst/>
              <a:cxnLst/>
              <a:rect l="l" t="t" r="r" b="b"/>
              <a:pathLst>
                <a:path w="6891" h="6495" extrusionOk="0">
                  <a:moveTo>
                    <a:pt x="3994" y="0"/>
                  </a:moveTo>
                  <a:cubicBezTo>
                    <a:pt x="3072" y="0"/>
                    <a:pt x="1804" y="949"/>
                    <a:pt x="810" y="2458"/>
                  </a:cubicBezTo>
                  <a:cubicBezTo>
                    <a:pt x="0" y="3686"/>
                    <a:pt x="274" y="4340"/>
                    <a:pt x="608" y="4340"/>
                  </a:cubicBezTo>
                  <a:cubicBezTo>
                    <a:pt x="702" y="4340"/>
                    <a:pt x="800" y="4288"/>
                    <a:pt x="881" y="4184"/>
                  </a:cubicBezTo>
                  <a:cubicBezTo>
                    <a:pt x="1149" y="3830"/>
                    <a:pt x="1773" y="3633"/>
                    <a:pt x="2210" y="3633"/>
                  </a:cubicBezTo>
                  <a:cubicBezTo>
                    <a:pt x="2375" y="3633"/>
                    <a:pt x="2514" y="3661"/>
                    <a:pt x="2596" y="3720"/>
                  </a:cubicBezTo>
                  <a:cubicBezTo>
                    <a:pt x="2881" y="3934"/>
                    <a:pt x="3512" y="5637"/>
                    <a:pt x="3750" y="5815"/>
                  </a:cubicBezTo>
                  <a:cubicBezTo>
                    <a:pt x="3986" y="5992"/>
                    <a:pt x="4361" y="6494"/>
                    <a:pt x="4737" y="6494"/>
                  </a:cubicBezTo>
                  <a:cubicBezTo>
                    <a:pt x="4742" y="6494"/>
                    <a:pt x="4746" y="6494"/>
                    <a:pt x="4751" y="6494"/>
                  </a:cubicBezTo>
                  <a:cubicBezTo>
                    <a:pt x="5143" y="6482"/>
                    <a:pt x="4774" y="5363"/>
                    <a:pt x="4774" y="5363"/>
                  </a:cubicBezTo>
                  <a:lnTo>
                    <a:pt x="4774" y="5363"/>
                  </a:lnTo>
                  <a:cubicBezTo>
                    <a:pt x="4774" y="5363"/>
                    <a:pt x="5334" y="5974"/>
                    <a:pt x="5704" y="5974"/>
                  </a:cubicBezTo>
                  <a:cubicBezTo>
                    <a:pt x="5807" y="5974"/>
                    <a:pt x="5896" y="5926"/>
                    <a:pt x="5953" y="5804"/>
                  </a:cubicBezTo>
                  <a:cubicBezTo>
                    <a:pt x="6138" y="5425"/>
                    <a:pt x="6002" y="5053"/>
                    <a:pt x="5895" y="4851"/>
                  </a:cubicBezTo>
                  <a:lnTo>
                    <a:pt x="5895" y="4851"/>
                  </a:lnTo>
                  <a:cubicBezTo>
                    <a:pt x="5989" y="4980"/>
                    <a:pt x="6146" y="5149"/>
                    <a:pt x="6346" y="5184"/>
                  </a:cubicBezTo>
                  <a:cubicBezTo>
                    <a:pt x="6389" y="5193"/>
                    <a:pt x="6428" y="5197"/>
                    <a:pt x="6464" y="5197"/>
                  </a:cubicBezTo>
                  <a:cubicBezTo>
                    <a:pt x="6891" y="5197"/>
                    <a:pt x="6865" y="4636"/>
                    <a:pt x="6667" y="4065"/>
                  </a:cubicBezTo>
                  <a:cubicBezTo>
                    <a:pt x="6453" y="3446"/>
                    <a:pt x="6358" y="2458"/>
                    <a:pt x="6358" y="2458"/>
                  </a:cubicBezTo>
                  <a:lnTo>
                    <a:pt x="6346" y="2458"/>
                  </a:lnTo>
                  <a:cubicBezTo>
                    <a:pt x="6346" y="2458"/>
                    <a:pt x="5024" y="100"/>
                    <a:pt x="4108" y="5"/>
                  </a:cubicBezTo>
                  <a:cubicBezTo>
                    <a:pt x="4070" y="2"/>
                    <a:pt x="4032" y="0"/>
                    <a:pt x="3994" y="0"/>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6889507" y="3740832"/>
              <a:ext cx="244483" cy="211754"/>
            </a:xfrm>
            <a:custGeom>
              <a:avLst/>
              <a:gdLst/>
              <a:ahLst/>
              <a:cxnLst/>
              <a:rect l="l" t="t" r="r" b="b"/>
              <a:pathLst>
                <a:path w="3466" h="3002" fill="none" extrusionOk="0">
                  <a:moveTo>
                    <a:pt x="3465" y="3001"/>
                  </a:moveTo>
                  <a:lnTo>
                    <a:pt x="2072" y="822"/>
                  </a:lnTo>
                  <a:cubicBezTo>
                    <a:pt x="2072" y="822"/>
                    <a:pt x="1370" y="1"/>
                    <a:pt x="1" y="537"/>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6836603" y="3817295"/>
              <a:ext cx="241944" cy="157933"/>
            </a:xfrm>
            <a:custGeom>
              <a:avLst/>
              <a:gdLst/>
              <a:ahLst/>
              <a:cxnLst/>
              <a:rect l="l" t="t" r="r" b="b"/>
              <a:pathLst>
                <a:path w="3430" h="2239" fill="none" extrusionOk="0">
                  <a:moveTo>
                    <a:pt x="3430" y="2239"/>
                  </a:moveTo>
                  <a:lnTo>
                    <a:pt x="1906" y="631"/>
                  </a:lnTo>
                  <a:cubicBezTo>
                    <a:pt x="1906" y="631"/>
                    <a:pt x="1167" y="0"/>
                    <a:pt x="1" y="560"/>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6226866" y="3572385"/>
              <a:ext cx="1016869" cy="790866"/>
            </a:xfrm>
            <a:custGeom>
              <a:avLst/>
              <a:gdLst/>
              <a:ahLst/>
              <a:cxnLst/>
              <a:rect l="l" t="t" r="r" b="b"/>
              <a:pathLst>
                <a:path w="14416" h="11212" extrusionOk="0">
                  <a:moveTo>
                    <a:pt x="10995" y="0"/>
                  </a:moveTo>
                  <a:cubicBezTo>
                    <a:pt x="10547" y="0"/>
                    <a:pt x="10053" y="144"/>
                    <a:pt x="9621" y="531"/>
                  </a:cubicBezTo>
                  <a:cubicBezTo>
                    <a:pt x="8692" y="1353"/>
                    <a:pt x="7871" y="1627"/>
                    <a:pt x="7871" y="1627"/>
                  </a:cubicBezTo>
                  <a:cubicBezTo>
                    <a:pt x="7871" y="1627"/>
                    <a:pt x="6025" y="2055"/>
                    <a:pt x="5656" y="2544"/>
                  </a:cubicBezTo>
                  <a:cubicBezTo>
                    <a:pt x="5299" y="3032"/>
                    <a:pt x="2549" y="6270"/>
                    <a:pt x="2287" y="6520"/>
                  </a:cubicBezTo>
                  <a:cubicBezTo>
                    <a:pt x="2013" y="6782"/>
                    <a:pt x="1" y="7235"/>
                    <a:pt x="1" y="7235"/>
                  </a:cubicBezTo>
                  <a:lnTo>
                    <a:pt x="644" y="11211"/>
                  </a:lnTo>
                  <a:cubicBezTo>
                    <a:pt x="644" y="11211"/>
                    <a:pt x="4085" y="10771"/>
                    <a:pt x="4716" y="10330"/>
                  </a:cubicBezTo>
                  <a:cubicBezTo>
                    <a:pt x="5347" y="9902"/>
                    <a:pt x="7049" y="9056"/>
                    <a:pt x="7049" y="9056"/>
                  </a:cubicBezTo>
                  <a:lnTo>
                    <a:pt x="10157" y="6544"/>
                  </a:lnTo>
                  <a:lnTo>
                    <a:pt x="9073" y="5270"/>
                  </a:lnTo>
                  <a:cubicBezTo>
                    <a:pt x="8502" y="4615"/>
                    <a:pt x="8954" y="3508"/>
                    <a:pt x="8954" y="3508"/>
                  </a:cubicBezTo>
                  <a:cubicBezTo>
                    <a:pt x="9145" y="3353"/>
                    <a:pt x="10621" y="2115"/>
                    <a:pt x="11169" y="1996"/>
                  </a:cubicBezTo>
                  <a:cubicBezTo>
                    <a:pt x="11240" y="1980"/>
                    <a:pt x="11308" y="1973"/>
                    <a:pt x="11374" y="1973"/>
                  </a:cubicBezTo>
                  <a:cubicBezTo>
                    <a:pt x="12422" y="1973"/>
                    <a:pt x="12929" y="3816"/>
                    <a:pt x="13848" y="4163"/>
                  </a:cubicBezTo>
                  <a:cubicBezTo>
                    <a:pt x="13914" y="4188"/>
                    <a:pt x="13971" y="4200"/>
                    <a:pt x="14020" y="4200"/>
                  </a:cubicBezTo>
                  <a:cubicBezTo>
                    <a:pt x="14415" y="4200"/>
                    <a:pt x="14297" y="3445"/>
                    <a:pt x="14086" y="2746"/>
                  </a:cubicBezTo>
                  <a:cubicBezTo>
                    <a:pt x="13848" y="1960"/>
                    <a:pt x="12621" y="817"/>
                    <a:pt x="12181" y="400"/>
                  </a:cubicBezTo>
                  <a:cubicBezTo>
                    <a:pt x="11942" y="180"/>
                    <a:pt x="11497" y="0"/>
                    <a:pt x="10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6226866" y="3551859"/>
              <a:ext cx="1018773" cy="811393"/>
            </a:xfrm>
            <a:custGeom>
              <a:avLst/>
              <a:gdLst/>
              <a:ahLst/>
              <a:cxnLst/>
              <a:rect l="l" t="t" r="r" b="b"/>
              <a:pathLst>
                <a:path w="14443" h="11503" fill="none" extrusionOk="0">
                  <a:moveTo>
                    <a:pt x="9073" y="5561"/>
                  </a:moveTo>
                  <a:lnTo>
                    <a:pt x="10157" y="6835"/>
                  </a:lnTo>
                  <a:lnTo>
                    <a:pt x="7049" y="9347"/>
                  </a:lnTo>
                  <a:cubicBezTo>
                    <a:pt x="7049" y="9347"/>
                    <a:pt x="5347" y="10193"/>
                    <a:pt x="4716" y="10621"/>
                  </a:cubicBezTo>
                  <a:cubicBezTo>
                    <a:pt x="4085" y="11062"/>
                    <a:pt x="644" y="11502"/>
                    <a:pt x="644" y="11502"/>
                  </a:cubicBezTo>
                  <a:lnTo>
                    <a:pt x="1" y="7526"/>
                  </a:lnTo>
                  <a:cubicBezTo>
                    <a:pt x="1" y="7526"/>
                    <a:pt x="2013" y="7073"/>
                    <a:pt x="2287" y="6811"/>
                  </a:cubicBezTo>
                  <a:cubicBezTo>
                    <a:pt x="2549" y="6561"/>
                    <a:pt x="5299" y="3323"/>
                    <a:pt x="5656" y="2835"/>
                  </a:cubicBezTo>
                  <a:cubicBezTo>
                    <a:pt x="6025" y="2346"/>
                    <a:pt x="7871" y="1918"/>
                    <a:pt x="7871" y="1918"/>
                  </a:cubicBezTo>
                  <a:cubicBezTo>
                    <a:pt x="7871" y="1918"/>
                    <a:pt x="8692" y="1644"/>
                    <a:pt x="9621" y="822"/>
                  </a:cubicBezTo>
                  <a:cubicBezTo>
                    <a:pt x="10538" y="1"/>
                    <a:pt x="11728" y="275"/>
                    <a:pt x="12181" y="691"/>
                  </a:cubicBezTo>
                  <a:cubicBezTo>
                    <a:pt x="12621" y="1108"/>
                    <a:pt x="13848" y="2251"/>
                    <a:pt x="14086" y="3037"/>
                  </a:cubicBezTo>
                  <a:cubicBezTo>
                    <a:pt x="14324" y="3823"/>
                    <a:pt x="14443" y="4680"/>
                    <a:pt x="13848" y="4454"/>
                  </a:cubicBezTo>
                  <a:cubicBezTo>
                    <a:pt x="12871" y="4085"/>
                    <a:pt x="12359" y="2025"/>
                    <a:pt x="11169" y="2287"/>
                  </a:cubicBezTo>
                  <a:cubicBezTo>
                    <a:pt x="10621" y="2406"/>
                    <a:pt x="9145" y="3644"/>
                    <a:pt x="8954" y="3799"/>
                  </a:cubicBezTo>
                  <a:cubicBezTo>
                    <a:pt x="8954" y="3799"/>
                    <a:pt x="8502" y="4906"/>
                    <a:pt x="9073" y="5561"/>
                  </a:cubicBezTo>
                  <a:lnTo>
                    <a:pt x="9073" y="556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7412763" y="3876900"/>
              <a:ext cx="37879" cy="16858"/>
            </a:xfrm>
            <a:custGeom>
              <a:avLst/>
              <a:gdLst/>
              <a:ahLst/>
              <a:cxnLst/>
              <a:rect l="l" t="t" r="r" b="b"/>
              <a:pathLst>
                <a:path w="537" h="239" extrusionOk="0">
                  <a:moveTo>
                    <a:pt x="119" y="1"/>
                  </a:moveTo>
                  <a:cubicBezTo>
                    <a:pt x="60" y="1"/>
                    <a:pt x="0" y="48"/>
                    <a:pt x="0" y="120"/>
                  </a:cubicBezTo>
                  <a:cubicBezTo>
                    <a:pt x="0" y="179"/>
                    <a:pt x="48" y="227"/>
                    <a:pt x="107" y="227"/>
                  </a:cubicBezTo>
                  <a:lnTo>
                    <a:pt x="417" y="239"/>
                  </a:lnTo>
                  <a:cubicBezTo>
                    <a:pt x="477" y="239"/>
                    <a:pt x="524" y="203"/>
                    <a:pt x="536" y="144"/>
                  </a:cubicBezTo>
                  <a:cubicBezTo>
                    <a:pt x="536" y="132"/>
                    <a:pt x="524" y="132"/>
                    <a:pt x="524" y="120"/>
                  </a:cubicBezTo>
                  <a:cubicBezTo>
                    <a:pt x="524" y="72"/>
                    <a:pt x="477" y="24"/>
                    <a:pt x="417" y="13"/>
                  </a:cubicBezTo>
                  <a:lnTo>
                    <a:pt x="119" y="1"/>
                  </a:ln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6659409" y="3817225"/>
              <a:ext cx="765967" cy="91699"/>
            </a:xfrm>
            <a:custGeom>
              <a:avLst/>
              <a:gdLst/>
              <a:ahLst/>
              <a:cxnLst/>
              <a:rect l="l" t="t" r="r" b="b"/>
              <a:pathLst>
                <a:path w="10859" h="1300" extrusionOk="0">
                  <a:moveTo>
                    <a:pt x="621" y="1"/>
                  </a:moveTo>
                  <a:cubicBezTo>
                    <a:pt x="298" y="1"/>
                    <a:pt x="36" y="247"/>
                    <a:pt x="12" y="573"/>
                  </a:cubicBezTo>
                  <a:cubicBezTo>
                    <a:pt x="0" y="906"/>
                    <a:pt x="262" y="1192"/>
                    <a:pt x="596" y="1204"/>
                  </a:cubicBezTo>
                  <a:lnTo>
                    <a:pt x="9787" y="1299"/>
                  </a:lnTo>
                  <a:lnTo>
                    <a:pt x="10597" y="1240"/>
                  </a:lnTo>
                  <a:cubicBezTo>
                    <a:pt x="10604" y="1240"/>
                    <a:pt x="10610" y="1240"/>
                    <a:pt x="10617" y="1240"/>
                  </a:cubicBezTo>
                  <a:cubicBezTo>
                    <a:pt x="10740" y="1240"/>
                    <a:pt x="10848" y="1137"/>
                    <a:pt x="10859" y="1001"/>
                  </a:cubicBezTo>
                  <a:lnTo>
                    <a:pt x="10859" y="966"/>
                  </a:lnTo>
                  <a:cubicBezTo>
                    <a:pt x="10847" y="835"/>
                    <a:pt x="10740" y="739"/>
                    <a:pt x="10609" y="728"/>
                  </a:cubicBezTo>
                  <a:lnTo>
                    <a:pt x="9752" y="585"/>
                  </a:lnTo>
                  <a:lnTo>
                    <a:pt x="643" y="1"/>
                  </a:lnTo>
                  <a:cubicBezTo>
                    <a:pt x="636" y="1"/>
                    <a:pt x="628" y="1"/>
                    <a:pt x="621" y="1"/>
                  </a:cubicBezTo>
                  <a:close/>
                </a:path>
              </a:pathLst>
            </a:custGeom>
            <a:solidFill>
              <a:srgbClr val="6453C2"/>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6660256" y="3817225"/>
              <a:ext cx="245259" cy="86620"/>
            </a:xfrm>
            <a:custGeom>
              <a:avLst/>
              <a:gdLst/>
              <a:ahLst/>
              <a:cxnLst/>
              <a:rect l="l" t="t" r="r" b="b"/>
              <a:pathLst>
                <a:path w="3477" h="1228" extrusionOk="0">
                  <a:moveTo>
                    <a:pt x="620" y="1"/>
                  </a:moveTo>
                  <a:cubicBezTo>
                    <a:pt x="297" y="1"/>
                    <a:pt x="24" y="247"/>
                    <a:pt x="12" y="573"/>
                  </a:cubicBezTo>
                  <a:cubicBezTo>
                    <a:pt x="0" y="906"/>
                    <a:pt x="262" y="1192"/>
                    <a:pt x="596" y="1204"/>
                  </a:cubicBezTo>
                  <a:lnTo>
                    <a:pt x="3203" y="1228"/>
                  </a:lnTo>
                  <a:cubicBezTo>
                    <a:pt x="3227" y="1204"/>
                    <a:pt x="3251" y="1180"/>
                    <a:pt x="3275" y="1156"/>
                  </a:cubicBezTo>
                  <a:cubicBezTo>
                    <a:pt x="3477" y="859"/>
                    <a:pt x="3477" y="454"/>
                    <a:pt x="3263" y="168"/>
                  </a:cubicBezTo>
                  <a:lnTo>
                    <a:pt x="631" y="1"/>
                  </a:lnTo>
                  <a:lnTo>
                    <a:pt x="643" y="1"/>
                  </a:lnTo>
                  <a:cubicBezTo>
                    <a:pt x="636" y="1"/>
                    <a:pt x="628" y="1"/>
                    <a:pt x="620" y="1"/>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560302" y="3872598"/>
              <a:ext cx="666579" cy="428515"/>
            </a:xfrm>
            <a:custGeom>
              <a:avLst/>
              <a:gdLst/>
              <a:ahLst/>
              <a:cxnLst/>
              <a:rect l="l" t="t" r="r" b="b"/>
              <a:pathLst>
                <a:path w="9450" h="6075" extrusionOk="0">
                  <a:moveTo>
                    <a:pt x="8615" y="0"/>
                  </a:moveTo>
                  <a:cubicBezTo>
                    <a:pt x="8435" y="0"/>
                    <a:pt x="8220" y="41"/>
                    <a:pt x="7978" y="133"/>
                  </a:cubicBezTo>
                  <a:cubicBezTo>
                    <a:pt x="6906" y="538"/>
                    <a:pt x="5430" y="1288"/>
                    <a:pt x="5430" y="1288"/>
                  </a:cubicBezTo>
                  <a:cubicBezTo>
                    <a:pt x="5430" y="1288"/>
                    <a:pt x="5341" y="1311"/>
                    <a:pt x="5197" y="1311"/>
                  </a:cubicBezTo>
                  <a:cubicBezTo>
                    <a:pt x="4923" y="1311"/>
                    <a:pt x="4450" y="1229"/>
                    <a:pt x="4013" y="752"/>
                  </a:cubicBezTo>
                  <a:lnTo>
                    <a:pt x="0" y="6074"/>
                  </a:lnTo>
                  <a:cubicBezTo>
                    <a:pt x="1108" y="5705"/>
                    <a:pt x="3287" y="4229"/>
                    <a:pt x="3870" y="4062"/>
                  </a:cubicBezTo>
                  <a:cubicBezTo>
                    <a:pt x="4453" y="3895"/>
                    <a:pt x="5870" y="3622"/>
                    <a:pt x="6823" y="2979"/>
                  </a:cubicBezTo>
                  <a:cubicBezTo>
                    <a:pt x="7775" y="2324"/>
                    <a:pt x="8478" y="1776"/>
                    <a:pt x="9025" y="1050"/>
                  </a:cubicBezTo>
                  <a:cubicBezTo>
                    <a:pt x="9449" y="479"/>
                    <a:pt x="9232" y="0"/>
                    <a:pt x="86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6560302" y="3853411"/>
              <a:ext cx="675326" cy="447702"/>
            </a:xfrm>
            <a:custGeom>
              <a:avLst/>
              <a:gdLst/>
              <a:ahLst/>
              <a:cxnLst/>
              <a:rect l="l" t="t" r="r" b="b"/>
              <a:pathLst>
                <a:path w="9574" h="6347" fill="none" extrusionOk="0">
                  <a:moveTo>
                    <a:pt x="0" y="6346"/>
                  </a:moveTo>
                  <a:cubicBezTo>
                    <a:pt x="1108" y="5977"/>
                    <a:pt x="3287" y="4501"/>
                    <a:pt x="3870" y="4334"/>
                  </a:cubicBezTo>
                  <a:cubicBezTo>
                    <a:pt x="4453" y="4167"/>
                    <a:pt x="5870" y="3894"/>
                    <a:pt x="6823" y="3251"/>
                  </a:cubicBezTo>
                  <a:cubicBezTo>
                    <a:pt x="7775" y="2596"/>
                    <a:pt x="8478" y="2048"/>
                    <a:pt x="9025" y="1322"/>
                  </a:cubicBezTo>
                  <a:cubicBezTo>
                    <a:pt x="9573" y="584"/>
                    <a:pt x="9049" y="0"/>
                    <a:pt x="7978" y="405"/>
                  </a:cubicBezTo>
                  <a:cubicBezTo>
                    <a:pt x="6906" y="810"/>
                    <a:pt x="5430" y="1560"/>
                    <a:pt x="5430" y="1560"/>
                  </a:cubicBezTo>
                  <a:cubicBezTo>
                    <a:pt x="5430" y="1560"/>
                    <a:pt x="4680" y="1750"/>
                    <a:pt x="4013" y="1024"/>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7141471" y="3889456"/>
              <a:ext cx="75687" cy="90006"/>
            </a:xfrm>
            <a:custGeom>
              <a:avLst/>
              <a:gdLst/>
              <a:ahLst/>
              <a:cxnLst/>
              <a:rect l="l" t="t" r="r" b="b"/>
              <a:pathLst>
                <a:path w="1073" h="1276" extrusionOk="0">
                  <a:moveTo>
                    <a:pt x="606" y="0"/>
                  </a:moveTo>
                  <a:cubicBezTo>
                    <a:pt x="539" y="0"/>
                    <a:pt x="470" y="16"/>
                    <a:pt x="405" y="49"/>
                  </a:cubicBezTo>
                  <a:lnTo>
                    <a:pt x="1" y="251"/>
                  </a:lnTo>
                  <a:cubicBezTo>
                    <a:pt x="1" y="251"/>
                    <a:pt x="36" y="275"/>
                    <a:pt x="191" y="620"/>
                  </a:cubicBezTo>
                  <a:cubicBezTo>
                    <a:pt x="274" y="823"/>
                    <a:pt x="310" y="1049"/>
                    <a:pt x="286" y="1275"/>
                  </a:cubicBezTo>
                  <a:cubicBezTo>
                    <a:pt x="286" y="1275"/>
                    <a:pt x="1072" y="763"/>
                    <a:pt x="1013" y="370"/>
                  </a:cubicBezTo>
                  <a:cubicBezTo>
                    <a:pt x="1001" y="275"/>
                    <a:pt x="953" y="192"/>
                    <a:pt x="894" y="120"/>
                  </a:cubicBezTo>
                  <a:cubicBezTo>
                    <a:pt x="813" y="40"/>
                    <a:pt x="711" y="0"/>
                    <a:pt x="606" y="0"/>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6172269" y="4022210"/>
              <a:ext cx="293224" cy="394798"/>
            </a:xfrm>
            <a:custGeom>
              <a:avLst/>
              <a:gdLst/>
              <a:ahLst/>
              <a:cxnLst/>
              <a:rect l="l" t="t" r="r" b="b"/>
              <a:pathLst>
                <a:path w="4157" h="5597" extrusionOk="0">
                  <a:moveTo>
                    <a:pt x="2846" y="0"/>
                  </a:moveTo>
                  <a:lnTo>
                    <a:pt x="1" y="655"/>
                  </a:lnTo>
                  <a:cubicBezTo>
                    <a:pt x="287" y="1310"/>
                    <a:pt x="525" y="1989"/>
                    <a:pt x="715" y="2679"/>
                  </a:cubicBezTo>
                  <a:cubicBezTo>
                    <a:pt x="989" y="3703"/>
                    <a:pt x="1120" y="5596"/>
                    <a:pt x="1120" y="5596"/>
                  </a:cubicBezTo>
                  <a:lnTo>
                    <a:pt x="4156" y="4858"/>
                  </a:lnTo>
                  <a:cubicBezTo>
                    <a:pt x="4156" y="4072"/>
                    <a:pt x="4108" y="3287"/>
                    <a:pt x="4001" y="2513"/>
                  </a:cubicBezTo>
                  <a:cubicBezTo>
                    <a:pt x="3835" y="1346"/>
                    <a:pt x="2846" y="0"/>
                    <a:pt x="2846" y="0"/>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5792700" y="4025596"/>
              <a:ext cx="608950" cy="653459"/>
            </a:xfrm>
            <a:custGeom>
              <a:avLst/>
              <a:gdLst/>
              <a:ahLst/>
              <a:cxnLst/>
              <a:rect l="l" t="t" r="r" b="b"/>
              <a:pathLst>
                <a:path w="8633" h="9264" extrusionOk="0">
                  <a:moveTo>
                    <a:pt x="7192" y="0"/>
                  </a:moveTo>
                  <a:lnTo>
                    <a:pt x="0" y="1143"/>
                  </a:lnTo>
                  <a:lnTo>
                    <a:pt x="0" y="9263"/>
                  </a:lnTo>
                  <a:lnTo>
                    <a:pt x="8501" y="5751"/>
                  </a:lnTo>
                  <a:cubicBezTo>
                    <a:pt x="8501" y="5751"/>
                    <a:pt x="8632" y="3620"/>
                    <a:pt x="8358" y="2298"/>
                  </a:cubicBezTo>
                  <a:cubicBezTo>
                    <a:pt x="8084" y="976"/>
                    <a:pt x="7192" y="0"/>
                    <a:pt x="7192" y="0"/>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6264675" y="4386683"/>
              <a:ext cx="44580" cy="45426"/>
            </a:xfrm>
            <a:custGeom>
              <a:avLst/>
              <a:gdLst/>
              <a:ahLst/>
              <a:cxnLst/>
              <a:rect l="l" t="t" r="r" b="b"/>
              <a:pathLst>
                <a:path w="632" h="644" extrusionOk="0">
                  <a:moveTo>
                    <a:pt x="322" y="1"/>
                  </a:moveTo>
                  <a:cubicBezTo>
                    <a:pt x="143" y="1"/>
                    <a:pt x="0" y="144"/>
                    <a:pt x="0" y="322"/>
                  </a:cubicBezTo>
                  <a:cubicBezTo>
                    <a:pt x="0" y="501"/>
                    <a:pt x="143" y="644"/>
                    <a:pt x="310" y="644"/>
                  </a:cubicBezTo>
                  <a:cubicBezTo>
                    <a:pt x="489" y="644"/>
                    <a:pt x="631" y="501"/>
                    <a:pt x="631" y="322"/>
                  </a:cubicBezTo>
                  <a:cubicBezTo>
                    <a:pt x="631" y="144"/>
                    <a:pt x="48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7023037" y="3975161"/>
              <a:ext cx="5149" cy="5149"/>
            </a:xfrm>
            <a:custGeom>
              <a:avLst/>
              <a:gdLst/>
              <a:ahLst/>
              <a:cxnLst/>
              <a:rect l="l" t="t" r="r" b="b"/>
              <a:pathLst>
                <a:path w="73" h="73" fill="none" extrusionOk="0">
                  <a:moveTo>
                    <a:pt x="72" y="72"/>
                  </a:moveTo>
                  <a:lnTo>
                    <a:pt x="1" y="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7036509" y="3989480"/>
              <a:ext cx="31953" cy="57982"/>
            </a:xfrm>
            <a:custGeom>
              <a:avLst/>
              <a:gdLst/>
              <a:ahLst/>
              <a:cxnLst/>
              <a:rect l="l" t="t" r="r" b="b"/>
              <a:pathLst>
                <a:path w="453" h="822" fill="none" extrusionOk="0">
                  <a:moveTo>
                    <a:pt x="298" y="822"/>
                  </a:moveTo>
                  <a:cubicBezTo>
                    <a:pt x="298" y="822"/>
                    <a:pt x="453" y="524"/>
                    <a:pt x="0" y="0"/>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7023037" y="4002882"/>
              <a:ext cx="18551" cy="40418"/>
            </a:xfrm>
            <a:custGeom>
              <a:avLst/>
              <a:gdLst/>
              <a:ahLst/>
              <a:cxnLst/>
              <a:rect l="l" t="t" r="r" b="b"/>
              <a:pathLst>
                <a:path w="263" h="573" fill="none" extrusionOk="0">
                  <a:moveTo>
                    <a:pt x="48" y="1"/>
                  </a:moveTo>
                  <a:cubicBezTo>
                    <a:pt x="48" y="1"/>
                    <a:pt x="1" y="143"/>
                    <a:pt x="263" y="572"/>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7046596" y="3979393"/>
              <a:ext cx="26099" cy="42040"/>
            </a:xfrm>
            <a:custGeom>
              <a:avLst/>
              <a:gdLst/>
              <a:ahLst/>
              <a:cxnLst/>
              <a:rect l="l" t="t" r="r" b="b"/>
              <a:pathLst>
                <a:path w="370" h="596" fill="none" extrusionOk="0">
                  <a:moveTo>
                    <a:pt x="0" y="0"/>
                  </a:moveTo>
                  <a:cubicBezTo>
                    <a:pt x="167" y="167"/>
                    <a:pt x="286" y="369"/>
                    <a:pt x="369" y="596"/>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roup 10">
            <a:extLst>
              <a:ext uri="{FF2B5EF4-FFF2-40B4-BE49-F238E27FC236}">
                <a16:creationId xmlns:a16="http://schemas.microsoft.com/office/drawing/2014/main" id="{45B720BD-8376-1C57-D4DD-5CA028DE34C8}"/>
              </a:ext>
            </a:extLst>
          </p:cNvPr>
          <p:cNvGrpSpPr/>
          <p:nvPr/>
        </p:nvGrpSpPr>
        <p:grpSpPr>
          <a:xfrm>
            <a:off x="2204270" y="854863"/>
            <a:ext cx="1290000" cy="1290000"/>
            <a:chOff x="2204270" y="854863"/>
            <a:chExt cx="1290000" cy="1290000"/>
          </a:xfrm>
        </p:grpSpPr>
        <p:sp>
          <p:nvSpPr>
            <p:cNvPr id="5" name="Google Shape;748;p35">
              <a:extLst>
                <a:ext uri="{FF2B5EF4-FFF2-40B4-BE49-F238E27FC236}">
                  <a16:creationId xmlns:a16="http://schemas.microsoft.com/office/drawing/2014/main" id="{402C4FCD-A83B-0944-BD80-06AC5BB0411F}"/>
                </a:ext>
              </a:extLst>
            </p:cNvPr>
            <p:cNvSpPr/>
            <p:nvPr/>
          </p:nvSpPr>
          <p:spPr>
            <a:xfrm>
              <a:off x="2204270" y="854863"/>
              <a:ext cx="1290000" cy="129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9;p35">
              <a:extLst>
                <a:ext uri="{FF2B5EF4-FFF2-40B4-BE49-F238E27FC236}">
                  <a16:creationId xmlns:a16="http://schemas.microsoft.com/office/drawing/2014/main" id="{5A356FA7-CD6C-3B85-6B87-38760BCA33B1}"/>
                </a:ext>
              </a:extLst>
            </p:cNvPr>
            <p:cNvSpPr/>
            <p:nvPr/>
          </p:nvSpPr>
          <p:spPr>
            <a:xfrm>
              <a:off x="2234486" y="885079"/>
              <a:ext cx="1229498" cy="122949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chemeClr val="lt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1;p35">
              <a:extLst>
                <a:ext uri="{FF2B5EF4-FFF2-40B4-BE49-F238E27FC236}">
                  <a16:creationId xmlns:a16="http://schemas.microsoft.com/office/drawing/2014/main" id="{673B1921-D34C-2701-D302-1429C27113B5}"/>
                </a:ext>
              </a:extLst>
            </p:cNvPr>
            <p:cNvSpPr txBox="1">
              <a:spLocks/>
            </p:cNvSpPr>
            <p:nvPr/>
          </p:nvSpPr>
          <p:spPr>
            <a:xfrm>
              <a:off x="2204270" y="1164738"/>
              <a:ext cx="1290000" cy="67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de" sz="4400" b="1">
                  <a:solidFill>
                    <a:srgbClr val="50429B"/>
                  </a:solidFill>
                  <a:latin typeface="Space Grotesk" panose="020B0604020202020204" charset="0"/>
                  <a:cs typeface="Space Grotesk" panose="020B0604020202020204" charset="0"/>
                </a:rPr>
                <a:t>01</a:t>
              </a:r>
              <a:endParaRPr lang="de" sz="5500" b="1">
                <a:solidFill>
                  <a:srgbClr val="50429B"/>
                </a:solidFill>
                <a:latin typeface="Space Grotesk" panose="020B0604020202020204" charset="0"/>
                <a:cs typeface="Space Grotesk" panose="020B0604020202020204" charset="0"/>
              </a:endParaRPr>
            </a:p>
          </p:txBody>
        </p:sp>
      </p:grpSp>
      <p:sp>
        <p:nvSpPr>
          <p:cNvPr id="9" name="Google Shape;184;p31">
            <a:extLst>
              <a:ext uri="{FF2B5EF4-FFF2-40B4-BE49-F238E27FC236}">
                <a16:creationId xmlns:a16="http://schemas.microsoft.com/office/drawing/2014/main" id="{DFFDACAF-8C37-07FC-2660-830BAAFCA7C5}"/>
              </a:ext>
            </a:extLst>
          </p:cNvPr>
          <p:cNvSpPr/>
          <p:nvPr/>
        </p:nvSpPr>
        <p:spPr>
          <a:xfrm>
            <a:off x="-1408097" y="-1333265"/>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4;p31">
            <a:extLst>
              <a:ext uri="{FF2B5EF4-FFF2-40B4-BE49-F238E27FC236}">
                <a16:creationId xmlns:a16="http://schemas.microsoft.com/office/drawing/2014/main" id="{6EDE9260-E33D-A833-9439-49289F7BB4AE}"/>
              </a:ext>
            </a:extLst>
          </p:cNvPr>
          <p:cNvSpPr/>
          <p:nvPr/>
        </p:nvSpPr>
        <p:spPr>
          <a:xfrm>
            <a:off x="4251758" y="-238598"/>
            <a:ext cx="2731678" cy="2731678"/>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508"/>
                                        </p:tgtEl>
                                      </p:cBhvr>
                                    </p:animEffect>
                                    <p:animScale>
                                      <p:cBhvr>
                                        <p:cTn id="10" dur="250" autoRev="1" fill="hold"/>
                                        <p:tgtEl>
                                          <p:spTgt spid="1508"/>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516"/>
                                        </p:tgtEl>
                                      </p:cBhvr>
                                    </p:animEffect>
                                    <p:animScale>
                                      <p:cBhvr>
                                        <p:cTn id="13" dur="250" autoRev="1" fill="hold"/>
                                        <p:tgtEl>
                                          <p:spTgt spid="15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11" name="Google Shape;753;p35">
            <a:extLst>
              <a:ext uri="{FF2B5EF4-FFF2-40B4-BE49-F238E27FC236}">
                <a16:creationId xmlns:a16="http://schemas.microsoft.com/office/drawing/2014/main" id="{70C871BE-5F1C-AC44-5E28-7369B8552DF8}"/>
              </a:ext>
            </a:extLst>
          </p:cNvPr>
          <p:cNvSpPr/>
          <p:nvPr/>
        </p:nvSpPr>
        <p:spPr>
          <a:xfrm flipH="1">
            <a:off x="-1918987" y="1778084"/>
            <a:ext cx="3716112" cy="3395974"/>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760" name="Google Shape;760;p36"/>
          <p:cNvSpPr/>
          <p:nvPr/>
        </p:nvSpPr>
        <p:spPr>
          <a:xfrm>
            <a:off x="1778935" y="1320021"/>
            <a:ext cx="22938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1778935" y="1915243"/>
            <a:ext cx="22938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txBox="1">
            <a:spLocks noGrp="1"/>
          </p:cNvSpPr>
          <p:nvPr>
            <p:ph type="title"/>
          </p:nvPr>
        </p:nvSpPr>
        <p:spPr>
          <a:xfrm>
            <a:off x="713100" y="470167"/>
            <a:ext cx="7717800" cy="4683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2400">
                <a:latin typeface="Space Grotesk" panose="020B0604020202020204" charset="0"/>
                <a:ea typeface="Roboto" panose="02000000000000000000" pitchFamily="2" charset="0"/>
                <a:cs typeface="Space Grotesk" panose="020B0604020202020204" charset="0"/>
                <a:sym typeface="Archivo"/>
              </a:rPr>
              <a:t>Lý do chọn đề tài</a:t>
            </a:r>
            <a:endParaRPr sz="2400" dirty="0">
              <a:solidFill>
                <a:schemeClr val="lt1"/>
              </a:solidFill>
              <a:latin typeface="Space Grotesk" panose="020B0604020202020204" charset="0"/>
              <a:ea typeface="Roboto" panose="02000000000000000000" pitchFamily="2" charset="0"/>
              <a:cs typeface="Space Grotesk" panose="020B0604020202020204" charset="0"/>
              <a:sym typeface="Archivo"/>
            </a:endParaRPr>
          </a:p>
        </p:txBody>
      </p:sp>
      <p:sp>
        <p:nvSpPr>
          <p:cNvPr id="773" name="Google Shape;773;p36"/>
          <p:cNvSpPr txBox="1">
            <a:spLocks noGrp="1"/>
          </p:cNvSpPr>
          <p:nvPr>
            <p:ph type="subTitle" idx="2"/>
          </p:nvPr>
        </p:nvSpPr>
        <p:spPr>
          <a:xfrm>
            <a:off x="1070515" y="1962765"/>
            <a:ext cx="7002965" cy="2494567"/>
          </a:xfrm>
          <a:prstGeom prst="rect">
            <a:avLst/>
          </a:prstGeom>
        </p:spPr>
        <p:txBody>
          <a:bodyPr spcFirstLastPara="1" wrap="square" lIns="91425" tIns="91425" rIns="91425" bIns="91425" anchor="ctr" anchorCtr="0">
            <a:noAutofit/>
          </a:bodyPr>
          <a:lstStyle/>
          <a:p>
            <a:pPr marL="285750" indent="-285750" algn="just">
              <a:lnSpc>
                <a:spcPct val="150000"/>
              </a:lnSpc>
              <a:spcAft>
                <a:spcPts val="600"/>
              </a:spcAft>
              <a:buFont typeface="Wingdings" panose="05000000000000000000" pitchFamily="2" charset="2"/>
              <a:buChar char="ü"/>
            </a:pPr>
            <a:r>
              <a:rPr lang="en-US" sz="1200" b="0" i="0">
                <a:solidFill>
                  <a:srgbClr val="000000"/>
                </a:solidFill>
                <a:effectLst/>
                <a:latin typeface="Roboto" panose="02000000000000000000" pitchFamily="2" charset="0"/>
                <a:ea typeface="Roboto" panose="02000000000000000000" pitchFamily="2" charset="0"/>
              </a:rPr>
              <a:t>Hiện nay, nhiều nhà hàng, quán ăn đang quản lý cửa hàng bằng hình thức thủ công như: Sổ sách, ghi hóa đơn lên giấy, . . . </a:t>
            </a:r>
            <a:endParaRPr lang="en-US" sz="1200" dirty="0">
              <a:solidFill>
                <a:srgbClr val="000000"/>
              </a:solidFill>
              <a:latin typeface="Roboto" panose="02000000000000000000" pitchFamily="2" charset="0"/>
              <a:ea typeface="Roboto" panose="02000000000000000000" pitchFamily="2" charset="0"/>
            </a:endParaRPr>
          </a:p>
          <a:p>
            <a:pPr marL="285750" indent="-285750" algn="just">
              <a:lnSpc>
                <a:spcPct val="150000"/>
              </a:lnSpc>
              <a:spcAft>
                <a:spcPts val="600"/>
              </a:spcAft>
              <a:buFont typeface="Wingdings" panose="05000000000000000000" pitchFamily="2" charset="2"/>
              <a:buChar char="ü"/>
            </a:pPr>
            <a:r>
              <a:rPr lang="en-US" sz="1200">
                <a:solidFill>
                  <a:srgbClr val="000000"/>
                </a:solidFill>
                <a:latin typeface="Roboto" panose="02000000000000000000" pitchFamily="2" charset="0"/>
                <a:ea typeface="Roboto" panose="02000000000000000000" pitchFamily="2" charset="0"/>
              </a:rPr>
              <a:t>Việc quản lý bằng hình thức thủ công như vậy sẽ làm mất rất nhiều thời gian, hiệu quả công việc không cao, dễ xảy ra sai sót, khó thống kê.</a:t>
            </a:r>
          </a:p>
          <a:p>
            <a:pPr marL="0" indent="0" algn="just">
              <a:lnSpc>
                <a:spcPct val="100000"/>
              </a:lnSpc>
            </a:pPr>
            <a:endParaRPr lang="en-US" sz="1200" dirty="0">
              <a:solidFill>
                <a:srgbClr val="000000"/>
              </a:solidFill>
              <a:latin typeface="Roboto" panose="02000000000000000000" pitchFamily="2" charset="0"/>
              <a:ea typeface="Roboto" panose="02000000000000000000" pitchFamily="2" charset="0"/>
            </a:endParaRPr>
          </a:p>
          <a:p>
            <a:pPr marL="0" indent="0" algn="just">
              <a:lnSpc>
                <a:spcPct val="150000"/>
              </a:lnSpc>
              <a:spcAft>
                <a:spcPts val="600"/>
              </a:spcAft>
            </a:pPr>
            <a:r>
              <a:rPr lang="en-US" sz="1200" b="0" i="0">
                <a:solidFill>
                  <a:srgbClr val="000000"/>
                </a:solidFill>
                <a:effectLst/>
                <a:latin typeface="Roboto" panose="02000000000000000000" pitchFamily="2" charset="0"/>
                <a:ea typeface="Roboto" panose="02000000000000000000" pitchFamily="2" charset="0"/>
                <a:sym typeface="Wingdings" panose="05000000000000000000" pitchFamily="2" charset="2"/>
              </a:rPr>
              <a:t> Hướng tới việc xây dựng ứng dụng web quản lý nhà hàng hiệu quả, tiết kiệm thời gian chi phí, đáp ứng được các chức năng cơ bản, vừa có website giới thiệu nhà hàng.</a:t>
            </a:r>
            <a:endParaRPr lang="en-US" sz="1200" b="0" i="0" dirty="0">
              <a:solidFill>
                <a:srgbClr val="000000"/>
              </a:solidFill>
              <a:effectLst/>
              <a:latin typeface="Roboto" panose="02000000000000000000" pitchFamily="2" charset="0"/>
              <a:ea typeface="Roboto" panose="02000000000000000000" pitchFamily="2" charset="0"/>
            </a:endParaRPr>
          </a:p>
        </p:txBody>
      </p:sp>
      <p:grpSp>
        <p:nvGrpSpPr>
          <p:cNvPr id="781" name="Google Shape;781;p36"/>
          <p:cNvGrpSpPr/>
          <p:nvPr/>
        </p:nvGrpSpPr>
        <p:grpSpPr>
          <a:xfrm>
            <a:off x="8156066" y="1259412"/>
            <a:ext cx="549664" cy="552204"/>
            <a:chOff x="-1333975" y="2365850"/>
            <a:chExt cx="292225" cy="293575"/>
          </a:xfrm>
        </p:grpSpPr>
        <p:sp>
          <p:nvSpPr>
            <p:cNvPr id="782" name="Google Shape;782;p36"/>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3" name="Google Shape;783;p36"/>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4" name="Google Shape;784;p36"/>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5" name="Google Shape;785;p36"/>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6" name="Google Shape;786;p36"/>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7" name="Google Shape;787;p36"/>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8" name="Google Shape;788;p36"/>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9" name="Google Shape;789;p36"/>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 name="Google Shape;747;p35">
            <a:extLst>
              <a:ext uri="{FF2B5EF4-FFF2-40B4-BE49-F238E27FC236}">
                <a16:creationId xmlns:a16="http://schemas.microsoft.com/office/drawing/2014/main" id="{AB1F7283-EBD9-F606-E513-F63AB6591E2F}"/>
              </a:ext>
            </a:extLst>
          </p:cNvPr>
          <p:cNvSpPr/>
          <p:nvPr/>
        </p:nvSpPr>
        <p:spPr>
          <a:xfrm>
            <a:off x="713099" y="1698754"/>
            <a:ext cx="7717799" cy="3022591"/>
          </a:xfrm>
          <a:prstGeom prst="roundRect">
            <a:avLst>
              <a:gd name="adj" fmla="val 18626"/>
            </a:avLst>
          </a:prstGeom>
          <a:noFill/>
          <a:ln w="9525" cap="flat" cmpd="sng">
            <a:solidFill>
              <a:srgbClr val="6453C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101487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500"/>
                                        <p:tgtEl>
                                          <p:spTgt spid="771"/>
                                        </p:tgtEl>
                                      </p:cBhvr>
                                    </p:animEffect>
                                    <p:anim calcmode="lin" valueType="num">
                                      <p:cBhvr>
                                        <p:cTn id="8" dur="500" fill="hold"/>
                                        <p:tgtEl>
                                          <p:spTgt spid="771"/>
                                        </p:tgtEl>
                                        <p:attrNameLst>
                                          <p:attrName>ppt_x</p:attrName>
                                        </p:attrNameLst>
                                      </p:cBhvr>
                                      <p:tavLst>
                                        <p:tav tm="0">
                                          <p:val>
                                            <p:strVal val="#ppt_x"/>
                                          </p:val>
                                        </p:tav>
                                        <p:tav tm="100000">
                                          <p:val>
                                            <p:strVal val="#ppt_x"/>
                                          </p:val>
                                        </p:tav>
                                      </p:tavLst>
                                    </p:anim>
                                    <p:anim calcmode="lin" valueType="num">
                                      <p:cBhvr>
                                        <p:cTn id="9" dur="500" fill="hold"/>
                                        <p:tgtEl>
                                          <p:spTgt spid="77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3" fill="hold" nodeType="afterEffect">
                                  <p:stCondLst>
                                    <p:cond delay="0"/>
                                  </p:stCondLst>
                                  <p:childTnLst>
                                    <p:set>
                                      <p:cBhvr>
                                        <p:cTn id="12" dur="1" fill="hold">
                                          <p:stCondLst>
                                            <p:cond delay="0"/>
                                          </p:stCondLst>
                                        </p:cTn>
                                        <p:tgtEl>
                                          <p:spTgt spid="781"/>
                                        </p:tgtEl>
                                        <p:attrNameLst>
                                          <p:attrName>style.visibility</p:attrName>
                                        </p:attrNameLst>
                                      </p:cBhvr>
                                      <p:to>
                                        <p:strVal val="visible"/>
                                      </p:to>
                                    </p:set>
                                    <p:anim calcmode="lin" valueType="num">
                                      <p:cBhvr additive="base">
                                        <p:cTn id="13" dur="500" fill="hold"/>
                                        <p:tgtEl>
                                          <p:spTgt spid="781"/>
                                        </p:tgtEl>
                                        <p:attrNameLst>
                                          <p:attrName>ppt_x</p:attrName>
                                        </p:attrNameLst>
                                      </p:cBhvr>
                                      <p:tavLst>
                                        <p:tav tm="0">
                                          <p:val>
                                            <p:strVal val="1+#ppt_w/2"/>
                                          </p:val>
                                        </p:tav>
                                        <p:tav tm="100000">
                                          <p:val>
                                            <p:strVal val="#ppt_x"/>
                                          </p:val>
                                        </p:tav>
                                      </p:tavLst>
                                    </p:anim>
                                    <p:anim calcmode="lin" valueType="num">
                                      <p:cBhvr additive="base">
                                        <p:cTn id="14" dur="500" fill="hold"/>
                                        <p:tgtEl>
                                          <p:spTgt spid="781"/>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73">
                                            <p:txEl>
                                              <p:pRg st="0" end="0"/>
                                            </p:txEl>
                                          </p:spTgt>
                                        </p:tgtEl>
                                        <p:attrNameLst>
                                          <p:attrName>style.visibility</p:attrName>
                                        </p:attrNameLst>
                                      </p:cBhvr>
                                      <p:to>
                                        <p:strVal val="visible"/>
                                      </p:to>
                                    </p:set>
                                    <p:animEffect transition="in" filter="fade">
                                      <p:cBhvr>
                                        <p:cTn id="18" dur="500"/>
                                        <p:tgtEl>
                                          <p:spTgt spid="773">
                                            <p:txEl>
                                              <p:pRg st="0" end="0"/>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73">
                                            <p:txEl>
                                              <p:pRg st="1" end="1"/>
                                            </p:txEl>
                                          </p:spTgt>
                                        </p:tgtEl>
                                        <p:attrNameLst>
                                          <p:attrName>style.visibility</p:attrName>
                                        </p:attrNameLst>
                                      </p:cBhvr>
                                      <p:to>
                                        <p:strVal val="visible"/>
                                      </p:to>
                                    </p:set>
                                    <p:animEffect transition="in" filter="fade">
                                      <p:cBhvr>
                                        <p:cTn id="22" dur="500"/>
                                        <p:tgtEl>
                                          <p:spTgt spid="773">
                                            <p:txEl>
                                              <p:pRg st="1" end="1"/>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73">
                                            <p:txEl>
                                              <p:pRg st="3" end="3"/>
                                            </p:txEl>
                                          </p:spTgt>
                                        </p:tgtEl>
                                        <p:attrNameLst>
                                          <p:attrName>style.visibility</p:attrName>
                                        </p:attrNameLst>
                                      </p:cBhvr>
                                      <p:to>
                                        <p:strVal val="visible"/>
                                      </p:to>
                                    </p:set>
                                    <p:animEffect transition="in" filter="fade">
                                      <p:cBhvr>
                                        <p:cTn id="26" dur="500"/>
                                        <p:tgtEl>
                                          <p:spTgt spid="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 grpId="0"/>
      <p:bldP spid="77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9" name="Google Shape;1299;p39"/>
          <p:cNvSpPr txBox="1">
            <a:spLocks noGrp="1"/>
          </p:cNvSpPr>
          <p:nvPr>
            <p:ph type="title"/>
          </p:nvPr>
        </p:nvSpPr>
        <p:spPr>
          <a:xfrm>
            <a:off x="713100" y="423746"/>
            <a:ext cx="7717800" cy="6169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2400"/>
              <a:t>Mục tiêu</a:t>
            </a:r>
            <a:endParaRPr sz="2400" dirty="0"/>
          </a:p>
        </p:txBody>
      </p:sp>
      <p:sp>
        <p:nvSpPr>
          <p:cNvPr id="1369" name="Google Shape;747;p35">
            <a:extLst>
              <a:ext uri="{FF2B5EF4-FFF2-40B4-BE49-F238E27FC236}">
                <a16:creationId xmlns:a16="http://schemas.microsoft.com/office/drawing/2014/main" id="{5CFEB27F-B01D-811A-2879-1FD331A1323F}"/>
              </a:ext>
            </a:extLst>
          </p:cNvPr>
          <p:cNvSpPr/>
          <p:nvPr/>
        </p:nvSpPr>
        <p:spPr>
          <a:xfrm>
            <a:off x="713099" y="1382024"/>
            <a:ext cx="7717801" cy="3395716"/>
          </a:xfrm>
          <a:prstGeom prst="roundRect">
            <a:avLst>
              <a:gd name="adj" fmla="val 5275"/>
            </a:avLst>
          </a:prstGeom>
          <a:noFill/>
          <a:ln w="9525" cap="flat" cmpd="sng">
            <a:solidFill>
              <a:srgbClr val="6453C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0" name="Google Shape;773;p36">
            <a:extLst>
              <a:ext uri="{FF2B5EF4-FFF2-40B4-BE49-F238E27FC236}">
                <a16:creationId xmlns:a16="http://schemas.microsoft.com/office/drawing/2014/main" id="{1DD1D7EB-0375-D296-DBC6-F2BBFC93158C}"/>
              </a:ext>
            </a:extLst>
          </p:cNvPr>
          <p:cNvSpPr txBox="1">
            <a:spLocks/>
          </p:cNvSpPr>
          <p:nvPr/>
        </p:nvSpPr>
        <p:spPr>
          <a:xfrm>
            <a:off x="1058753" y="1382024"/>
            <a:ext cx="4677265" cy="339571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spcBef>
                <a:spcPts val="600"/>
              </a:spcBef>
              <a:spcAft>
                <a:spcPts val="600"/>
              </a:spcAft>
              <a:buFont typeface="Wingdings" panose="05000000000000000000" pitchFamily="2" charset="2"/>
              <a:buChar char="ü"/>
            </a:pPr>
            <a:r>
              <a:rPr lang="en-US" sz="1200">
                <a:latin typeface="Roboto" panose="02000000000000000000" pitchFamily="2" charset="0"/>
                <a:ea typeface="Roboto" panose="02000000000000000000" pitchFamily="2" charset="0"/>
              </a:rPr>
              <a:t>Xây dựng ứng dụng web quản lý nhà hàng đáp ứng được công việc quản lý và bán hàng của nhà hàng. </a:t>
            </a:r>
          </a:p>
          <a:p>
            <a:pPr marL="285750" indent="-285750" algn="just">
              <a:lnSpc>
                <a:spcPct val="150000"/>
              </a:lnSpc>
              <a:spcBef>
                <a:spcPts val="600"/>
              </a:spcBef>
              <a:spcAft>
                <a:spcPts val="600"/>
              </a:spcAft>
              <a:buFont typeface="Wingdings" panose="05000000000000000000" pitchFamily="2" charset="2"/>
              <a:buChar char="ü"/>
            </a:pPr>
            <a:r>
              <a:rPr lang="en-US" sz="1200">
                <a:latin typeface="Roboto" panose="02000000000000000000" pitchFamily="2" charset="0"/>
                <a:ea typeface="Roboto" panose="02000000000000000000" pitchFamily="2" charset="0"/>
              </a:rPr>
              <a:t>Hệ thống website giới thiệu nhà hàng, quản bá nhà hàng, cho phép khách hàng xem thông tin nhà hàng và đặt bàn online.</a:t>
            </a:r>
          </a:p>
          <a:p>
            <a:pPr marL="285750" indent="-285750" algn="just">
              <a:lnSpc>
                <a:spcPct val="150000"/>
              </a:lnSpc>
              <a:spcBef>
                <a:spcPts val="600"/>
              </a:spcBef>
              <a:spcAft>
                <a:spcPts val="600"/>
              </a:spcAft>
              <a:buFont typeface="Wingdings" panose="05000000000000000000" pitchFamily="2" charset="2"/>
              <a:buChar char="ü"/>
            </a:pPr>
            <a:r>
              <a:rPr lang="en-US" sz="1200">
                <a:latin typeface="Roboto" panose="02000000000000000000" pitchFamily="2" charset="0"/>
                <a:ea typeface="Roboto" panose="02000000000000000000" pitchFamily="2" charset="0"/>
              </a:rPr>
              <a:t>Đảm bảo được các yếu tố kỹ thuật về hiệu suất, bảo mật cho toàn hệ thống và tính ứng dụng thực tiễn.</a:t>
            </a:r>
            <a:endParaRPr lang="en-US" sz="1200" dirty="0">
              <a:latin typeface="Roboto" panose="02000000000000000000" pitchFamily="2" charset="0"/>
              <a:ea typeface="Roboto" panose="02000000000000000000" pitchFamily="2" charset="0"/>
            </a:endParaRPr>
          </a:p>
        </p:txBody>
      </p:sp>
      <p:grpSp>
        <p:nvGrpSpPr>
          <p:cNvPr id="1543" name="Google Shape;349;p34">
            <a:extLst>
              <a:ext uri="{FF2B5EF4-FFF2-40B4-BE49-F238E27FC236}">
                <a16:creationId xmlns:a16="http://schemas.microsoft.com/office/drawing/2014/main" id="{81132D64-B779-6992-D007-D0F054EF5C9D}"/>
              </a:ext>
            </a:extLst>
          </p:cNvPr>
          <p:cNvGrpSpPr/>
          <p:nvPr/>
        </p:nvGrpSpPr>
        <p:grpSpPr>
          <a:xfrm>
            <a:off x="5839082" y="2642602"/>
            <a:ext cx="2591818" cy="2009636"/>
            <a:chOff x="331625" y="813925"/>
            <a:chExt cx="4148663" cy="3774837"/>
          </a:xfrm>
        </p:grpSpPr>
        <p:sp>
          <p:nvSpPr>
            <p:cNvPr id="1544" name="Google Shape;350;p34">
              <a:extLst>
                <a:ext uri="{FF2B5EF4-FFF2-40B4-BE49-F238E27FC236}">
                  <a16:creationId xmlns:a16="http://schemas.microsoft.com/office/drawing/2014/main" id="{E4DB4B19-B61D-227A-E0C0-245C953C5BFD}"/>
                </a:ext>
              </a:extLst>
            </p:cNvPr>
            <p:cNvSpPr/>
            <p:nvPr/>
          </p:nvSpPr>
          <p:spPr>
            <a:xfrm>
              <a:off x="526460" y="813925"/>
              <a:ext cx="3953828" cy="3487606"/>
            </a:xfrm>
            <a:custGeom>
              <a:avLst/>
              <a:gdLst/>
              <a:ahLst/>
              <a:cxnLst/>
              <a:rect l="l" t="t" r="r" b="b"/>
              <a:pathLst>
                <a:path w="47364" h="41779" extrusionOk="0">
                  <a:moveTo>
                    <a:pt x="20569" y="1"/>
                  </a:moveTo>
                  <a:cubicBezTo>
                    <a:pt x="17904" y="1"/>
                    <a:pt x="15311" y="462"/>
                    <a:pt x="13002" y="1595"/>
                  </a:cubicBezTo>
                  <a:cubicBezTo>
                    <a:pt x="4024" y="6012"/>
                    <a:pt x="369" y="16811"/>
                    <a:pt x="191" y="23752"/>
                  </a:cubicBezTo>
                  <a:cubicBezTo>
                    <a:pt x="0" y="30968"/>
                    <a:pt x="1286" y="37087"/>
                    <a:pt x="4846" y="39897"/>
                  </a:cubicBezTo>
                  <a:cubicBezTo>
                    <a:pt x="6287" y="41039"/>
                    <a:pt x="8557" y="41779"/>
                    <a:pt x="11128" y="41779"/>
                  </a:cubicBezTo>
                  <a:cubicBezTo>
                    <a:pt x="15202" y="41779"/>
                    <a:pt x="20032" y="39920"/>
                    <a:pt x="23515" y="34861"/>
                  </a:cubicBezTo>
                  <a:cubicBezTo>
                    <a:pt x="26670" y="30289"/>
                    <a:pt x="23955" y="25014"/>
                    <a:pt x="26063" y="23217"/>
                  </a:cubicBezTo>
                  <a:cubicBezTo>
                    <a:pt x="29182" y="20550"/>
                    <a:pt x="37421" y="23455"/>
                    <a:pt x="43005" y="17204"/>
                  </a:cubicBezTo>
                  <a:cubicBezTo>
                    <a:pt x="47363" y="12322"/>
                    <a:pt x="42565" y="7858"/>
                    <a:pt x="39255" y="5786"/>
                  </a:cubicBezTo>
                  <a:cubicBezTo>
                    <a:pt x="35216" y="3252"/>
                    <a:pt x="27645" y="1"/>
                    <a:pt x="20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51;p34">
              <a:extLst>
                <a:ext uri="{FF2B5EF4-FFF2-40B4-BE49-F238E27FC236}">
                  <a16:creationId xmlns:a16="http://schemas.microsoft.com/office/drawing/2014/main" id="{0E423542-C2AF-315E-598E-D0843AE49168}"/>
                </a:ext>
              </a:extLst>
            </p:cNvPr>
            <p:cNvSpPr/>
            <p:nvPr/>
          </p:nvSpPr>
          <p:spPr>
            <a:xfrm>
              <a:off x="2622567" y="3524170"/>
              <a:ext cx="69620" cy="350939"/>
            </a:xfrm>
            <a:custGeom>
              <a:avLst/>
              <a:gdLst/>
              <a:ahLst/>
              <a:cxnLst/>
              <a:rect l="l" t="t" r="r" b="b"/>
              <a:pathLst>
                <a:path w="834" h="4204" extrusionOk="0">
                  <a:moveTo>
                    <a:pt x="0" y="1"/>
                  </a:moveTo>
                  <a:lnTo>
                    <a:pt x="0" y="4085"/>
                  </a:lnTo>
                  <a:lnTo>
                    <a:pt x="834" y="4204"/>
                  </a:lnTo>
                  <a:lnTo>
                    <a:pt x="834" y="84"/>
                  </a:lnTo>
                  <a:lnTo>
                    <a:pt x="0" y="1"/>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52;p34">
              <a:extLst>
                <a:ext uri="{FF2B5EF4-FFF2-40B4-BE49-F238E27FC236}">
                  <a16:creationId xmlns:a16="http://schemas.microsoft.com/office/drawing/2014/main" id="{9975078F-279D-815B-D7E0-F46FD04B894B}"/>
                </a:ext>
              </a:extLst>
            </p:cNvPr>
            <p:cNvSpPr/>
            <p:nvPr/>
          </p:nvSpPr>
          <p:spPr>
            <a:xfrm>
              <a:off x="1059127" y="1007674"/>
              <a:ext cx="3196520" cy="2689562"/>
            </a:xfrm>
            <a:custGeom>
              <a:avLst/>
              <a:gdLst/>
              <a:ahLst/>
              <a:cxnLst/>
              <a:rect l="l" t="t" r="r" b="b"/>
              <a:pathLst>
                <a:path w="38292" h="32219" extrusionOk="0">
                  <a:moveTo>
                    <a:pt x="38291" y="0"/>
                  </a:moveTo>
                  <a:lnTo>
                    <a:pt x="1" y="4941"/>
                  </a:lnTo>
                  <a:lnTo>
                    <a:pt x="1" y="28158"/>
                  </a:lnTo>
                  <a:lnTo>
                    <a:pt x="38291" y="32218"/>
                  </a:lnTo>
                  <a:lnTo>
                    <a:pt x="38291" y="0"/>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53;p34">
              <a:extLst>
                <a:ext uri="{FF2B5EF4-FFF2-40B4-BE49-F238E27FC236}">
                  <a16:creationId xmlns:a16="http://schemas.microsoft.com/office/drawing/2014/main" id="{15190417-22F0-EE43-AAC9-DC1C480DB6BA}"/>
                </a:ext>
              </a:extLst>
            </p:cNvPr>
            <p:cNvSpPr/>
            <p:nvPr/>
          </p:nvSpPr>
          <p:spPr>
            <a:xfrm>
              <a:off x="991594" y="871190"/>
              <a:ext cx="3331587" cy="553456"/>
            </a:xfrm>
            <a:custGeom>
              <a:avLst/>
              <a:gdLst/>
              <a:ahLst/>
              <a:cxnLst/>
              <a:rect l="l" t="t" r="r" b="b"/>
              <a:pathLst>
                <a:path w="39910" h="6630" extrusionOk="0">
                  <a:moveTo>
                    <a:pt x="39481" y="0"/>
                  </a:moveTo>
                  <a:cubicBezTo>
                    <a:pt x="39462" y="0"/>
                    <a:pt x="39442" y="1"/>
                    <a:pt x="39422" y="4"/>
                  </a:cubicBezTo>
                  <a:lnTo>
                    <a:pt x="488" y="5493"/>
                  </a:lnTo>
                  <a:cubicBezTo>
                    <a:pt x="214" y="5529"/>
                    <a:pt x="0" y="5743"/>
                    <a:pt x="0" y="5945"/>
                  </a:cubicBezTo>
                  <a:lnTo>
                    <a:pt x="0" y="6302"/>
                  </a:lnTo>
                  <a:cubicBezTo>
                    <a:pt x="0" y="6495"/>
                    <a:pt x="172" y="6629"/>
                    <a:pt x="406" y="6629"/>
                  </a:cubicBezTo>
                  <a:cubicBezTo>
                    <a:pt x="432" y="6629"/>
                    <a:pt x="460" y="6628"/>
                    <a:pt x="488" y="6624"/>
                  </a:cubicBezTo>
                  <a:lnTo>
                    <a:pt x="39422" y="1588"/>
                  </a:lnTo>
                  <a:cubicBezTo>
                    <a:pt x="39707" y="1528"/>
                    <a:pt x="39910" y="1278"/>
                    <a:pt x="39910" y="980"/>
                  </a:cubicBezTo>
                  <a:lnTo>
                    <a:pt x="39910" y="480"/>
                  </a:lnTo>
                  <a:cubicBezTo>
                    <a:pt x="39910" y="204"/>
                    <a:pt x="39726" y="0"/>
                    <a:pt x="39481"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54;p34">
              <a:extLst>
                <a:ext uri="{FF2B5EF4-FFF2-40B4-BE49-F238E27FC236}">
                  <a16:creationId xmlns:a16="http://schemas.microsoft.com/office/drawing/2014/main" id="{3C032135-5318-FA95-300D-DF4CDA8C7C77}"/>
                </a:ext>
              </a:extLst>
            </p:cNvPr>
            <p:cNvSpPr/>
            <p:nvPr/>
          </p:nvSpPr>
          <p:spPr>
            <a:xfrm>
              <a:off x="4195858" y="911259"/>
              <a:ext cx="56765" cy="8014"/>
            </a:xfrm>
            <a:custGeom>
              <a:avLst/>
              <a:gdLst/>
              <a:ahLst/>
              <a:cxnLst/>
              <a:rect l="l" t="t" r="r" b="b"/>
              <a:pathLst>
                <a:path w="680" h="96" fill="none" extrusionOk="0">
                  <a:moveTo>
                    <a:pt x="1" y="96"/>
                  </a:moveTo>
                  <a:lnTo>
                    <a:pt x="680"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55;p34">
              <a:extLst>
                <a:ext uri="{FF2B5EF4-FFF2-40B4-BE49-F238E27FC236}">
                  <a16:creationId xmlns:a16="http://schemas.microsoft.com/office/drawing/2014/main" id="{040F5E11-96F4-1FA9-3897-6769657CFAAD}"/>
                </a:ext>
              </a:extLst>
            </p:cNvPr>
            <p:cNvSpPr/>
            <p:nvPr/>
          </p:nvSpPr>
          <p:spPr>
            <a:xfrm>
              <a:off x="4042845" y="929123"/>
              <a:ext cx="87568" cy="12021"/>
            </a:xfrm>
            <a:custGeom>
              <a:avLst/>
              <a:gdLst/>
              <a:ahLst/>
              <a:cxnLst/>
              <a:rect l="l" t="t" r="r" b="b"/>
              <a:pathLst>
                <a:path w="1049" h="144" fill="none" extrusionOk="0">
                  <a:moveTo>
                    <a:pt x="0" y="144"/>
                  </a:moveTo>
                  <a:lnTo>
                    <a:pt x="1048"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56;p34">
              <a:extLst>
                <a:ext uri="{FF2B5EF4-FFF2-40B4-BE49-F238E27FC236}">
                  <a16:creationId xmlns:a16="http://schemas.microsoft.com/office/drawing/2014/main" id="{9A5A57DA-E12C-3364-FEA4-80EF9F248E36}"/>
                </a:ext>
              </a:extLst>
            </p:cNvPr>
            <p:cNvSpPr/>
            <p:nvPr/>
          </p:nvSpPr>
          <p:spPr>
            <a:xfrm>
              <a:off x="1328507" y="947988"/>
              <a:ext cx="2663767" cy="380741"/>
            </a:xfrm>
            <a:custGeom>
              <a:avLst/>
              <a:gdLst/>
              <a:ahLst/>
              <a:cxnLst/>
              <a:rect l="l" t="t" r="r" b="b"/>
              <a:pathLst>
                <a:path w="31910" h="4561" fill="none" extrusionOk="0">
                  <a:moveTo>
                    <a:pt x="0" y="4561"/>
                  </a:moveTo>
                  <a:lnTo>
                    <a:pt x="3190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57;p34">
              <a:extLst>
                <a:ext uri="{FF2B5EF4-FFF2-40B4-BE49-F238E27FC236}">
                  <a16:creationId xmlns:a16="http://schemas.microsoft.com/office/drawing/2014/main" id="{18B965D7-2B76-AFAA-2726-ED8C3D1411D2}"/>
                </a:ext>
              </a:extLst>
            </p:cNvPr>
            <p:cNvSpPr/>
            <p:nvPr/>
          </p:nvSpPr>
          <p:spPr>
            <a:xfrm>
              <a:off x="1062132" y="1338577"/>
              <a:ext cx="197842" cy="27965"/>
            </a:xfrm>
            <a:custGeom>
              <a:avLst/>
              <a:gdLst/>
              <a:ahLst/>
              <a:cxnLst/>
              <a:rect l="l" t="t" r="r" b="b"/>
              <a:pathLst>
                <a:path w="2370" h="335" fill="none" extrusionOk="0">
                  <a:moveTo>
                    <a:pt x="0" y="334"/>
                  </a:moveTo>
                  <a:lnTo>
                    <a:pt x="2370"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58;p34">
              <a:extLst>
                <a:ext uri="{FF2B5EF4-FFF2-40B4-BE49-F238E27FC236}">
                  <a16:creationId xmlns:a16="http://schemas.microsoft.com/office/drawing/2014/main" id="{0D967A76-24F6-597A-FBF6-DF2E5FDBBA3A}"/>
                </a:ext>
              </a:extLst>
            </p:cNvPr>
            <p:cNvSpPr/>
            <p:nvPr/>
          </p:nvSpPr>
          <p:spPr>
            <a:xfrm>
              <a:off x="2427732" y="2591900"/>
              <a:ext cx="543772" cy="818079"/>
            </a:xfrm>
            <a:custGeom>
              <a:avLst/>
              <a:gdLst/>
              <a:ahLst/>
              <a:cxnLst/>
              <a:rect l="l" t="t" r="r" b="b"/>
              <a:pathLst>
                <a:path w="6514" h="9800" extrusionOk="0">
                  <a:moveTo>
                    <a:pt x="6513" y="1"/>
                  </a:moveTo>
                  <a:lnTo>
                    <a:pt x="1" y="25"/>
                  </a:lnTo>
                  <a:lnTo>
                    <a:pt x="1" y="9216"/>
                  </a:lnTo>
                  <a:lnTo>
                    <a:pt x="6513" y="9800"/>
                  </a:lnTo>
                  <a:lnTo>
                    <a:pt x="6513"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59;p34">
              <a:extLst>
                <a:ext uri="{FF2B5EF4-FFF2-40B4-BE49-F238E27FC236}">
                  <a16:creationId xmlns:a16="http://schemas.microsoft.com/office/drawing/2014/main" id="{EF31AB75-1C80-CEED-EB92-7460456B280F}"/>
                </a:ext>
              </a:extLst>
            </p:cNvPr>
            <p:cNvSpPr/>
            <p:nvPr/>
          </p:nvSpPr>
          <p:spPr>
            <a:xfrm>
              <a:off x="2427732" y="2591900"/>
              <a:ext cx="543772" cy="818079"/>
            </a:xfrm>
            <a:custGeom>
              <a:avLst/>
              <a:gdLst/>
              <a:ahLst/>
              <a:cxnLst/>
              <a:rect l="l" t="t" r="r" b="b"/>
              <a:pathLst>
                <a:path w="6514" h="9800" extrusionOk="0">
                  <a:moveTo>
                    <a:pt x="6513" y="1"/>
                  </a:moveTo>
                  <a:lnTo>
                    <a:pt x="1" y="25"/>
                  </a:lnTo>
                  <a:lnTo>
                    <a:pt x="1" y="9216"/>
                  </a:lnTo>
                  <a:lnTo>
                    <a:pt x="6513" y="9800"/>
                  </a:lnTo>
                  <a:lnTo>
                    <a:pt x="6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60;p34">
              <a:extLst>
                <a:ext uri="{FF2B5EF4-FFF2-40B4-BE49-F238E27FC236}">
                  <a16:creationId xmlns:a16="http://schemas.microsoft.com/office/drawing/2014/main" id="{1EFE5116-9E04-E90E-2862-F9FB7A9D36A2}"/>
                </a:ext>
              </a:extLst>
            </p:cNvPr>
            <p:cNvSpPr/>
            <p:nvPr/>
          </p:nvSpPr>
          <p:spPr>
            <a:xfrm>
              <a:off x="2971418" y="2591900"/>
              <a:ext cx="543772" cy="866747"/>
            </a:xfrm>
            <a:custGeom>
              <a:avLst/>
              <a:gdLst/>
              <a:ahLst/>
              <a:cxnLst/>
              <a:rect l="l" t="t" r="r" b="b"/>
              <a:pathLst>
                <a:path w="6514" h="10383" extrusionOk="0">
                  <a:moveTo>
                    <a:pt x="6513" y="1"/>
                  </a:moveTo>
                  <a:lnTo>
                    <a:pt x="0" y="13"/>
                  </a:lnTo>
                  <a:lnTo>
                    <a:pt x="0" y="9800"/>
                  </a:lnTo>
                  <a:lnTo>
                    <a:pt x="6513" y="10383"/>
                  </a:lnTo>
                  <a:lnTo>
                    <a:pt x="6513"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61;p34">
              <a:extLst>
                <a:ext uri="{FF2B5EF4-FFF2-40B4-BE49-F238E27FC236}">
                  <a16:creationId xmlns:a16="http://schemas.microsoft.com/office/drawing/2014/main" id="{FBB51682-3AD1-1570-357F-2F3D46E92C4D}"/>
                </a:ext>
              </a:extLst>
            </p:cNvPr>
            <p:cNvSpPr/>
            <p:nvPr/>
          </p:nvSpPr>
          <p:spPr>
            <a:xfrm>
              <a:off x="2971418" y="2591900"/>
              <a:ext cx="543772" cy="866747"/>
            </a:xfrm>
            <a:custGeom>
              <a:avLst/>
              <a:gdLst/>
              <a:ahLst/>
              <a:cxnLst/>
              <a:rect l="l" t="t" r="r" b="b"/>
              <a:pathLst>
                <a:path w="6514" h="10383" extrusionOk="0">
                  <a:moveTo>
                    <a:pt x="6513" y="1"/>
                  </a:moveTo>
                  <a:lnTo>
                    <a:pt x="0" y="13"/>
                  </a:lnTo>
                  <a:lnTo>
                    <a:pt x="0" y="9800"/>
                  </a:lnTo>
                  <a:lnTo>
                    <a:pt x="6513" y="10383"/>
                  </a:lnTo>
                  <a:lnTo>
                    <a:pt x="6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62;p34">
              <a:extLst>
                <a:ext uri="{FF2B5EF4-FFF2-40B4-BE49-F238E27FC236}">
                  <a16:creationId xmlns:a16="http://schemas.microsoft.com/office/drawing/2014/main" id="{E73B14E8-524B-5C1C-89DC-16B49807A09E}"/>
                </a:ext>
              </a:extLst>
            </p:cNvPr>
            <p:cNvSpPr/>
            <p:nvPr/>
          </p:nvSpPr>
          <p:spPr>
            <a:xfrm>
              <a:off x="3515103" y="2589896"/>
              <a:ext cx="543689" cy="918503"/>
            </a:xfrm>
            <a:custGeom>
              <a:avLst/>
              <a:gdLst/>
              <a:ahLst/>
              <a:cxnLst/>
              <a:rect l="l" t="t" r="r" b="b"/>
              <a:pathLst>
                <a:path w="6513" h="11003" extrusionOk="0">
                  <a:moveTo>
                    <a:pt x="6513" y="1"/>
                  </a:moveTo>
                  <a:lnTo>
                    <a:pt x="0" y="13"/>
                  </a:lnTo>
                  <a:lnTo>
                    <a:pt x="0" y="10407"/>
                  </a:lnTo>
                  <a:lnTo>
                    <a:pt x="6513" y="11002"/>
                  </a:lnTo>
                  <a:lnTo>
                    <a:pt x="6513"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63;p34">
              <a:extLst>
                <a:ext uri="{FF2B5EF4-FFF2-40B4-BE49-F238E27FC236}">
                  <a16:creationId xmlns:a16="http://schemas.microsoft.com/office/drawing/2014/main" id="{1AD9154A-488A-F15C-8C1A-24C0B3030D8B}"/>
                </a:ext>
              </a:extLst>
            </p:cNvPr>
            <p:cNvSpPr/>
            <p:nvPr/>
          </p:nvSpPr>
          <p:spPr>
            <a:xfrm>
              <a:off x="3515103" y="2589896"/>
              <a:ext cx="543689" cy="918503"/>
            </a:xfrm>
            <a:custGeom>
              <a:avLst/>
              <a:gdLst/>
              <a:ahLst/>
              <a:cxnLst/>
              <a:rect l="l" t="t" r="r" b="b"/>
              <a:pathLst>
                <a:path w="6513" h="11003" extrusionOk="0">
                  <a:moveTo>
                    <a:pt x="6513" y="1"/>
                  </a:moveTo>
                  <a:lnTo>
                    <a:pt x="0" y="13"/>
                  </a:lnTo>
                  <a:lnTo>
                    <a:pt x="0" y="10407"/>
                  </a:lnTo>
                  <a:lnTo>
                    <a:pt x="6513" y="11002"/>
                  </a:lnTo>
                  <a:lnTo>
                    <a:pt x="6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64;p34">
              <a:extLst>
                <a:ext uri="{FF2B5EF4-FFF2-40B4-BE49-F238E27FC236}">
                  <a16:creationId xmlns:a16="http://schemas.microsoft.com/office/drawing/2014/main" id="{F37710F3-66F8-26D1-E1A3-85663CAA0584}"/>
                </a:ext>
              </a:extLst>
            </p:cNvPr>
            <p:cNvSpPr/>
            <p:nvPr/>
          </p:nvSpPr>
          <p:spPr>
            <a:xfrm>
              <a:off x="2427732" y="2589896"/>
              <a:ext cx="1631067" cy="4090"/>
            </a:xfrm>
            <a:custGeom>
              <a:avLst/>
              <a:gdLst/>
              <a:ahLst/>
              <a:cxnLst/>
              <a:rect l="l" t="t" r="r" b="b"/>
              <a:pathLst>
                <a:path w="19539" h="49" fill="none" extrusionOk="0">
                  <a:moveTo>
                    <a:pt x="19539" y="1"/>
                  </a:moveTo>
                  <a:lnTo>
                    <a:pt x="1" y="49"/>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65;p34">
              <a:extLst>
                <a:ext uri="{FF2B5EF4-FFF2-40B4-BE49-F238E27FC236}">
                  <a16:creationId xmlns:a16="http://schemas.microsoft.com/office/drawing/2014/main" id="{BF966D0A-0463-59A7-DDDA-8DF1C1E14903}"/>
                </a:ext>
              </a:extLst>
            </p:cNvPr>
            <p:cNvSpPr/>
            <p:nvPr/>
          </p:nvSpPr>
          <p:spPr>
            <a:xfrm>
              <a:off x="2427732" y="2703258"/>
              <a:ext cx="1631067" cy="17948"/>
            </a:xfrm>
            <a:custGeom>
              <a:avLst/>
              <a:gdLst/>
              <a:ahLst/>
              <a:cxnLst/>
              <a:rect l="l" t="t" r="r" b="b"/>
              <a:pathLst>
                <a:path w="19539" h="215" fill="none" extrusionOk="0">
                  <a:moveTo>
                    <a:pt x="1" y="0"/>
                  </a:moveTo>
                  <a:lnTo>
                    <a:pt x="19539" y="215"/>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66;p34">
              <a:extLst>
                <a:ext uri="{FF2B5EF4-FFF2-40B4-BE49-F238E27FC236}">
                  <a16:creationId xmlns:a16="http://schemas.microsoft.com/office/drawing/2014/main" id="{2D6D69F9-F9B5-E065-E907-F6F4C5DFDA3C}"/>
                </a:ext>
              </a:extLst>
            </p:cNvPr>
            <p:cNvSpPr/>
            <p:nvPr/>
          </p:nvSpPr>
          <p:spPr>
            <a:xfrm>
              <a:off x="2427732" y="2812529"/>
              <a:ext cx="1631067" cy="39902"/>
            </a:xfrm>
            <a:custGeom>
              <a:avLst/>
              <a:gdLst/>
              <a:ahLst/>
              <a:cxnLst/>
              <a:rect l="l" t="t" r="r" b="b"/>
              <a:pathLst>
                <a:path w="19539" h="478" fill="none" extrusionOk="0">
                  <a:moveTo>
                    <a:pt x="19539" y="477"/>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67;p34">
              <a:extLst>
                <a:ext uri="{FF2B5EF4-FFF2-40B4-BE49-F238E27FC236}">
                  <a16:creationId xmlns:a16="http://schemas.microsoft.com/office/drawing/2014/main" id="{CD889C0B-5498-F0F0-D4E4-AD08E1B087C4}"/>
                </a:ext>
              </a:extLst>
            </p:cNvPr>
            <p:cNvSpPr/>
            <p:nvPr/>
          </p:nvSpPr>
          <p:spPr>
            <a:xfrm>
              <a:off x="2427732" y="2922886"/>
              <a:ext cx="1631067" cy="60688"/>
            </a:xfrm>
            <a:custGeom>
              <a:avLst/>
              <a:gdLst/>
              <a:ahLst/>
              <a:cxnLst/>
              <a:rect l="l" t="t" r="r" b="b"/>
              <a:pathLst>
                <a:path w="19539" h="727" fill="none" extrusionOk="0">
                  <a:moveTo>
                    <a:pt x="1" y="1"/>
                  </a:moveTo>
                  <a:lnTo>
                    <a:pt x="19539" y="72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68;p34">
              <a:extLst>
                <a:ext uri="{FF2B5EF4-FFF2-40B4-BE49-F238E27FC236}">
                  <a16:creationId xmlns:a16="http://schemas.microsoft.com/office/drawing/2014/main" id="{681CE641-9190-6AE3-345D-FADF535FFA6B}"/>
                </a:ext>
              </a:extLst>
            </p:cNvPr>
            <p:cNvSpPr/>
            <p:nvPr/>
          </p:nvSpPr>
          <p:spPr>
            <a:xfrm>
              <a:off x="2427732" y="3032240"/>
              <a:ext cx="1631067" cy="82559"/>
            </a:xfrm>
            <a:custGeom>
              <a:avLst/>
              <a:gdLst/>
              <a:ahLst/>
              <a:cxnLst/>
              <a:rect l="l" t="t" r="r" b="b"/>
              <a:pathLst>
                <a:path w="19539" h="989" fill="none" extrusionOk="0">
                  <a:moveTo>
                    <a:pt x="19539" y="988"/>
                  </a:moveTo>
                  <a:lnTo>
                    <a:pt x="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69;p34">
              <a:extLst>
                <a:ext uri="{FF2B5EF4-FFF2-40B4-BE49-F238E27FC236}">
                  <a16:creationId xmlns:a16="http://schemas.microsoft.com/office/drawing/2014/main" id="{6B0418BC-67FA-0D8A-6361-6562721EFFE9}"/>
                </a:ext>
              </a:extLst>
            </p:cNvPr>
            <p:cNvSpPr/>
            <p:nvPr/>
          </p:nvSpPr>
          <p:spPr>
            <a:xfrm>
              <a:off x="2427732" y="3141512"/>
              <a:ext cx="1631067" cy="104514"/>
            </a:xfrm>
            <a:custGeom>
              <a:avLst/>
              <a:gdLst/>
              <a:ahLst/>
              <a:cxnLst/>
              <a:rect l="l" t="t" r="r" b="b"/>
              <a:pathLst>
                <a:path w="19539" h="1252" fill="none" extrusionOk="0">
                  <a:moveTo>
                    <a:pt x="1" y="1"/>
                  </a:moveTo>
                  <a:lnTo>
                    <a:pt x="19539" y="125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70;p34">
              <a:extLst>
                <a:ext uri="{FF2B5EF4-FFF2-40B4-BE49-F238E27FC236}">
                  <a16:creationId xmlns:a16="http://schemas.microsoft.com/office/drawing/2014/main" id="{B7B995A9-F931-CF58-13D8-2BDC36E5F5B4}"/>
                </a:ext>
              </a:extLst>
            </p:cNvPr>
            <p:cNvSpPr/>
            <p:nvPr/>
          </p:nvSpPr>
          <p:spPr>
            <a:xfrm>
              <a:off x="2427732" y="3251868"/>
              <a:ext cx="1631067" cy="125300"/>
            </a:xfrm>
            <a:custGeom>
              <a:avLst/>
              <a:gdLst/>
              <a:ahLst/>
              <a:cxnLst/>
              <a:rect l="l" t="t" r="r" b="b"/>
              <a:pathLst>
                <a:path w="19539" h="1501" fill="none" extrusionOk="0">
                  <a:moveTo>
                    <a:pt x="19539" y="1501"/>
                  </a:moveTo>
                  <a:lnTo>
                    <a:pt x="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71;p34">
              <a:extLst>
                <a:ext uri="{FF2B5EF4-FFF2-40B4-BE49-F238E27FC236}">
                  <a16:creationId xmlns:a16="http://schemas.microsoft.com/office/drawing/2014/main" id="{544FA81C-172B-5AA8-3ED5-5690C4D1FDBC}"/>
                </a:ext>
              </a:extLst>
            </p:cNvPr>
            <p:cNvSpPr/>
            <p:nvPr/>
          </p:nvSpPr>
          <p:spPr>
            <a:xfrm>
              <a:off x="2427732" y="3361223"/>
              <a:ext cx="1631067" cy="147171"/>
            </a:xfrm>
            <a:custGeom>
              <a:avLst/>
              <a:gdLst/>
              <a:ahLst/>
              <a:cxnLst/>
              <a:rect l="l" t="t" r="r" b="b"/>
              <a:pathLst>
                <a:path w="19539" h="1763" fill="none" extrusionOk="0">
                  <a:moveTo>
                    <a:pt x="1" y="0"/>
                  </a:moveTo>
                  <a:lnTo>
                    <a:pt x="19539" y="176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72;p34">
              <a:extLst>
                <a:ext uri="{FF2B5EF4-FFF2-40B4-BE49-F238E27FC236}">
                  <a16:creationId xmlns:a16="http://schemas.microsoft.com/office/drawing/2014/main" id="{D2268EB8-B06E-F2AC-F7B1-4B6BCE484A3B}"/>
                </a:ext>
              </a:extLst>
            </p:cNvPr>
            <p:cNvSpPr/>
            <p:nvPr/>
          </p:nvSpPr>
          <p:spPr>
            <a:xfrm>
              <a:off x="2562881" y="2592901"/>
              <a:ext cx="83" cy="780348"/>
            </a:xfrm>
            <a:custGeom>
              <a:avLst/>
              <a:gdLst/>
              <a:ahLst/>
              <a:cxnLst/>
              <a:rect l="l" t="t" r="r" b="b"/>
              <a:pathLst>
                <a:path w="1" h="9348" fill="none" extrusionOk="0">
                  <a:moveTo>
                    <a:pt x="1" y="9347"/>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73;p34">
              <a:extLst>
                <a:ext uri="{FF2B5EF4-FFF2-40B4-BE49-F238E27FC236}">
                  <a16:creationId xmlns:a16="http://schemas.microsoft.com/office/drawing/2014/main" id="{1C391869-64E4-21BD-9633-7B0BC874E3D5}"/>
                </a:ext>
              </a:extLst>
            </p:cNvPr>
            <p:cNvSpPr/>
            <p:nvPr/>
          </p:nvSpPr>
          <p:spPr>
            <a:xfrm>
              <a:off x="2427732" y="2593903"/>
              <a:ext cx="83" cy="767409"/>
            </a:xfrm>
            <a:custGeom>
              <a:avLst/>
              <a:gdLst/>
              <a:ahLst/>
              <a:cxnLst/>
              <a:rect l="l" t="t" r="r" b="b"/>
              <a:pathLst>
                <a:path w="1" h="9193" fill="none" extrusionOk="0">
                  <a:moveTo>
                    <a:pt x="1" y="1"/>
                  </a:moveTo>
                  <a:lnTo>
                    <a:pt x="1" y="919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74;p34">
              <a:extLst>
                <a:ext uri="{FF2B5EF4-FFF2-40B4-BE49-F238E27FC236}">
                  <a16:creationId xmlns:a16="http://schemas.microsoft.com/office/drawing/2014/main" id="{E2523A1E-C349-2F95-2644-A8850F01EFD7}"/>
                </a:ext>
              </a:extLst>
            </p:cNvPr>
            <p:cNvSpPr/>
            <p:nvPr/>
          </p:nvSpPr>
          <p:spPr>
            <a:xfrm>
              <a:off x="2835267" y="2592901"/>
              <a:ext cx="83" cy="805140"/>
            </a:xfrm>
            <a:custGeom>
              <a:avLst/>
              <a:gdLst/>
              <a:ahLst/>
              <a:cxnLst/>
              <a:rect l="l" t="t" r="r" b="b"/>
              <a:pathLst>
                <a:path w="1" h="9645" fill="none" extrusionOk="0">
                  <a:moveTo>
                    <a:pt x="0" y="9645"/>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75;p34">
              <a:extLst>
                <a:ext uri="{FF2B5EF4-FFF2-40B4-BE49-F238E27FC236}">
                  <a16:creationId xmlns:a16="http://schemas.microsoft.com/office/drawing/2014/main" id="{D1DCF32C-F14B-4C44-D4DF-54D6A03B163D}"/>
                </a:ext>
              </a:extLst>
            </p:cNvPr>
            <p:cNvSpPr/>
            <p:nvPr/>
          </p:nvSpPr>
          <p:spPr>
            <a:xfrm>
              <a:off x="2699116" y="2592901"/>
              <a:ext cx="83" cy="792201"/>
            </a:xfrm>
            <a:custGeom>
              <a:avLst/>
              <a:gdLst/>
              <a:ahLst/>
              <a:cxnLst/>
              <a:rect l="l" t="t" r="r" b="b"/>
              <a:pathLst>
                <a:path w="1" h="9490" fill="none" extrusionOk="0">
                  <a:moveTo>
                    <a:pt x="0" y="1"/>
                  </a:moveTo>
                  <a:lnTo>
                    <a:pt x="0" y="949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76;p34">
              <a:extLst>
                <a:ext uri="{FF2B5EF4-FFF2-40B4-BE49-F238E27FC236}">
                  <a16:creationId xmlns:a16="http://schemas.microsoft.com/office/drawing/2014/main" id="{ECAE7004-95D3-61E1-279D-2CF4E2D3A442}"/>
                </a:ext>
              </a:extLst>
            </p:cNvPr>
            <p:cNvSpPr/>
            <p:nvPr/>
          </p:nvSpPr>
          <p:spPr>
            <a:xfrm>
              <a:off x="3106567" y="2591900"/>
              <a:ext cx="83" cy="831019"/>
            </a:xfrm>
            <a:custGeom>
              <a:avLst/>
              <a:gdLst/>
              <a:ahLst/>
              <a:cxnLst/>
              <a:rect l="l" t="t" r="r" b="b"/>
              <a:pathLst>
                <a:path w="1" h="9955" fill="none" extrusionOk="0">
                  <a:moveTo>
                    <a:pt x="1" y="9954"/>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77;p34">
              <a:extLst>
                <a:ext uri="{FF2B5EF4-FFF2-40B4-BE49-F238E27FC236}">
                  <a16:creationId xmlns:a16="http://schemas.microsoft.com/office/drawing/2014/main" id="{6017D61C-BE88-7207-080E-F8EE0C04C293}"/>
                </a:ext>
              </a:extLst>
            </p:cNvPr>
            <p:cNvSpPr/>
            <p:nvPr/>
          </p:nvSpPr>
          <p:spPr>
            <a:xfrm>
              <a:off x="2971418" y="2592901"/>
              <a:ext cx="83" cy="818080"/>
            </a:xfrm>
            <a:custGeom>
              <a:avLst/>
              <a:gdLst/>
              <a:ahLst/>
              <a:cxnLst/>
              <a:rect l="l" t="t" r="r" b="b"/>
              <a:pathLst>
                <a:path w="1" h="9800" fill="none" extrusionOk="0">
                  <a:moveTo>
                    <a:pt x="0" y="1"/>
                  </a:moveTo>
                  <a:lnTo>
                    <a:pt x="0" y="9799"/>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78;p34">
              <a:extLst>
                <a:ext uri="{FF2B5EF4-FFF2-40B4-BE49-F238E27FC236}">
                  <a16:creationId xmlns:a16="http://schemas.microsoft.com/office/drawing/2014/main" id="{B36B3A1D-5F78-E094-9354-4DAB09172189}"/>
                </a:ext>
              </a:extLst>
            </p:cNvPr>
            <p:cNvSpPr/>
            <p:nvPr/>
          </p:nvSpPr>
          <p:spPr>
            <a:xfrm>
              <a:off x="3378869" y="2591900"/>
              <a:ext cx="83" cy="854893"/>
            </a:xfrm>
            <a:custGeom>
              <a:avLst/>
              <a:gdLst/>
              <a:ahLst/>
              <a:cxnLst/>
              <a:rect l="l" t="t" r="r" b="b"/>
              <a:pathLst>
                <a:path w="1" h="10241" fill="none" extrusionOk="0">
                  <a:moveTo>
                    <a:pt x="1" y="10240"/>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79;p34">
              <a:extLst>
                <a:ext uri="{FF2B5EF4-FFF2-40B4-BE49-F238E27FC236}">
                  <a16:creationId xmlns:a16="http://schemas.microsoft.com/office/drawing/2014/main" id="{F1809C10-0A12-414B-BA30-6400FEDEF022}"/>
                </a:ext>
              </a:extLst>
            </p:cNvPr>
            <p:cNvSpPr/>
            <p:nvPr/>
          </p:nvSpPr>
          <p:spPr>
            <a:xfrm>
              <a:off x="3242718" y="2591900"/>
              <a:ext cx="83" cy="842956"/>
            </a:xfrm>
            <a:custGeom>
              <a:avLst/>
              <a:gdLst/>
              <a:ahLst/>
              <a:cxnLst/>
              <a:rect l="l" t="t" r="r" b="b"/>
              <a:pathLst>
                <a:path w="1" h="10098" fill="none" extrusionOk="0">
                  <a:moveTo>
                    <a:pt x="1" y="1"/>
                  </a:moveTo>
                  <a:lnTo>
                    <a:pt x="1" y="1009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80;p34">
              <a:extLst>
                <a:ext uri="{FF2B5EF4-FFF2-40B4-BE49-F238E27FC236}">
                  <a16:creationId xmlns:a16="http://schemas.microsoft.com/office/drawing/2014/main" id="{E047BC66-46FC-1E58-AD49-8E03D70717A0}"/>
                </a:ext>
              </a:extLst>
            </p:cNvPr>
            <p:cNvSpPr/>
            <p:nvPr/>
          </p:nvSpPr>
          <p:spPr>
            <a:xfrm>
              <a:off x="3651254" y="2590898"/>
              <a:ext cx="83" cy="880688"/>
            </a:xfrm>
            <a:custGeom>
              <a:avLst/>
              <a:gdLst/>
              <a:ahLst/>
              <a:cxnLst/>
              <a:rect l="l" t="t" r="r" b="b"/>
              <a:pathLst>
                <a:path w="1" h="10550" fill="none" extrusionOk="0">
                  <a:moveTo>
                    <a:pt x="0" y="10550"/>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81;p34">
              <a:extLst>
                <a:ext uri="{FF2B5EF4-FFF2-40B4-BE49-F238E27FC236}">
                  <a16:creationId xmlns:a16="http://schemas.microsoft.com/office/drawing/2014/main" id="{24F6BBCD-9BF5-F06C-A164-8C4B0F203AE7}"/>
                </a:ext>
              </a:extLst>
            </p:cNvPr>
            <p:cNvSpPr/>
            <p:nvPr/>
          </p:nvSpPr>
          <p:spPr>
            <a:xfrm>
              <a:off x="3515103" y="2590898"/>
              <a:ext cx="83" cy="868750"/>
            </a:xfrm>
            <a:custGeom>
              <a:avLst/>
              <a:gdLst/>
              <a:ahLst/>
              <a:cxnLst/>
              <a:rect l="l" t="t" r="r" b="b"/>
              <a:pathLst>
                <a:path w="1" h="10407" fill="none" extrusionOk="0">
                  <a:moveTo>
                    <a:pt x="0" y="1"/>
                  </a:moveTo>
                  <a:lnTo>
                    <a:pt x="0" y="1040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82;p34">
              <a:extLst>
                <a:ext uri="{FF2B5EF4-FFF2-40B4-BE49-F238E27FC236}">
                  <a16:creationId xmlns:a16="http://schemas.microsoft.com/office/drawing/2014/main" id="{6DB3091D-E6BA-AA59-7DA4-0713C499F14F}"/>
                </a:ext>
              </a:extLst>
            </p:cNvPr>
            <p:cNvSpPr/>
            <p:nvPr/>
          </p:nvSpPr>
          <p:spPr>
            <a:xfrm>
              <a:off x="3922555" y="2589896"/>
              <a:ext cx="83" cy="905564"/>
            </a:xfrm>
            <a:custGeom>
              <a:avLst/>
              <a:gdLst/>
              <a:ahLst/>
              <a:cxnLst/>
              <a:rect l="l" t="t" r="r" b="b"/>
              <a:pathLst>
                <a:path w="1" h="10848" fill="none" extrusionOk="0">
                  <a:moveTo>
                    <a:pt x="1" y="10848"/>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83;p34">
              <a:extLst>
                <a:ext uri="{FF2B5EF4-FFF2-40B4-BE49-F238E27FC236}">
                  <a16:creationId xmlns:a16="http://schemas.microsoft.com/office/drawing/2014/main" id="{A3A6E834-9DD6-F872-1580-296A58633AC4}"/>
                </a:ext>
              </a:extLst>
            </p:cNvPr>
            <p:cNvSpPr/>
            <p:nvPr/>
          </p:nvSpPr>
          <p:spPr>
            <a:xfrm>
              <a:off x="3786404" y="2590898"/>
              <a:ext cx="83" cy="892625"/>
            </a:xfrm>
            <a:custGeom>
              <a:avLst/>
              <a:gdLst/>
              <a:ahLst/>
              <a:cxnLst/>
              <a:rect l="l" t="t" r="r" b="b"/>
              <a:pathLst>
                <a:path w="1" h="10693" fill="none" extrusionOk="0">
                  <a:moveTo>
                    <a:pt x="1" y="1"/>
                  </a:moveTo>
                  <a:lnTo>
                    <a:pt x="1" y="10693"/>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84;p34">
              <a:extLst>
                <a:ext uri="{FF2B5EF4-FFF2-40B4-BE49-F238E27FC236}">
                  <a16:creationId xmlns:a16="http://schemas.microsoft.com/office/drawing/2014/main" id="{B022097E-FA96-D597-0DD1-7B5581547D95}"/>
                </a:ext>
              </a:extLst>
            </p:cNvPr>
            <p:cNvSpPr/>
            <p:nvPr/>
          </p:nvSpPr>
          <p:spPr>
            <a:xfrm>
              <a:off x="4058706" y="2589896"/>
              <a:ext cx="83" cy="918503"/>
            </a:xfrm>
            <a:custGeom>
              <a:avLst/>
              <a:gdLst/>
              <a:ahLst/>
              <a:cxnLst/>
              <a:rect l="l" t="t" r="r" b="b"/>
              <a:pathLst>
                <a:path w="1" h="11003" fill="none" extrusionOk="0">
                  <a:moveTo>
                    <a:pt x="1" y="1"/>
                  </a:moveTo>
                  <a:lnTo>
                    <a:pt x="1" y="1100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85;p34">
              <a:extLst>
                <a:ext uri="{FF2B5EF4-FFF2-40B4-BE49-F238E27FC236}">
                  <a16:creationId xmlns:a16="http://schemas.microsoft.com/office/drawing/2014/main" id="{85BA9836-57B9-4E46-4F63-61E63B44F1A4}"/>
                </a:ext>
              </a:extLst>
            </p:cNvPr>
            <p:cNvSpPr/>
            <p:nvPr/>
          </p:nvSpPr>
          <p:spPr>
            <a:xfrm>
              <a:off x="2427732" y="2589896"/>
              <a:ext cx="1631067" cy="918503"/>
            </a:xfrm>
            <a:custGeom>
              <a:avLst/>
              <a:gdLst/>
              <a:ahLst/>
              <a:cxnLst/>
              <a:rect l="l" t="t" r="r" b="b"/>
              <a:pathLst>
                <a:path w="19539" h="11003" fill="none" extrusionOk="0">
                  <a:moveTo>
                    <a:pt x="1" y="49"/>
                  </a:moveTo>
                  <a:lnTo>
                    <a:pt x="1" y="9240"/>
                  </a:lnTo>
                  <a:lnTo>
                    <a:pt x="19539" y="11002"/>
                  </a:lnTo>
                  <a:lnTo>
                    <a:pt x="19539" y="1"/>
                  </a:lnTo>
                  <a:lnTo>
                    <a:pt x="1" y="49"/>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86;p34">
              <a:extLst>
                <a:ext uri="{FF2B5EF4-FFF2-40B4-BE49-F238E27FC236}">
                  <a16:creationId xmlns:a16="http://schemas.microsoft.com/office/drawing/2014/main" id="{AD58C0F3-ECEE-57A3-2EBA-04135C68FC4E}"/>
                </a:ext>
              </a:extLst>
            </p:cNvPr>
            <p:cNvSpPr/>
            <p:nvPr/>
          </p:nvSpPr>
          <p:spPr>
            <a:xfrm>
              <a:off x="2454612" y="3140510"/>
              <a:ext cx="40820" cy="223720"/>
            </a:xfrm>
            <a:custGeom>
              <a:avLst/>
              <a:gdLst/>
              <a:ahLst/>
              <a:cxnLst/>
              <a:rect l="l" t="t" r="r" b="b"/>
              <a:pathLst>
                <a:path w="489" h="2680" extrusionOk="0">
                  <a:moveTo>
                    <a:pt x="0" y="1"/>
                  </a:moveTo>
                  <a:lnTo>
                    <a:pt x="0" y="2632"/>
                  </a:lnTo>
                  <a:lnTo>
                    <a:pt x="488" y="2680"/>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87;p34">
              <a:extLst>
                <a:ext uri="{FF2B5EF4-FFF2-40B4-BE49-F238E27FC236}">
                  <a16:creationId xmlns:a16="http://schemas.microsoft.com/office/drawing/2014/main" id="{3E7CCBF4-B7D3-E265-7C6C-60374D9DF401}"/>
                </a:ext>
              </a:extLst>
            </p:cNvPr>
            <p:cNvSpPr/>
            <p:nvPr/>
          </p:nvSpPr>
          <p:spPr>
            <a:xfrm>
              <a:off x="2495348" y="3032240"/>
              <a:ext cx="40820" cy="334995"/>
            </a:xfrm>
            <a:custGeom>
              <a:avLst/>
              <a:gdLst/>
              <a:ahLst/>
              <a:cxnLst/>
              <a:rect l="l" t="t" r="r" b="b"/>
              <a:pathLst>
                <a:path w="489" h="4013" extrusionOk="0">
                  <a:moveTo>
                    <a:pt x="0" y="0"/>
                  </a:moveTo>
                  <a:lnTo>
                    <a:pt x="0" y="3977"/>
                  </a:lnTo>
                  <a:lnTo>
                    <a:pt x="488" y="4013"/>
                  </a:lnTo>
                  <a:lnTo>
                    <a:pt x="488" y="24"/>
                  </a:lnTo>
                  <a:lnTo>
                    <a:pt x="0"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88;p34">
              <a:extLst>
                <a:ext uri="{FF2B5EF4-FFF2-40B4-BE49-F238E27FC236}">
                  <a16:creationId xmlns:a16="http://schemas.microsoft.com/office/drawing/2014/main" id="{F334102C-CFD9-7621-1C1A-53478D02E3B1}"/>
                </a:ext>
              </a:extLst>
            </p:cNvPr>
            <p:cNvSpPr/>
            <p:nvPr/>
          </p:nvSpPr>
          <p:spPr>
            <a:xfrm>
              <a:off x="2590763" y="2981486"/>
              <a:ext cx="40820" cy="394682"/>
            </a:xfrm>
            <a:custGeom>
              <a:avLst/>
              <a:gdLst/>
              <a:ahLst/>
              <a:cxnLst/>
              <a:rect l="l" t="t" r="r" b="b"/>
              <a:pathLst>
                <a:path w="489" h="4728" extrusionOk="0">
                  <a:moveTo>
                    <a:pt x="0" y="1"/>
                  </a:moveTo>
                  <a:lnTo>
                    <a:pt x="0" y="4680"/>
                  </a:lnTo>
                  <a:lnTo>
                    <a:pt x="488" y="4728"/>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89;p34">
              <a:extLst>
                <a:ext uri="{FF2B5EF4-FFF2-40B4-BE49-F238E27FC236}">
                  <a16:creationId xmlns:a16="http://schemas.microsoft.com/office/drawing/2014/main" id="{9E51B47E-FAB9-55E5-E7EE-A85BA89EAB6B}"/>
                </a:ext>
              </a:extLst>
            </p:cNvPr>
            <p:cNvSpPr/>
            <p:nvPr/>
          </p:nvSpPr>
          <p:spPr>
            <a:xfrm>
              <a:off x="2630498" y="2926892"/>
              <a:ext cx="41822" cy="453283"/>
            </a:xfrm>
            <a:custGeom>
              <a:avLst/>
              <a:gdLst/>
              <a:ahLst/>
              <a:cxnLst/>
              <a:rect l="l" t="t" r="r" b="b"/>
              <a:pathLst>
                <a:path w="501" h="5430" extrusionOk="0">
                  <a:moveTo>
                    <a:pt x="1" y="0"/>
                  </a:moveTo>
                  <a:lnTo>
                    <a:pt x="1" y="5382"/>
                  </a:lnTo>
                  <a:lnTo>
                    <a:pt x="501" y="5429"/>
                  </a:lnTo>
                  <a:lnTo>
                    <a:pt x="501" y="12"/>
                  </a:lnTo>
                  <a:lnTo>
                    <a:pt x="1"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90;p34">
              <a:extLst>
                <a:ext uri="{FF2B5EF4-FFF2-40B4-BE49-F238E27FC236}">
                  <a16:creationId xmlns:a16="http://schemas.microsoft.com/office/drawing/2014/main" id="{565BC37E-B19E-9B7F-25BF-E3805DBBF726}"/>
                </a:ext>
              </a:extLst>
            </p:cNvPr>
            <p:cNvSpPr/>
            <p:nvPr/>
          </p:nvSpPr>
          <p:spPr>
            <a:xfrm>
              <a:off x="2725912" y="3044178"/>
              <a:ext cx="40820" cy="343927"/>
            </a:xfrm>
            <a:custGeom>
              <a:avLst/>
              <a:gdLst/>
              <a:ahLst/>
              <a:cxnLst/>
              <a:rect l="l" t="t" r="r" b="b"/>
              <a:pathLst>
                <a:path w="489" h="4120" extrusionOk="0">
                  <a:moveTo>
                    <a:pt x="1" y="0"/>
                  </a:moveTo>
                  <a:lnTo>
                    <a:pt x="1" y="4084"/>
                  </a:lnTo>
                  <a:lnTo>
                    <a:pt x="489" y="4120"/>
                  </a:lnTo>
                  <a:lnTo>
                    <a:pt x="489" y="2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91;p34">
              <a:extLst>
                <a:ext uri="{FF2B5EF4-FFF2-40B4-BE49-F238E27FC236}">
                  <a16:creationId xmlns:a16="http://schemas.microsoft.com/office/drawing/2014/main" id="{78492C2B-A9C9-6040-52A3-9A8086DCC6F3}"/>
                </a:ext>
              </a:extLst>
            </p:cNvPr>
            <p:cNvSpPr/>
            <p:nvPr/>
          </p:nvSpPr>
          <p:spPr>
            <a:xfrm>
              <a:off x="2766649" y="2988498"/>
              <a:ext cx="40820" cy="403614"/>
            </a:xfrm>
            <a:custGeom>
              <a:avLst/>
              <a:gdLst/>
              <a:ahLst/>
              <a:cxnLst/>
              <a:rect l="l" t="t" r="r" b="b"/>
              <a:pathLst>
                <a:path w="489" h="4835" extrusionOk="0">
                  <a:moveTo>
                    <a:pt x="1" y="0"/>
                  </a:moveTo>
                  <a:lnTo>
                    <a:pt x="1" y="4799"/>
                  </a:lnTo>
                  <a:lnTo>
                    <a:pt x="489" y="4834"/>
                  </a:lnTo>
                  <a:lnTo>
                    <a:pt x="489" y="24"/>
                  </a:lnTo>
                  <a:lnTo>
                    <a:pt x="1"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92;p34">
              <a:extLst>
                <a:ext uri="{FF2B5EF4-FFF2-40B4-BE49-F238E27FC236}">
                  <a16:creationId xmlns:a16="http://schemas.microsoft.com/office/drawing/2014/main" id="{B98E063B-5FD3-3610-B426-0F87D8CDE68D}"/>
                </a:ext>
              </a:extLst>
            </p:cNvPr>
            <p:cNvSpPr/>
            <p:nvPr/>
          </p:nvSpPr>
          <p:spPr>
            <a:xfrm>
              <a:off x="2862063" y="3166388"/>
              <a:ext cx="40820" cy="234655"/>
            </a:xfrm>
            <a:custGeom>
              <a:avLst/>
              <a:gdLst/>
              <a:ahLst/>
              <a:cxnLst/>
              <a:rect l="l" t="t" r="r" b="b"/>
              <a:pathLst>
                <a:path w="489" h="2811" extrusionOk="0">
                  <a:moveTo>
                    <a:pt x="1" y="1"/>
                  </a:moveTo>
                  <a:lnTo>
                    <a:pt x="1" y="2763"/>
                  </a:lnTo>
                  <a:lnTo>
                    <a:pt x="489" y="2810"/>
                  </a:lnTo>
                  <a:lnTo>
                    <a:pt x="489" y="24"/>
                  </a:lnTo>
                  <a:lnTo>
                    <a:pt x="1" y="1"/>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93;p34">
              <a:extLst>
                <a:ext uri="{FF2B5EF4-FFF2-40B4-BE49-F238E27FC236}">
                  <a16:creationId xmlns:a16="http://schemas.microsoft.com/office/drawing/2014/main" id="{60609819-F909-5978-8978-26F7B1044E6D}"/>
                </a:ext>
              </a:extLst>
            </p:cNvPr>
            <p:cNvSpPr/>
            <p:nvPr/>
          </p:nvSpPr>
          <p:spPr>
            <a:xfrm>
              <a:off x="2902800" y="3122646"/>
              <a:ext cx="40820" cy="281403"/>
            </a:xfrm>
            <a:custGeom>
              <a:avLst/>
              <a:gdLst/>
              <a:ahLst/>
              <a:cxnLst/>
              <a:rect l="l" t="t" r="r" b="b"/>
              <a:pathLst>
                <a:path w="489" h="3371" extrusionOk="0">
                  <a:moveTo>
                    <a:pt x="1" y="1"/>
                  </a:moveTo>
                  <a:lnTo>
                    <a:pt x="1" y="3334"/>
                  </a:lnTo>
                  <a:lnTo>
                    <a:pt x="489" y="3370"/>
                  </a:lnTo>
                  <a:lnTo>
                    <a:pt x="489" y="24"/>
                  </a:lnTo>
                  <a:lnTo>
                    <a:pt x="1" y="1"/>
                  </a:lnTo>
                  <a:close/>
                </a:path>
              </a:pathLst>
            </a:custGeom>
            <a:solidFill>
              <a:srgbClr val="6453C2"/>
            </a:solidFill>
            <a:ln w="3875" cap="rnd" cmpd="sng">
              <a:solidFill>
                <a:srgbClr val="6453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94;p34">
              <a:extLst>
                <a:ext uri="{FF2B5EF4-FFF2-40B4-BE49-F238E27FC236}">
                  <a16:creationId xmlns:a16="http://schemas.microsoft.com/office/drawing/2014/main" id="{4E996BFE-B81C-60EB-D44E-6C0072E1749E}"/>
                </a:ext>
              </a:extLst>
            </p:cNvPr>
            <p:cNvSpPr/>
            <p:nvPr/>
          </p:nvSpPr>
          <p:spPr>
            <a:xfrm>
              <a:off x="2998214" y="3013291"/>
              <a:ext cx="40820" cy="399690"/>
            </a:xfrm>
            <a:custGeom>
              <a:avLst/>
              <a:gdLst/>
              <a:ahLst/>
              <a:cxnLst/>
              <a:rect l="l" t="t" r="r" b="b"/>
              <a:pathLst>
                <a:path w="489" h="4788" extrusionOk="0">
                  <a:moveTo>
                    <a:pt x="1" y="1"/>
                  </a:moveTo>
                  <a:lnTo>
                    <a:pt x="1" y="4740"/>
                  </a:lnTo>
                  <a:lnTo>
                    <a:pt x="489" y="4787"/>
                  </a:lnTo>
                  <a:lnTo>
                    <a:pt x="489" y="2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95;p34">
              <a:extLst>
                <a:ext uri="{FF2B5EF4-FFF2-40B4-BE49-F238E27FC236}">
                  <a16:creationId xmlns:a16="http://schemas.microsoft.com/office/drawing/2014/main" id="{ABDDD65F-A914-B81A-08D0-EECFD329B5A5}"/>
                </a:ext>
              </a:extLst>
            </p:cNvPr>
            <p:cNvSpPr/>
            <p:nvPr/>
          </p:nvSpPr>
          <p:spPr>
            <a:xfrm>
              <a:off x="3039034" y="3089839"/>
              <a:ext cx="40820" cy="327065"/>
            </a:xfrm>
            <a:custGeom>
              <a:avLst/>
              <a:gdLst/>
              <a:ahLst/>
              <a:cxnLst/>
              <a:rect l="l" t="t" r="r" b="b"/>
              <a:pathLst>
                <a:path w="489" h="3918" extrusionOk="0">
                  <a:moveTo>
                    <a:pt x="0" y="1"/>
                  </a:moveTo>
                  <a:lnTo>
                    <a:pt x="0" y="3870"/>
                  </a:lnTo>
                  <a:lnTo>
                    <a:pt x="488" y="3918"/>
                  </a:lnTo>
                  <a:lnTo>
                    <a:pt x="488" y="25"/>
                  </a:lnTo>
                  <a:lnTo>
                    <a:pt x="0"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96;p34">
              <a:extLst>
                <a:ext uri="{FF2B5EF4-FFF2-40B4-BE49-F238E27FC236}">
                  <a16:creationId xmlns:a16="http://schemas.microsoft.com/office/drawing/2014/main" id="{352A0B2A-8DB3-E4A3-7F1D-11F22693020F}"/>
                </a:ext>
              </a:extLst>
            </p:cNvPr>
            <p:cNvSpPr/>
            <p:nvPr/>
          </p:nvSpPr>
          <p:spPr>
            <a:xfrm>
              <a:off x="3134448" y="3077902"/>
              <a:ext cx="40820" cy="347016"/>
            </a:xfrm>
            <a:custGeom>
              <a:avLst/>
              <a:gdLst/>
              <a:ahLst/>
              <a:cxnLst/>
              <a:rect l="l" t="t" r="r" b="b"/>
              <a:pathLst>
                <a:path w="489" h="4157" extrusionOk="0">
                  <a:moveTo>
                    <a:pt x="0" y="1"/>
                  </a:moveTo>
                  <a:lnTo>
                    <a:pt x="0" y="4109"/>
                  </a:lnTo>
                  <a:lnTo>
                    <a:pt x="488" y="4156"/>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97;p34">
              <a:extLst>
                <a:ext uri="{FF2B5EF4-FFF2-40B4-BE49-F238E27FC236}">
                  <a16:creationId xmlns:a16="http://schemas.microsoft.com/office/drawing/2014/main" id="{EB887DAB-BCED-E951-3900-3ED82C49A378}"/>
                </a:ext>
              </a:extLst>
            </p:cNvPr>
            <p:cNvSpPr/>
            <p:nvPr/>
          </p:nvSpPr>
          <p:spPr>
            <a:xfrm>
              <a:off x="3175185" y="3021305"/>
              <a:ext cx="40820" cy="407537"/>
            </a:xfrm>
            <a:custGeom>
              <a:avLst/>
              <a:gdLst/>
              <a:ahLst/>
              <a:cxnLst/>
              <a:rect l="l" t="t" r="r" b="b"/>
              <a:pathLst>
                <a:path w="489" h="4882" extrusionOk="0">
                  <a:moveTo>
                    <a:pt x="0" y="0"/>
                  </a:moveTo>
                  <a:lnTo>
                    <a:pt x="0" y="4834"/>
                  </a:lnTo>
                  <a:lnTo>
                    <a:pt x="488" y="4882"/>
                  </a:lnTo>
                  <a:lnTo>
                    <a:pt x="488" y="24"/>
                  </a:lnTo>
                  <a:lnTo>
                    <a:pt x="0"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98;p34">
              <a:extLst>
                <a:ext uri="{FF2B5EF4-FFF2-40B4-BE49-F238E27FC236}">
                  <a16:creationId xmlns:a16="http://schemas.microsoft.com/office/drawing/2014/main" id="{D83D5C1E-D79C-FC84-4116-FB87A8C7715C}"/>
                </a:ext>
              </a:extLst>
            </p:cNvPr>
            <p:cNvSpPr/>
            <p:nvPr/>
          </p:nvSpPr>
          <p:spPr>
            <a:xfrm>
              <a:off x="3270599" y="3004359"/>
              <a:ext cx="40820" cy="432497"/>
            </a:xfrm>
            <a:custGeom>
              <a:avLst/>
              <a:gdLst/>
              <a:ahLst/>
              <a:cxnLst/>
              <a:rect l="l" t="t" r="r" b="b"/>
              <a:pathLst>
                <a:path w="489" h="5181" extrusionOk="0">
                  <a:moveTo>
                    <a:pt x="0" y="1"/>
                  </a:moveTo>
                  <a:lnTo>
                    <a:pt x="0" y="5144"/>
                  </a:lnTo>
                  <a:lnTo>
                    <a:pt x="488" y="5180"/>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99;p34">
              <a:extLst>
                <a:ext uri="{FF2B5EF4-FFF2-40B4-BE49-F238E27FC236}">
                  <a16:creationId xmlns:a16="http://schemas.microsoft.com/office/drawing/2014/main" id="{97AB171F-E834-278F-5840-16907F647580}"/>
                </a:ext>
              </a:extLst>
            </p:cNvPr>
            <p:cNvSpPr/>
            <p:nvPr/>
          </p:nvSpPr>
          <p:spPr>
            <a:xfrm>
              <a:off x="3311336" y="3038167"/>
              <a:ext cx="40820" cy="402612"/>
            </a:xfrm>
            <a:custGeom>
              <a:avLst/>
              <a:gdLst/>
              <a:ahLst/>
              <a:cxnLst/>
              <a:rect l="l" t="t" r="r" b="b"/>
              <a:pathLst>
                <a:path w="489" h="4823" extrusionOk="0">
                  <a:moveTo>
                    <a:pt x="0" y="1"/>
                  </a:moveTo>
                  <a:lnTo>
                    <a:pt x="0" y="4775"/>
                  </a:lnTo>
                  <a:lnTo>
                    <a:pt x="488" y="4823"/>
                  </a:lnTo>
                  <a:lnTo>
                    <a:pt x="488" y="24"/>
                  </a:lnTo>
                  <a:lnTo>
                    <a:pt x="0"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400;p34">
              <a:extLst>
                <a:ext uri="{FF2B5EF4-FFF2-40B4-BE49-F238E27FC236}">
                  <a16:creationId xmlns:a16="http://schemas.microsoft.com/office/drawing/2014/main" id="{FE91F0AA-90A1-4F97-F777-A2CD33F7F835}"/>
                </a:ext>
              </a:extLst>
            </p:cNvPr>
            <p:cNvSpPr/>
            <p:nvPr/>
          </p:nvSpPr>
          <p:spPr>
            <a:xfrm>
              <a:off x="3405748" y="2916959"/>
              <a:ext cx="40820" cy="532753"/>
            </a:xfrm>
            <a:custGeom>
              <a:avLst/>
              <a:gdLst/>
              <a:ahLst/>
              <a:cxnLst/>
              <a:rect l="l" t="t" r="r" b="b"/>
              <a:pathLst>
                <a:path w="489" h="6382" extrusionOk="0">
                  <a:moveTo>
                    <a:pt x="0" y="0"/>
                  </a:moveTo>
                  <a:lnTo>
                    <a:pt x="0" y="6334"/>
                  </a:lnTo>
                  <a:lnTo>
                    <a:pt x="489" y="6382"/>
                  </a:lnTo>
                  <a:lnTo>
                    <a:pt x="489" y="2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401;p34">
              <a:extLst>
                <a:ext uri="{FF2B5EF4-FFF2-40B4-BE49-F238E27FC236}">
                  <a16:creationId xmlns:a16="http://schemas.microsoft.com/office/drawing/2014/main" id="{DD264E18-E4E9-EBD5-5472-A6CE2485BAF2}"/>
                </a:ext>
              </a:extLst>
            </p:cNvPr>
            <p:cNvSpPr/>
            <p:nvPr/>
          </p:nvSpPr>
          <p:spPr>
            <a:xfrm>
              <a:off x="3446485" y="2855269"/>
              <a:ext cx="41822" cy="597448"/>
            </a:xfrm>
            <a:custGeom>
              <a:avLst/>
              <a:gdLst/>
              <a:ahLst/>
              <a:cxnLst/>
              <a:rect l="l" t="t" r="r" b="b"/>
              <a:pathLst>
                <a:path w="501" h="7157" extrusionOk="0">
                  <a:moveTo>
                    <a:pt x="1" y="1"/>
                  </a:moveTo>
                  <a:lnTo>
                    <a:pt x="1" y="7121"/>
                  </a:lnTo>
                  <a:lnTo>
                    <a:pt x="501" y="7157"/>
                  </a:lnTo>
                  <a:lnTo>
                    <a:pt x="501" y="13"/>
                  </a:lnTo>
                  <a:lnTo>
                    <a:pt x="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402;p34">
              <a:extLst>
                <a:ext uri="{FF2B5EF4-FFF2-40B4-BE49-F238E27FC236}">
                  <a16:creationId xmlns:a16="http://schemas.microsoft.com/office/drawing/2014/main" id="{0B82F2E1-B12C-54C2-799B-03DEF4DEFCEE}"/>
                </a:ext>
              </a:extLst>
            </p:cNvPr>
            <p:cNvSpPr/>
            <p:nvPr/>
          </p:nvSpPr>
          <p:spPr>
            <a:xfrm>
              <a:off x="3542901" y="2960617"/>
              <a:ext cx="40820" cy="501032"/>
            </a:xfrm>
            <a:custGeom>
              <a:avLst/>
              <a:gdLst/>
              <a:ahLst/>
              <a:cxnLst/>
              <a:rect l="l" t="t" r="r" b="b"/>
              <a:pathLst>
                <a:path w="489" h="6002" extrusionOk="0">
                  <a:moveTo>
                    <a:pt x="0" y="1"/>
                  </a:moveTo>
                  <a:lnTo>
                    <a:pt x="0" y="5954"/>
                  </a:lnTo>
                  <a:lnTo>
                    <a:pt x="489" y="6002"/>
                  </a:lnTo>
                  <a:lnTo>
                    <a:pt x="489" y="1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403;p34">
              <a:extLst>
                <a:ext uri="{FF2B5EF4-FFF2-40B4-BE49-F238E27FC236}">
                  <a16:creationId xmlns:a16="http://schemas.microsoft.com/office/drawing/2014/main" id="{4FBD44F6-34C2-9BB9-21C0-48C34F357C43}"/>
                </a:ext>
              </a:extLst>
            </p:cNvPr>
            <p:cNvSpPr/>
            <p:nvPr/>
          </p:nvSpPr>
          <p:spPr>
            <a:xfrm>
              <a:off x="3583638" y="2931818"/>
              <a:ext cx="39819" cy="533839"/>
            </a:xfrm>
            <a:custGeom>
              <a:avLst/>
              <a:gdLst/>
              <a:ahLst/>
              <a:cxnLst/>
              <a:rect l="l" t="t" r="r" b="b"/>
              <a:pathLst>
                <a:path w="477" h="6395" extrusionOk="0">
                  <a:moveTo>
                    <a:pt x="1" y="1"/>
                  </a:moveTo>
                  <a:lnTo>
                    <a:pt x="1" y="6347"/>
                  </a:lnTo>
                  <a:lnTo>
                    <a:pt x="477" y="6394"/>
                  </a:lnTo>
                  <a:lnTo>
                    <a:pt x="477" y="13"/>
                  </a:lnTo>
                  <a:lnTo>
                    <a:pt x="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404;p34">
              <a:extLst>
                <a:ext uri="{FF2B5EF4-FFF2-40B4-BE49-F238E27FC236}">
                  <a16:creationId xmlns:a16="http://schemas.microsoft.com/office/drawing/2014/main" id="{C5E9A03F-A618-3D12-72EC-3FB922F3390F}"/>
                </a:ext>
              </a:extLst>
            </p:cNvPr>
            <p:cNvSpPr/>
            <p:nvPr/>
          </p:nvSpPr>
          <p:spPr>
            <a:xfrm>
              <a:off x="3678050" y="2898009"/>
              <a:ext cx="40820" cy="575577"/>
            </a:xfrm>
            <a:custGeom>
              <a:avLst/>
              <a:gdLst/>
              <a:ahLst/>
              <a:cxnLst/>
              <a:rect l="l" t="t" r="r" b="b"/>
              <a:pathLst>
                <a:path w="489" h="6895" extrusionOk="0">
                  <a:moveTo>
                    <a:pt x="1" y="1"/>
                  </a:moveTo>
                  <a:lnTo>
                    <a:pt x="1" y="6859"/>
                  </a:lnTo>
                  <a:lnTo>
                    <a:pt x="489" y="6895"/>
                  </a:lnTo>
                  <a:lnTo>
                    <a:pt x="489" y="13"/>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405;p34">
              <a:extLst>
                <a:ext uri="{FF2B5EF4-FFF2-40B4-BE49-F238E27FC236}">
                  <a16:creationId xmlns:a16="http://schemas.microsoft.com/office/drawing/2014/main" id="{BA2CB118-F159-6CBE-F7AC-DE86BDDB2C69}"/>
                </a:ext>
              </a:extLst>
            </p:cNvPr>
            <p:cNvSpPr/>
            <p:nvPr/>
          </p:nvSpPr>
          <p:spPr>
            <a:xfrm>
              <a:off x="3718787" y="2910948"/>
              <a:ext cx="40904" cy="566645"/>
            </a:xfrm>
            <a:custGeom>
              <a:avLst/>
              <a:gdLst/>
              <a:ahLst/>
              <a:cxnLst/>
              <a:rect l="l" t="t" r="r" b="b"/>
              <a:pathLst>
                <a:path w="490" h="6788" extrusionOk="0">
                  <a:moveTo>
                    <a:pt x="1" y="1"/>
                  </a:moveTo>
                  <a:lnTo>
                    <a:pt x="1" y="6740"/>
                  </a:lnTo>
                  <a:lnTo>
                    <a:pt x="489" y="6787"/>
                  </a:lnTo>
                  <a:lnTo>
                    <a:pt x="489" y="13"/>
                  </a:lnTo>
                  <a:lnTo>
                    <a:pt x="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406;p34">
              <a:extLst>
                <a:ext uri="{FF2B5EF4-FFF2-40B4-BE49-F238E27FC236}">
                  <a16:creationId xmlns:a16="http://schemas.microsoft.com/office/drawing/2014/main" id="{ECAE4143-4A72-90FB-2625-88D2E621A1BC}"/>
                </a:ext>
              </a:extLst>
            </p:cNvPr>
            <p:cNvSpPr/>
            <p:nvPr/>
          </p:nvSpPr>
          <p:spPr>
            <a:xfrm>
              <a:off x="3814201" y="2818539"/>
              <a:ext cx="40904" cy="666985"/>
            </a:xfrm>
            <a:custGeom>
              <a:avLst/>
              <a:gdLst/>
              <a:ahLst/>
              <a:cxnLst/>
              <a:rect l="l" t="t" r="r" b="b"/>
              <a:pathLst>
                <a:path w="490" h="7990" extrusionOk="0">
                  <a:moveTo>
                    <a:pt x="1" y="0"/>
                  </a:moveTo>
                  <a:lnTo>
                    <a:pt x="1" y="7954"/>
                  </a:lnTo>
                  <a:lnTo>
                    <a:pt x="489" y="7989"/>
                  </a:lnTo>
                  <a:lnTo>
                    <a:pt x="489" y="12"/>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407;p34">
              <a:extLst>
                <a:ext uri="{FF2B5EF4-FFF2-40B4-BE49-F238E27FC236}">
                  <a16:creationId xmlns:a16="http://schemas.microsoft.com/office/drawing/2014/main" id="{1E8AAE3F-3CD4-5737-BD05-FFABAF9E8C1D}"/>
                </a:ext>
              </a:extLst>
            </p:cNvPr>
            <p:cNvSpPr/>
            <p:nvPr/>
          </p:nvSpPr>
          <p:spPr>
            <a:xfrm>
              <a:off x="3855022" y="2782728"/>
              <a:ext cx="40820" cy="706804"/>
            </a:xfrm>
            <a:custGeom>
              <a:avLst/>
              <a:gdLst/>
              <a:ahLst/>
              <a:cxnLst/>
              <a:rect l="l" t="t" r="r" b="b"/>
              <a:pathLst>
                <a:path w="489" h="8467" extrusionOk="0">
                  <a:moveTo>
                    <a:pt x="0" y="1"/>
                  </a:moveTo>
                  <a:lnTo>
                    <a:pt x="0" y="8418"/>
                  </a:lnTo>
                  <a:lnTo>
                    <a:pt x="488" y="8466"/>
                  </a:lnTo>
                  <a:lnTo>
                    <a:pt x="488" y="13"/>
                  </a:lnTo>
                  <a:lnTo>
                    <a:pt x="0"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408;p34">
              <a:extLst>
                <a:ext uri="{FF2B5EF4-FFF2-40B4-BE49-F238E27FC236}">
                  <a16:creationId xmlns:a16="http://schemas.microsoft.com/office/drawing/2014/main" id="{112C899F-9910-CEC3-F40F-295E32191CB7}"/>
                </a:ext>
              </a:extLst>
            </p:cNvPr>
            <p:cNvSpPr/>
            <p:nvPr/>
          </p:nvSpPr>
          <p:spPr>
            <a:xfrm>
              <a:off x="3949434" y="2716197"/>
              <a:ext cx="41822" cy="782268"/>
            </a:xfrm>
            <a:custGeom>
              <a:avLst/>
              <a:gdLst/>
              <a:ahLst/>
              <a:cxnLst/>
              <a:rect l="l" t="t" r="r" b="b"/>
              <a:pathLst>
                <a:path w="501" h="9371" extrusionOk="0">
                  <a:moveTo>
                    <a:pt x="0" y="0"/>
                  </a:moveTo>
                  <a:lnTo>
                    <a:pt x="0" y="9323"/>
                  </a:lnTo>
                  <a:lnTo>
                    <a:pt x="500" y="9370"/>
                  </a:lnTo>
                  <a:lnTo>
                    <a:pt x="5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409;p34">
              <a:extLst>
                <a:ext uri="{FF2B5EF4-FFF2-40B4-BE49-F238E27FC236}">
                  <a16:creationId xmlns:a16="http://schemas.microsoft.com/office/drawing/2014/main" id="{81004907-D578-083D-41F4-FFDBCADD091F}"/>
                </a:ext>
              </a:extLst>
            </p:cNvPr>
            <p:cNvSpPr/>
            <p:nvPr/>
          </p:nvSpPr>
          <p:spPr>
            <a:xfrm>
              <a:off x="3991173" y="2683390"/>
              <a:ext cx="40820" cy="817996"/>
            </a:xfrm>
            <a:custGeom>
              <a:avLst/>
              <a:gdLst/>
              <a:ahLst/>
              <a:cxnLst/>
              <a:rect l="l" t="t" r="r" b="b"/>
              <a:pathLst>
                <a:path w="489" h="9799" extrusionOk="0">
                  <a:moveTo>
                    <a:pt x="0" y="0"/>
                  </a:moveTo>
                  <a:lnTo>
                    <a:pt x="0" y="9763"/>
                  </a:lnTo>
                  <a:lnTo>
                    <a:pt x="488" y="9799"/>
                  </a:lnTo>
                  <a:lnTo>
                    <a:pt x="488"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410;p34">
              <a:extLst>
                <a:ext uri="{FF2B5EF4-FFF2-40B4-BE49-F238E27FC236}">
                  <a16:creationId xmlns:a16="http://schemas.microsoft.com/office/drawing/2014/main" id="{23FB98E4-34A1-E999-0350-002DDEC99667}"/>
                </a:ext>
              </a:extLst>
            </p:cNvPr>
            <p:cNvSpPr/>
            <p:nvPr/>
          </p:nvSpPr>
          <p:spPr>
            <a:xfrm>
              <a:off x="2838188" y="2878893"/>
              <a:ext cx="170044" cy="125634"/>
            </a:xfrm>
            <a:custGeom>
              <a:avLst/>
              <a:gdLst/>
              <a:ahLst/>
              <a:cxnLst/>
              <a:rect l="l" t="t" r="r" b="b"/>
              <a:pathLst>
                <a:path w="2037" h="1505" extrusionOk="0">
                  <a:moveTo>
                    <a:pt x="271" y="1"/>
                  </a:moveTo>
                  <a:cubicBezTo>
                    <a:pt x="132" y="1"/>
                    <a:pt x="12" y="112"/>
                    <a:pt x="1" y="254"/>
                  </a:cubicBezTo>
                  <a:lnTo>
                    <a:pt x="1" y="1159"/>
                  </a:lnTo>
                  <a:cubicBezTo>
                    <a:pt x="13" y="1313"/>
                    <a:pt x="156" y="1444"/>
                    <a:pt x="311" y="1444"/>
                  </a:cubicBezTo>
                  <a:lnTo>
                    <a:pt x="1727" y="1504"/>
                  </a:lnTo>
                  <a:lnTo>
                    <a:pt x="1739" y="1504"/>
                  </a:lnTo>
                  <a:cubicBezTo>
                    <a:pt x="1746" y="1504"/>
                    <a:pt x="1754" y="1505"/>
                    <a:pt x="1761" y="1505"/>
                  </a:cubicBezTo>
                  <a:cubicBezTo>
                    <a:pt x="1906" y="1505"/>
                    <a:pt x="2026" y="1390"/>
                    <a:pt x="2037" y="1242"/>
                  </a:cubicBezTo>
                  <a:lnTo>
                    <a:pt x="2037" y="325"/>
                  </a:lnTo>
                  <a:cubicBezTo>
                    <a:pt x="2025" y="158"/>
                    <a:pt x="1894" y="39"/>
                    <a:pt x="1727" y="39"/>
                  </a:cubicBezTo>
                  <a:lnTo>
                    <a:pt x="311" y="4"/>
                  </a:lnTo>
                  <a:cubicBezTo>
                    <a:pt x="297" y="2"/>
                    <a:pt x="284" y="1"/>
                    <a:pt x="271"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411;p34">
              <a:extLst>
                <a:ext uri="{FF2B5EF4-FFF2-40B4-BE49-F238E27FC236}">
                  <a16:creationId xmlns:a16="http://schemas.microsoft.com/office/drawing/2014/main" id="{E0D4AFFA-4ED4-1A7E-457A-2CCF8C94382D}"/>
                </a:ext>
              </a:extLst>
            </p:cNvPr>
            <p:cNvSpPr/>
            <p:nvPr/>
          </p:nvSpPr>
          <p:spPr>
            <a:xfrm>
              <a:off x="2858139" y="2898009"/>
              <a:ext cx="38817" cy="79638"/>
            </a:xfrm>
            <a:custGeom>
              <a:avLst/>
              <a:gdLst/>
              <a:ahLst/>
              <a:cxnLst/>
              <a:rect l="l" t="t" r="r" b="b"/>
              <a:pathLst>
                <a:path w="465" h="954" extrusionOk="0">
                  <a:moveTo>
                    <a:pt x="167" y="1"/>
                  </a:moveTo>
                  <a:lnTo>
                    <a:pt x="167" y="72"/>
                  </a:lnTo>
                  <a:cubicBezTo>
                    <a:pt x="72" y="72"/>
                    <a:pt x="0" y="156"/>
                    <a:pt x="12" y="251"/>
                  </a:cubicBezTo>
                  <a:cubicBezTo>
                    <a:pt x="12" y="346"/>
                    <a:pt x="48" y="418"/>
                    <a:pt x="179" y="501"/>
                  </a:cubicBezTo>
                  <a:cubicBezTo>
                    <a:pt x="274" y="572"/>
                    <a:pt x="310" y="632"/>
                    <a:pt x="310" y="680"/>
                  </a:cubicBezTo>
                  <a:cubicBezTo>
                    <a:pt x="310" y="727"/>
                    <a:pt x="274" y="751"/>
                    <a:pt x="226" y="751"/>
                  </a:cubicBezTo>
                  <a:cubicBezTo>
                    <a:pt x="179" y="751"/>
                    <a:pt x="155" y="727"/>
                    <a:pt x="155" y="668"/>
                  </a:cubicBezTo>
                  <a:lnTo>
                    <a:pt x="155" y="608"/>
                  </a:lnTo>
                  <a:lnTo>
                    <a:pt x="0" y="608"/>
                  </a:lnTo>
                  <a:lnTo>
                    <a:pt x="0" y="668"/>
                  </a:lnTo>
                  <a:cubicBezTo>
                    <a:pt x="0" y="763"/>
                    <a:pt x="72" y="846"/>
                    <a:pt x="167" y="870"/>
                  </a:cubicBezTo>
                  <a:lnTo>
                    <a:pt x="167" y="953"/>
                  </a:lnTo>
                  <a:lnTo>
                    <a:pt x="298" y="953"/>
                  </a:lnTo>
                  <a:lnTo>
                    <a:pt x="298" y="870"/>
                  </a:lnTo>
                  <a:cubicBezTo>
                    <a:pt x="393" y="870"/>
                    <a:pt x="464" y="775"/>
                    <a:pt x="464" y="680"/>
                  </a:cubicBezTo>
                  <a:cubicBezTo>
                    <a:pt x="464" y="584"/>
                    <a:pt x="417" y="525"/>
                    <a:pt x="298" y="429"/>
                  </a:cubicBezTo>
                  <a:cubicBezTo>
                    <a:pt x="191" y="358"/>
                    <a:pt x="167" y="310"/>
                    <a:pt x="167" y="263"/>
                  </a:cubicBezTo>
                  <a:cubicBezTo>
                    <a:pt x="167" y="215"/>
                    <a:pt x="191" y="191"/>
                    <a:pt x="238" y="191"/>
                  </a:cubicBezTo>
                  <a:lnTo>
                    <a:pt x="250" y="191"/>
                  </a:lnTo>
                  <a:cubicBezTo>
                    <a:pt x="298" y="191"/>
                    <a:pt x="322" y="227"/>
                    <a:pt x="310" y="263"/>
                  </a:cubicBezTo>
                  <a:lnTo>
                    <a:pt x="310" y="299"/>
                  </a:lnTo>
                  <a:lnTo>
                    <a:pt x="464" y="299"/>
                  </a:lnTo>
                  <a:lnTo>
                    <a:pt x="464" y="275"/>
                  </a:lnTo>
                  <a:cubicBezTo>
                    <a:pt x="464" y="168"/>
                    <a:pt x="393" y="84"/>
                    <a:pt x="298" y="72"/>
                  </a:cubicBezTo>
                  <a:lnTo>
                    <a:pt x="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412;p34">
              <a:extLst>
                <a:ext uri="{FF2B5EF4-FFF2-40B4-BE49-F238E27FC236}">
                  <a16:creationId xmlns:a16="http://schemas.microsoft.com/office/drawing/2014/main" id="{E156A70C-E84C-84E5-C87E-38568E9413B6}"/>
                </a:ext>
              </a:extLst>
            </p:cNvPr>
            <p:cNvSpPr/>
            <p:nvPr/>
          </p:nvSpPr>
          <p:spPr>
            <a:xfrm>
              <a:off x="2919745" y="2900013"/>
              <a:ext cx="69620" cy="83561"/>
            </a:xfrm>
            <a:custGeom>
              <a:avLst/>
              <a:gdLst/>
              <a:ahLst/>
              <a:cxnLst/>
              <a:rect l="l" t="t" r="r" b="b"/>
              <a:pathLst>
                <a:path w="834" h="1001" extrusionOk="0">
                  <a:moveTo>
                    <a:pt x="238" y="1"/>
                  </a:moveTo>
                  <a:lnTo>
                    <a:pt x="238" y="548"/>
                  </a:lnTo>
                  <a:lnTo>
                    <a:pt x="0" y="536"/>
                  </a:lnTo>
                  <a:lnTo>
                    <a:pt x="0" y="536"/>
                  </a:lnTo>
                  <a:cubicBezTo>
                    <a:pt x="167" y="727"/>
                    <a:pt x="250" y="822"/>
                    <a:pt x="417" y="1001"/>
                  </a:cubicBezTo>
                  <a:lnTo>
                    <a:pt x="834" y="560"/>
                  </a:lnTo>
                  <a:lnTo>
                    <a:pt x="584" y="560"/>
                  </a:lnTo>
                  <a:lnTo>
                    <a:pt x="584" y="13"/>
                  </a:lnTo>
                  <a:lnTo>
                    <a:pt x="238" y="1"/>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413;p34">
              <a:extLst>
                <a:ext uri="{FF2B5EF4-FFF2-40B4-BE49-F238E27FC236}">
                  <a16:creationId xmlns:a16="http://schemas.microsoft.com/office/drawing/2014/main" id="{DECB9104-2954-9A1A-A81A-6C9AD8A3AE1C}"/>
                </a:ext>
              </a:extLst>
            </p:cNvPr>
            <p:cNvSpPr/>
            <p:nvPr/>
          </p:nvSpPr>
          <p:spPr>
            <a:xfrm>
              <a:off x="3592570" y="2694242"/>
              <a:ext cx="171045" cy="133314"/>
            </a:xfrm>
            <a:custGeom>
              <a:avLst/>
              <a:gdLst/>
              <a:ahLst/>
              <a:cxnLst/>
              <a:rect l="l" t="t" r="r" b="b"/>
              <a:pathLst>
                <a:path w="2049" h="1597" extrusionOk="0">
                  <a:moveTo>
                    <a:pt x="291" y="0"/>
                  </a:moveTo>
                  <a:cubicBezTo>
                    <a:pt x="144" y="0"/>
                    <a:pt x="12" y="127"/>
                    <a:pt x="1" y="287"/>
                  </a:cubicBezTo>
                  <a:lnTo>
                    <a:pt x="1" y="1263"/>
                  </a:lnTo>
                  <a:cubicBezTo>
                    <a:pt x="13" y="1430"/>
                    <a:pt x="144" y="1561"/>
                    <a:pt x="310" y="1561"/>
                  </a:cubicBezTo>
                  <a:lnTo>
                    <a:pt x="1739" y="1597"/>
                  </a:lnTo>
                  <a:cubicBezTo>
                    <a:pt x="1906" y="1597"/>
                    <a:pt x="2037" y="1466"/>
                    <a:pt x="2049" y="1299"/>
                  </a:cubicBezTo>
                  <a:lnTo>
                    <a:pt x="2049" y="299"/>
                  </a:lnTo>
                  <a:cubicBezTo>
                    <a:pt x="2037" y="144"/>
                    <a:pt x="1906" y="13"/>
                    <a:pt x="1739" y="13"/>
                  </a:cubicBezTo>
                  <a:lnTo>
                    <a:pt x="310" y="1"/>
                  </a:lnTo>
                  <a:cubicBezTo>
                    <a:pt x="304" y="1"/>
                    <a:pt x="297" y="0"/>
                    <a:pt x="291"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414;p34">
              <a:extLst>
                <a:ext uri="{FF2B5EF4-FFF2-40B4-BE49-F238E27FC236}">
                  <a16:creationId xmlns:a16="http://schemas.microsoft.com/office/drawing/2014/main" id="{4E245553-9F88-6C6D-00A4-5F51DF87950A}"/>
                </a:ext>
              </a:extLst>
            </p:cNvPr>
            <p:cNvSpPr/>
            <p:nvPr/>
          </p:nvSpPr>
          <p:spPr>
            <a:xfrm>
              <a:off x="3612437" y="2714193"/>
              <a:ext cx="39902" cy="85564"/>
            </a:xfrm>
            <a:custGeom>
              <a:avLst/>
              <a:gdLst/>
              <a:ahLst/>
              <a:cxnLst/>
              <a:rect l="l" t="t" r="r" b="b"/>
              <a:pathLst>
                <a:path w="478" h="1025" extrusionOk="0">
                  <a:moveTo>
                    <a:pt x="168" y="0"/>
                  </a:moveTo>
                  <a:lnTo>
                    <a:pt x="168" y="84"/>
                  </a:lnTo>
                  <a:cubicBezTo>
                    <a:pt x="72" y="95"/>
                    <a:pt x="1" y="191"/>
                    <a:pt x="13" y="286"/>
                  </a:cubicBezTo>
                  <a:cubicBezTo>
                    <a:pt x="13" y="381"/>
                    <a:pt x="60" y="453"/>
                    <a:pt x="180" y="548"/>
                  </a:cubicBezTo>
                  <a:cubicBezTo>
                    <a:pt x="287" y="631"/>
                    <a:pt x="310" y="679"/>
                    <a:pt x="310" y="738"/>
                  </a:cubicBezTo>
                  <a:lnTo>
                    <a:pt x="310" y="762"/>
                  </a:lnTo>
                  <a:cubicBezTo>
                    <a:pt x="310" y="798"/>
                    <a:pt x="275" y="822"/>
                    <a:pt x="227" y="822"/>
                  </a:cubicBezTo>
                  <a:lnTo>
                    <a:pt x="215" y="822"/>
                  </a:lnTo>
                  <a:cubicBezTo>
                    <a:pt x="180" y="810"/>
                    <a:pt x="144" y="774"/>
                    <a:pt x="156" y="738"/>
                  </a:cubicBezTo>
                  <a:lnTo>
                    <a:pt x="156" y="667"/>
                  </a:lnTo>
                  <a:lnTo>
                    <a:pt x="13" y="667"/>
                  </a:lnTo>
                  <a:lnTo>
                    <a:pt x="13" y="726"/>
                  </a:lnTo>
                  <a:cubicBezTo>
                    <a:pt x="1" y="834"/>
                    <a:pt x="72" y="929"/>
                    <a:pt x="168" y="941"/>
                  </a:cubicBezTo>
                  <a:lnTo>
                    <a:pt x="168" y="1024"/>
                  </a:lnTo>
                  <a:lnTo>
                    <a:pt x="299" y="1024"/>
                  </a:lnTo>
                  <a:lnTo>
                    <a:pt x="299" y="941"/>
                  </a:lnTo>
                  <a:cubicBezTo>
                    <a:pt x="406" y="929"/>
                    <a:pt x="477" y="834"/>
                    <a:pt x="465" y="726"/>
                  </a:cubicBezTo>
                  <a:cubicBezTo>
                    <a:pt x="465" y="631"/>
                    <a:pt x="418" y="560"/>
                    <a:pt x="299" y="465"/>
                  </a:cubicBezTo>
                  <a:cubicBezTo>
                    <a:pt x="191" y="381"/>
                    <a:pt x="168" y="345"/>
                    <a:pt x="168" y="286"/>
                  </a:cubicBezTo>
                  <a:lnTo>
                    <a:pt x="168" y="262"/>
                  </a:lnTo>
                  <a:cubicBezTo>
                    <a:pt x="168" y="226"/>
                    <a:pt x="203" y="203"/>
                    <a:pt x="239" y="203"/>
                  </a:cubicBezTo>
                  <a:lnTo>
                    <a:pt x="263" y="203"/>
                  </a:lnTo>
                  <a:cubicBezTo>
                    <a:pt x="299" y="215"/>
                    <a:pt x="322" y="250"/>
                    <a:pt x="322" y="286"/>
                  </a:cubicBezTo>
                  <a:lnTo>
                    <a:pt x="322" y="322"/>
                  </a:lnTo>
                  <a:lnTo>
                    <a:pt x="465" y="322"/>
                  </a:lnTo>
                  <a:lnTo>
                    <a:pt x="465" y="298"/>
                  </a:lnTo>
                  <a:cubicBezTo>
                    <a:pt x="477" y="191"/>
                    <a:pt x="406" y="95"/>
                    <a:pt x="299" y="84"/>
                  </a:cubicBezTo>
                  <a:lnTo>
                    <a:pt x="2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415;p34">
              <a:extLst>
                <a:ext uri="{FF2B5EF4-FFF2-40B4-BE49-F238E27FC236}">
                  <a16:creationId xmlns:a16="http://schemas.microsoft.com/office/drawing/2014/main" id="{40212314-5BBC-D37B-8D34-C087A8BBC997}"/>
                </a:ext>
              </a:extLst>
            </p:cNvPr>
            <p:cNvSpPr/>
            <p:nvPr/>
          </p:nvSpPr>
          <p:spPr>
            <a:xfrm>
              <a:off x="3674127" y="2715195"/>
              <a:ext cx="68619" cy="91491"/>
            </a:xfrm>
            <a:custGeom>
              <a:avLst/>
              <a:gdLst/>
              <a:ahLst/>
              <a:cxnLst/>
              <a:rect l="l" t="t" r="r" b="b"/>
              <a:pathLst>
                <a:path w="822" h="1096" extrusionOk="0">
                  <a:moveTo>
                    <a:pt x="405" y="0"/>
                  </a:moveTo>
                  <a:lnTo>
                    <a:pt x="0" y="488"/>
                  </a:lnTo>
                  <a:lnTo>
                    <a:pt x="250" y="488"/>
                  </a:lnTo>
                  <a:lnTo>
                    <a:pt x="250" y="1084"/>
                  </a:lnTo>
                  <a:lnTo>
                    <a:pt x="584" y="1095"/>
                  </a:lnTo>
                  <a:lnTo>
                    <a:pt x="584" y="500"/>
                  </a:lnTo>
                  <a:lnTo>
                    <a:pt x="822" y="500"/>
                  </a:lnTo>
                  <a:lnTo>
                    <a:pt x="405" y="0"/>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416;p34">
              <a:extLst>
                <a:ext uri="{FF2B5EF4-FFF2-40B4-BE49-F238E27FC236}">
                  <a16:creationId xmlns:a16="http://schemas.microsoft.com/office/drawing/2014/main" id="{B81ADBC2-52EC-8611-87F4-78F926647D17}"/>
                </a:ext>
              </a:extLst>
            </p:cNvPr>
            <p:cNvSpPr/>
            <p:nvPr/>
          </p:nvSpPr>
          <p:spPr>
            <a:xfrm>
              <a:off x="3224854" y="1470220"/>
              <a:ext cx="510966" cy="688606"/>
            </a:xfrm>
            <a:custGeom>
              <a:avLst/>
              <a:gdLst/>
              <a:ahLst/>
              <a:cxnLst/>
              <a:rect l="l" t="t" r="r" b="b"/>
              <a:pathLst>
                <a:path w="6121" h="8249" extrusionOk="0">
                  <a:moveTo>
                    <a:pt x="1925" y="1"/>
                  </a:moveTo>
                  <a:cubicBezTo>
                    <a:pt x="1725" y="1"/>
                    <a:pt x="1524" y="15"/>
                    <a:pt x="1322" y="43"/>
                  </a:cubicBezTo>
                  <a:lnTo>
                    <a:pt x="1322" y="4151"/>
                  </a:lnTo>
                  <a:cubicBezTo>
                    <a:pt x="893" y="5484"/>
                    <a:pt x="441" y="6806"/>
                    <a:pt x="0" y="8128"/>
                  </a:cubicBezTo>
                  <a:cubicBezTo>
                    <a:pt x="387" y="8211"/>
                    <a:pt x="773" y="8249"/>
                    <a:pt x="1159" y="8249"/>
                  </a:cubicBezTo>
                  <a:cubicBezTo>
                    <a:pt x="1214" y="8249"/>
                    <a:pt x="1268" y="8248"/>
                    <a:pt x="1322" y="8247"/>
                  </a:cubicBezTo>
                  <a:cubicBezTo>
                    <a:pt x="3834" y="8187"/>
                    <a:pt x="6108" y="6306"/>
                    <a:pt x="6120" y="3841"/>
                  </a:cubicBezTo>
                  <a:cubicBezTo>
                    <a:pt x="6120" y="1691"/>
                    <a:pt x="4128" y="1"/>
                    <a:pt x="1925" y="1"/>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417;p34">
              <a:extLst>
                <a:ext uri="{FF2B5EF4-FFF2-40B4-BE49-F238E27FC236}">
                  <a16:creationId xmlns:a16="http://schemas.microsoft.com/office/drawing/2014/main" id="{A7AAC810-9289-6989-D9C2-5BF34833B3BC}"/>
                </a:ext>
              </a:extLst>
            </p:cNvPr>
            <p:cNvSpPr/>
            <p:nvPr/>
          </p:nvSpPr>
          <p:spPr>
            <a:xfrm>
              <a:off x="2932684" y="1473810"/>
              <a:ext cx="402612" cy="674916"/>
            </a:xfrm>
            <a:custGeom>
              <a:avLst/>
              <a:gdLst/>
              <a:ahLst/>
              <a:cxnLst/>
              <a:rect l="l" t="t" r="r" b="b"/>
              <a:pathLst>
                <a:path w="4823" h="8085" extrusionOk="0">
                  <a:moveTo>
                    <a:pt x="4822" y="0"/>
                  </a:moveTo>
                  <a:cubicBezTo>
                    <a:pt x="2488" y="238"/>
                    <a:pt x="0" y="2072"/>
                    <a:pt x="36" y="4406"/>
                  </a:cubicBezTo>
                  <a:cubicBezTo>
                    <a:pt x="71" y="6168"/>
                    <a:pt x="1631" y="7763"/>
                    <a:pt x="3500" y="8085"/>
                  </a:cubicBezTo>
                  <a:cubicBezTo>
                    <a:pt x="3941" y="6763"/>
                    <a:pt x="4393" y="5429"/>
                    <a:pt x="4822" y="4108"/>
                  </a:cubicBezTo>
                  <a:lnTo>
                    <a:pt x="4822" y="0"/>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418;p34">
              <a:extLst>
                <a:ext uri="{FF2B5EF4-FFF2-40B4-BE49-F238E27FC236}">
                  <a16:creationId xmlns:a16="http://schemas.microsoft.com/office/drawing/2014/main" id="{5ECF54A2-6169-F4D5-94DB-4B571980C53F}"/>
                </a:ext>
              </a:extLst>
            </p:cNvPr>
            <p:cNvSpPr/>
            <p:nvPr/>
          </p:nvSpPr>
          <p:spPr>
            <a:xfrm>
              <a:off x="3138372" y="1655706"/>
              <a:ext cx="52758" cy="60688"/>
            </a:xfrm>
            <a:custGeom>
              <a:avLst/>
              <a:gdLst/>
              <a:ahLst/>
              <a:cxnLst/>
              <a:rect l="l" t="t" r="r" b="b"/>
              <a:pathLst>
                <a:path w="632" h="727" fill="none" extrusionOk="0">
                  <a:moveTo>
                    <a:pt x="632" y="250"/>
                  </a:moveTo>
                  <a:cubicBezTo>
                    <a:pt x="620" y="107"/>
                    <a:pt x="489" y="0"/>
                    <a:pt x="346" y="12"/>
                  </a:cubicBezTo>
                  <a:cubicBezTo>
                    <a:pt x="334" y="12"/>
                    <a:pt x="322" y="12"/>
                    <a:pt x="310" y="12"/>
                  </a:cubicBezTo>
                  <a:cubicBezTo>
                    <a:pt x="155" y="12"/>
                    <a:pt x="13" y="143"/>
                    <a:pt x="1" y="298"/>
                  </a:cubicBezTo>
                  <a:lnTo>
                    <a:pt x="1" y="464"/>
                  </a:lnTo>
                  <a:cubicBezTo>
                    <a:pt x="13" y="607"/>
                    <a:pt x="144" y="726"/>
                    <a:pt x="286" y="703"/>
                  </a:cubicBezTo>
                  <a:cubicBezTo>
                    <a:pt x="298" y="703"/>
                    <a:pt x="310" y="703"/>
                    <a:pt x="310" y="703"/>
                  </a:cubicBezTo>
                  <a:cubicBezTo>
                    <a:pt x="477" y="703"/>
                    <a:pt x="608" y="583"/>
                    <a:pt x="632" y="41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419;p34">
              <a:extLst>
                <a:ext uri="{FF2B5EF4-FFF2-40B4-BE49-F238E27FC236}">
                  <a16:creationId xmlns:a16="http://schemas.microsoft.com/office/drawing/2014/main" id="{0F7CD94E-9829-E46E-550B-F42A04390513}"/>
                </a:ext>
              </a:extLst>
            </p:cNvPr>
            <p:cNvSpPr/>
            <p:nvPr/>
          </p:nvSpPr>
          <p:spPr>
            <a:xfrm>
              <a:off x="3118504" y="1859390"/>
              <a:ext cx="92493" cy="140242"/>
            </a:xfrm>
            <a:custGeom>
              <a:avLst/>
              <a:gdLst/>
              <a:ahLst/>
              <a:cxnLst/>
              <a:rect l="l" t="t" r="r" b="b"/>
              <a:pathLst>
                <a:path w="1108" h="1680" fill="none" extrusionOk="0">
                  <a:moveTo>
                    <a:pt x="1" y="977"/>
                  </a:moveTo>
                  <a:lnTo>
                    <a:pt x="1" y="1513"/>
                  </a:lnTo>
                  <a:cubicBezTo>
                    <a:pt x="1" y="1608"/>
                    <a:pt x="96" y="1680"/>
                    <a:pt x="191" y="1668"/>
                  </a:cubicBezTo>
                  <a:lnTo>
                    <a:pt x="203" y="1668"/>
                  </a:lnTo>
                  <a:lnTo>
                    <a:pt x="203" y="1668"/>
                  </a:lnTo>
                  <a:cubicBezTo>
                    <a:pt x="310" y="1668"/>
                    <a:pt x="393" y="1596"/>
                    <a:pt x="405" y="1489"/>
                  </a:cubicBezTo>
                  <a:lnTo>
                    <a:pt x="405" y="144"/>
                  </a:lnTo>
                  <a:cubicBezTo>
                    <a:pt x="417" y="72"/>
                    <a:pt x="477" y="25"/>
                    <a:pt x="548" y="13"/>
                  </a:cubicBezTo>
                  <a:cubicBezTo>
                    <a:pt x="608" y="1"/>
                    <a:pt x="679" y="48"/>
                    <a:pt x="691" y="108"/>
                  </a:cubicBezTo>
                  <a:cubicBezTo>
                    <a:pt x="691" y="120"/>
                    <a:pt x="691" y="120"/>
                    <a:pt x="691" y="120"/>
                  </a:cubicBezTo>
                  <a:lnTo>
                    <a:pt x="691" y="1477"/>
                  </a:lnTo>
                  <a:cubicBezTo>
                    <a:pt x="703" y="1584"/>
                    <a:pt x="786" y="1656"/>
                    <a:pt x="893" y="1644"/>
                  </a:cubicBezTo>
                  <a:lnTo>
                    <a:pt x="905" y="1644"/>
                  </a:lnTo>
                  <a:lnTo>
                    <a:pt x="905" y="1644"/>
                  </a:lnTo>
                  <a:cubicBezTo>
                    <a:pt x="1013" y="1644"/>
                    <a:pt x="1096" y="1561"/>
                    <a:pt x="1108" y="1453"/>
                  </a:cubicBezTo>
                  <a:lnTo>
                    <a:pt x="1108" y="15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420;p34">
              <a:extLst>
                <a:ext uri="{FF2B5EF4-FFF2-40B4-BE49-F238E27FC236}">
                  <a16:creationId xmlns:a16="http://schemas.microsoft.com/office/drawing/2014/main" id="{8DDB541C-D9FF-CA3E-ED52-804C51064170}"/>
                </a:ext>
              </a:extLst>
            </p:cNvPr>
            <p:cNvSpPr/>
            <p:nvPr/>
          </p:nvSpPr>
          <p:spPr>
            <a:xfrm>
              <a:off x="3118504" y="1912063"/>
              <a:ext cx="83" cy="13022"/>
            </a:xfrm>
            <a:custGeom>
              <a:avLst/>
              <a:gdLst/>
              <a:ahLst/>
              <a:cxnLst/>
              <a:rect l="l" t="t" r="r" b="b"/>
              <a:pathLst>
                <a:path w="1" h="156" fill="none" extrusionOk="0">
                  <a:moveTo>
                    <a:pt x="1" y="1"/>
                  </a:moveTo>
                  <a:lnTo>
                    <a:pt x="1" y="15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421;p34">
              <a:extLst>
                <a:ext uri="{FF2B5EF4-FFF2-40B4-BE49-F238E27FC236}">
                  <a16:creationId xmlns:a16="http://schemas.microsoft.com/office/drawing/2014/main" id="{5268A402-6816-B747-9C6E-4EBAF173579D}"/>
                </a:ext>
              </a:extLst>
            </p:cNvPr>
            <p:cNvSpPr/>
            <p:nvPr/>
          </p:nvSpPr>
          <p:spPr>
            <a:xfrm>
              <a:off x="3079771" y="1727246"/>
              <a:ext cx="170044" cy="171045"/>
            </a:xfrm>
            <a:custGeom>
              <a:avLst/>
              <a:gdLst/>
              <a:ahLst/>
              <a:cxnLst/>
              <a:rect l="l" t="t" r="r" b="b"/>
              <a:pathLst>
                <a:path w="2037" h="2049" fill="none" extrusionOk="0">
                  <a:moveTo>
                    <a:pt x="1572" y="1548"/>
                  </a:moveTo>
                  <a:lnTo>
                    <a:pt x="1572" y="500"/>
                  </a:lnTo>
                  <a:cubicBezTo>
                    <a:pt x="1572" y="465"/>
                    <a:pt x="1608" y="441"/>
                    <a:pt x="1643" y="441"/>
                  </a:cubicBezTo>
                  <a:lnTo>
                    <a:pt x="1643" y="441"/>
                  </a:lnTo>
                  <a:cubicBezTo>
                    <a:pt x="1667" y="429"/>
                    <a:pt x="1703" y="453"/>
                    <a:pt x="1703" y="488"/>
                  </a:cubicBezTo>
                  <a:lnTo>
                    <a:pt x="1703" y="1108"/>
                  </a:lnTo>
                  <a:cubicBezTo>
                    <a:pt x="1703" y="1191"/>
                    <a:pt x="1774" y="1250"/>
                    <a:pt x="1858" y="1250"/>
                  </a:cubicBezTo>
                  <a:cubicBezTo>
                    <a:pt x="1953" y="1262"/>
                    <a:pt x="2024" y="1191"/>
                    <a:pt x="2036" y="1096"/>
                  </a:cubicBezTo>
                  <a:lnTo>
                    <a:pt x="2036" y="346"/>
                  </a:lnTo>
                  <a:cubicBezTo>
                    <a:pt x="2036" y="143"/>
                    <a:pt x="1846" y="0"/>
                    <a:pt x="1619" y="12"/>
                  </a:cubicBezTo>
                  <a:lnTo>
                    <a:pt x="417" y="107"/>
                  </a:lnTo>
                  <a:cubicBezTo>
                    <a:pt x="179" y="119"/>
                    <a:pt x="0" y="298"/>
                    <a:pt x="0" y="488"/>
                  </a:cubicBezTo>
                  <a:lnTo>
                    <a:pt x="0" y="1215"/>
                  </a:lnTo>
                  <a:cubicBezTo>
                    <a:pt x="0" y="1298"/>
                    <a:pt x="72" y="1358"/>
                    <a:pt x="143" y="1358"/>
                  </a:cubicBezTo>
                  <a:cubicBezTo>
                    <a:pt x="238" y="1358"/>
                    <a:pt x="322" y="1298"/>
                    <a:pt x="322" y="1203"/>
                  </a:cubicBezTo>
                  <a:lnTo>
                    <a:pt x="322" y="572"/>
                  </a:lnTo>
                  <a:cubicBezTo>
                    <a:pt x="334" y="548"/>
                    <a:pt x="357" y="512"/>
                    <a:pt x="393" y="512"/>
                  </a:cubicBezTo>
                  <a:lnTo>
                    <a:pt x="393" y="512"/>
                  </a:lnTo>
                  <a:cubicBezTo>
                    <a:pt x="429" y="512"/>
                    <a:pt x="453" y="536"/>
                    <a:pt x="465" y="572"/>
                  </a:cubicBezTo>
                  <a:lnTo>
                    <a:pt x="465" y="2048"/>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422;p34">
              <a:extLst>
                <a:ext uri="{FF2B5EF4-FFF2-40B4-BE49-F238E27FC236}">
                  <a16:creationId xmlns:a16="http://schemas.microsoft.com/office/drawing/2014/main" id="{43AA5F2D-4E79-F8A0-AB19-4F100E2F766C}"/>
                </a:ext>
              </a:extLst>
            </p:cNvPr>
            <p:cNvSpPr/>
            <p:nvPr/>
          </p:nvSpPr>
          <p:spPr>
            <a:xfrm>
              <a:off x="3473365" y="1628826"/>
              <a:ext cx="61690" cy="62692"/>
            </a:xfrm>
            <a:custGeom>
              <a:avLst/>
              <a:gdLst/>
              <a:ahLst/>
              <a:cxnLst/>
              <a:rect l="l" t="t" r="r" b="b"/>
              <a:pathLst>
                <a:path w="739" h="751" fill="none" extrusionOk="0">
                  <a:moveTo>
                    <a:pt x="691" y="370"/>
                  </a:moveTo>
                  <a:cubicBezTo>
                    <a:pt x="703" y="501"/>
                    <a:pt x="738" y="691"/>
                    <a:pt x="738" y="691"/>
                  </a:cubicBezTo>
                  <a:lnTo>
                    <a:pt x="0" y="751"/>
                  </a:lnTo>
                  <a:cubicBezTo>
                    <a:pt x="0" y="751"/>
                    <a:pt x="60" y="334"/>
                    <a:pt x="71" y="298"/>
                  </a:cubicBezTo>
                  <a:cubicBezTo>
                    <a:pt x="95" y="155"/>
                    <a:pt x="214" y="36"/>
                    <a:pt x="369" y="1"/>
                  </a:cubicBezTo>
                  <a:cubicBezTo>
                    <a:pt x="512" y="1"/>
                    <a:pt x="643" y="108"/>
                    <a:pt x="667" y="25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423;p34">
              <a:extLst>
                <a:ext uri="{FF2B5EF4-FFF2-40B4-BE49-F238E27FC236}">
                  <a16:creationId xmlns:a16="http://schemas.microsoft.com/office/drawing/2014/main" id="{4B05DE45-E719-697B-5A36-8227CE130319}"/>
                </a:ext>
              </a:extLst>
            </p:cNvPr>
            <p:cNvSpPr/>
            <p:nvPr/>
          </p:nvSpPr>
          <p:spPr>
            <a:xfrm>
              <a:off x="3548828" y="1703371"/>
              <a:ext cx="35895" cy="94497"/>
            </a:xfrm>
            <a:custGeom>
              <a:avLst/>
              <a:gdLst/>
              <a:ahLst/>
              <a:cxnLst/>
              <a:rect l="l" t="t" r="r" b="b"/>
              <a:pathLst>
                <a:path w="430" h="1132" fill="none" extrusionOk="0">
                  <a:moveTo>
                    <a:pt x="430" y="1132"/>
                  </a:moveTo>
                  <a:lnTo>
                    <a:pt x="430" y="358"/>
                  </a:lnTo>
                  <a:cubicBezTo>
                    <a:pt x="430" y="143"/>
                    <a:pt x="239" y="1"/>
                    <a:pt x="1" y="1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424;p34">
              <a:extLst>
                <a:ext uri="{FF2B5EF4-FFF2-40B4-BE49-F238E27FC236}">
                  <a16:creationId xmlns:a16="http://schemas.microsoft.com/office/drawing/2014/main" id="{87CBE321-CE1A-48FB-A593-87CB1261D712}"/>
                </a:ext>
              </a:extLst>
            </p:cNvPr>
            <p:cNvSpPr/>
            <p:nvPr/>
          </p:nvSpPr>
          <p:spPr>
            <a:xfrm>
              <a:off x="3544905" y="1740185"/>
              <a:ext cx="23958" cy="162030"/>
            </a:xfrm>
            <a:custGeom>
              <a:avLst/>
              <a:gdLst/>
              <a:ahLst/>
              <a:cxnLst/>
              <a:rect l="l" t="t" r="r" b="b"/>
              <a:pathLst>
                <a:path w="287" h="1941" fill="none" extrusionOk="0">
                  <a:moveTo>
                    <a:pt x="0" y="1941"/>
                  </a:moveTo>
                  <a:lnTo>
                    <a:pt x="0" y="1679"/>
                  </a:lnTo>
                  <a:lnTo>
                    <a:pt x="238" y="1667"/>
                  </a:lnTo>
                  <a:cubicBezTo>
                    <a:pt x="143" y="1024"/>
                    <a:pt x="96" y="703"/>
                    <a:pt x="0" y="72"/>
                  </a:cubicBezTo>
                  <a:cubicBezTo>
                    <a:pt x="12" y="36"/>
                    <a:pt x="36" y="12"/>
                    <a:pt x="72" y="12"/>
                  </a:cubicBezTo>
                  <a:cubicBezTo>
                    <a:pt x="107" y="0"/>
                    <a:pt x="131" y="24"/>
                    <a:pt x="143" y="60"/>
                  </a:cubicBezTo>
                  <a:lnTo>
                    <a:pt x="143" y="714"/>
                  </a:lnTo>
                  <a:cubicBezTo>
                    <a:pt x="143" y="786"/>
                    <a:pt x="203" y="857"/>
                    <a:pt x="286" y="85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425;p34">
              <a:extLst>
                <a:ext uri="{FF2B5EF4-FFF2-40B4-BE49-F238E27FC236}">
                  <a16:creationId xmlns:a16="http://schemas.microsoft.com/office/drawing/2014/main" id="{47B969BC-9AED-0475-04ED-C1311902FA89}"/>
                </a:ext>
              </a:extLst>
            </p:cNvPr>
            <p:cNvSpPr/>
            <p:nvPr/>
          </p:nvSpPr>
          <p:spPr>
            <a:xfrm>
              <a:off x="3544905" y="1915069"/>
              <a:ext cx="83" cy="15026"/>
            </a:xfrm>
            <a:custGeom>
              <a:avLst/>
              <a:gdLst/>
              <a:ahLst/>
              <a:cxnLst/>
              <a:rect l="l" t="t" r="r" b="b"/>
              <a:pathLst>
                <a:path w="1" h="180" fill="none" extrusionOk="0">
                  <a:moveTo>
                    <a:pt x="0" y="179"/>
                  </a:moveTo>
                  <a:lnTo>
                    <a:pt x="0"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426;p34">
              <a:extLst>
                <a:ext uri="{FF2B5EF4-FFF2-40B4-BE49-F238E27FC236}">
                  <a16:creationId xmlns:a16="http://schemas.microsoft.com/office/drawing/2014/main" id="{4A053C08-12BA-AA98-6313-4F8F2411C6F5}"/>
                </a:ext>
              </a:extLst>
            </p:cNvPr>
            <p:cNvSpPr/>
            <p:nvPr/>
          </p:nvSpPr>
          <p:spPr>
            <a:xfrm>
              <a:off x="3443480" y="1869323"/>
              <a:ext cx="101509" cy="115449"/>
            </a:xfrm>
            <a:custGeom>
              <a:avLst/>
              <a:gdLst/>
              <a:ahLst/>
              <a:cxnLst/>
              <a:rect l="l" t="t" r="r" b="b"/>
              <a:pathLst>
                <a:path w="1216" h="1383" fill="none" extrusionOk="0">
                  <a:moveTo>
                    <a:pt x="25" y="1"/>
                  </a:moveTo>
                  <a:cubicBezTo>
                    <a:pt x="13" y="72"/>
                    <a:pt x="13" y="120"/>
                    <a:pt x="1" y="191"/>
                  </a:cubicBezTo>
                  <a:lnTo>
                    <a:pt x="227" y="180"/>
                  </a:lnTo>
                  <a:lnTo>
                    <a:pt x="227" y="1192"/>
                  </a:lnTo>
                  <a:cubicBezTo>
                    <a:pt x="239" y="1299"/>
                    <a:pt x="322" y="1382"/>
                    <a:pt x="429" y="1370"/>
                  </a:cubicBezTo>
                  <a:lnTo>
                    <a:pt x="441" y="1370"/>
                  </a:lnTo>
                  <a:cubicBezTo>
                    <a:pt x="549" y="1370"/>
                    <a:pt x="644" y="1287"/>
                    <a:pt x="644" y="1180"/>
                  </a:cubicBezTo>
                  <a:lnTo>
                    <a:pt x="644" y="156"/>
                  </a:lnTo>
                  <a:lnTo>
                    <a:pt x="799" y="144"/>
                  </a:lnTo>
                  <a:lnTo>
                    <a:pt x="799" y="1168"/>
                  </a:lnTo>
                  <a:cubicBezTo>
                    <a:pt x="810" y="1275"/>
                    <a:pt x="894" y="1346"/>
                    <a:pt x="1001" y="1346"/>
                  </a:cubicBezTo>
                  <a:lnTo>
                    <a:pt x="1013" y="1346"/>
                  </a:lnTo>
                  <a:cubicBezTo>
                    <a:pt x="1120" y="1346"/>
                    <a:pt x="1215" y="1263"/>
                    <a:pt x="1215" y="1144"/>
                  </a:cubicBezTo>
                  <a:lnTo>
                    <a:pt x="1215" y="90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427;p34">
              <a:extLst>
                <a:ext uri="{FF2B5EF4-FFF2-40B4-BE49-F238E27FC236}">
                  <a16:creationId xmlns:a16="http://schemas.microsoft.com/office/drawing/2014/main" id="{6C245956-ECCD-2CEF-9023-F43A6B837FD3}"/>
                </a:ext>
              </a:extLst>
            </p:cNvPr>
            <p:cNvSpPr/>
            <p:nvPr/>
          </p:nvSpPr>
          <p:spPr>
            <a:xfrm>
              <a:off x="3424614" y="1706376"/>
              <a:ext cx="94497" cy="136235"/>
            </a:xfrm>
            <a:custGeom>
              <a:avLst/>
              <a:gdLst/>
              <a:ahLst/>
              <a:cxnLst/>
              <a:rect l="l" t="t" r="r" b="b"/>
              <a:pathLst>
                <a:path w="1132" h="1632" fill="none" extrusionOk="0">
                  <a:moveTo>
                    <a:pt x="1132" y="0"/>
                  </a:moveTo>
                  <a:lnTo>
                    <a:pt x="417" y="60"/>
                  </a:lnTo>
                  <a:cubicBezTo>
                    <a:pt x="191" y="60"/>
                    <a:pt x="13" y="238"/>
                    <a:pt x="1" y="453"/>
                  </a:cubicBezTo>
                  <a:lnTo>
                    <a:pt x="1" y="1215"/>
                  </a:lnTo>
                  <a:cubicBezTo>
                    <a:pt x="1" y="1286"/>
                    <a:pt x="60" y="1358"/>
                    <a:pt x="144" y="1358"/>
                  </a:cubicBezTo>
                  <a:cubicBezTo>
                    <a:pt x="239" y="1358"/>
                    <a:pt x="322" y="1286"/>
                    <a:pt x="322" y="1203"/>
                  </a:cubicBezTo>
                  <a:lnTo>
                    <a:pt x="322" y="548"/>
                  </a:lnTo>
                  <a:cubicBezTo>
                    <a:pt x="334" y="512"/>
                    <a:pt x="358" y="488"/>
                    <a:pt x="394" y="488"/>
                  </a:cubicBezTo>
                  <a:lnTo>
                    <a:pt x="394" y="488"/>
                  </a:lnTo>
                  <a:cubicBezTo>
                    <a:pt x="429" y="477"/>
                    <a:pt x="453" y="500"/>
                    <a:pt x="453" y="536"/>
                  </a:cubicBezTo>
                  <a:lnTo>
                    <a:pt x="453" y="536"/>
                  </a:lnTo>
                  <a:lnTo>
                    <a:pt x="298" y="163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428;p34">
              <a:extLst>
                <a:ext uri="{FF2B5EF4-FFF2-40B4-BE49-F238E27FC236}">
                  <a16:creationId xmlns:a16="http://schemas.microsoft.com/office/drawing/2014/main" id="{D0019690-F161-9875-3EAE-921A210CE940}"/>
                </a:ext>
              </a:extLst>
            </p:cNvPr>
            <p:cNvSpPr/>
            <p:nvPr/>
          </p:nvSpPr>
          <p:spPr>
            <a:xfrm>
              <a:off x="3805269" y="1663386"/>
              <a:ext cx="107436" cy="99923"/>
            </a:xfrm>
            <a:custGeom>
              <a:avLst/>
              <a:gdLst/>
              <a:ahLst/>
              <a:cxnLst/>
              <a:rect l="l" t="t" r="r" b="b"/>
              <a:pathLst>
                <a:path w="1287" h="1197" extrusionOk="0">
                  <a:moveTo>
                    <a:pt x="951" y="0"/>
                  </a:moveTo>
                  <a:cubicBezTo>
                    <a:pt x="936" y="0"/>
                    <a:pt x="921" y="1"/>
                    <a:pt x="906" y="3"/>
                  </a:cubicBezTo>
                  <a:lnTo>
                    <a:pt x="382" y="39"/>
                  </a:lnTo>
                  <a:cubicBezTo>
                    <a:pt x="179" y="51"/>
                    <a:pt x="13" y="206"/>
                    <a:pt x="1" y="408"/>
                  </a:cubicBezTo>
                  <a:lnTo>
                    <a:pt x="1" y="884"/>
                  </a:lnTo>
                  <a:cubicBezTo>
                    <a:pt x="1" y="884"/>
                    <a:pt x="13" y="896"/>
                    <a:pt x="13" y="908"/>
                  </a:cubicBezTo>
                  <a:cubicBezTo>
                    <a:pt x="35" y="1073"/>
                    <a:pt x="178" y="1197"/>
                    <a:pt x="340" y="1197"/>
                  </a:cubicBezTo>
                  <a:cubicBezTo>
                    <a:pt x="354" y="1197"/>
                    <a:pt x="368" y="1196"/>
                    <a:pt x="382" y="1194"/>
                  </a:cubicBezTo>
                  <a:lnTo>
                    <a:pt x="906" y="1158"/>
                  </a:lnTo>
                  <a:cubicBezTo>
                    <a:pt x="1108" y="1146"/>
                    <a:pt x="1275" y="992"/>
                    <a:pt x="1287" y="789"/>
                  </a:cubicBezTo>
                  <a:lnTo>
                    <a:pt x="1287" y="313"/>
                  </a:lnTo>
                  <a:cubicBezTo>
                    <a:pt x="1287" y="301"/>
                    <a:pt x="1287" y="289"/>
                    <a:pt x="1287" y="277"/>
                  </a:cubicBezTo>
                  <a:cubicBezTo>
                    <a:pt x="1254" y="114"/>
                    <a:pt x="1112" y="0"/>
                    <a:pt x="951"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429;p34">
              <a:extLst>
                <a:ext uri="{FF2B5EF4-FFF2-40B4-BE49-F238E27FC236}">
                  <a16:creationId xmlns:a16="http://schemas.microsoft.com/office/drawing/2014/main" id="{BCE615A8-05EB-1D84-1441-1F0AD8C1CE82}"/>
                </a:ext>
              </a:extLst>
            </p:cNvPr>
            <p:cNvSpPr/>
            <p:nvPr/>
          </p:nvSpPr>
          <p:spPr>
            <a:xfrm>
              <a:off x="3960370" y="1662634"/>
              <a:ext cx="48751" cy="82559"/>
            </a:xfrm>
            <a:custGeom>
              <a:avLst/>
              <a:gdLst/>
              <a:ahLst/>
              <a:cxnLst/>
              <a:rect l="l" t="t" r="r" b="b"/>
              <a:pathLst>
                <a:path w="584" h="989" extrusionOk="0">
                  <a:moveTo>
                    <a:pt x="333" y="286"/>
                  </a:moveTo>
                  <a:lnTo>
                    <a:pt x="333" y="667"/>
                  </a:lnTo>
                  <a:lnTo>
                    <a:pt x="167" y="679"/>
                  </a:lnTo>
                  <a:cubicBezTo>
                    <a:pt x="226" y="524"/>
                    <a:pt x="262" y="453"/>
                    <a:pt x="333" y="286"/>
                  </a:cubicBezTo>
                  <a:close/>
                  <a:moveTo>
                    <a:pt x="500" y="0"/>
                  </a:moveTo>
                  <a:lnTo>
                    <a:pt x="322" y="12"/>
                  </a:lnTo>
                  <a:cubicBezTo>
                    <a:pt x="191" y="286"/>
                    <a:pt x="131" y="417"/>
                    <a:pt x="0" y="691"/>
                  </a:cubicBezTo>
                  <a:lnTo>
                    <a:pt x="0" y="834"/>
                  </a:lnTo>
                  <a:lnTo>
                    <a:pt x="333" y="810"/>
                  </a:lnTo>
                  <a:lnTo>
                    <a:pt x="333" y="989"/>
                  </a:lnTo>
                  <a:lnTo>
                    <a:pt x="500" y="977"/>
                  </a:lnTo>
                  <a:lnTo>
                    <a:pt x="500" y="798"/>
                  </a:lnTo>
                  <a:lnTo>
                    <a:pt x="584" y="798"/>
                  </a:lnTo>
                  <a:lnTo>
                    <a:pt x="584" y="667"/>
                  </a:lnTo>
                  <a:lnTo>
                    <a:pt x="500" y="667"/>
                  </a:lnTo>
                  <a:lnTo>
                    <a:pt x="5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430;p34">
              <a:extLst>
                <a:ext uri="{FF2B5EF4-FFF2-40B4-BE49-F238E27FC236}">
                  <a16:creationId xmlns:a16="http://schemas.microsoft.com/office/drawing/2014/main" id="{8A439367-943B-FEBD-D071-57C7A21E7DB4}"/>
                </a:ext>
              </a:extLst>
            </p:cNvPr>
            <p:cNvSpPr/>
            <p:nvPr/>
          </p:nvSpPr>
          <p:spPr>
            <a:xfrm>
              <a:off x="4014964" y="1657626"/>
              <a:ext cx="42824" cy="84980"/>
            </a:xfrm>
            <a:custGeom>
              <a:avLst/>
              <a:gdLst/>
              <a:ahLst/>
              <a:cxnLst/>
              <a:rect l="l" t="t" r="r" b="b"/>
              <a:pathLst>
                <a:path w="513" h="1018" extrusionOk="0">
                  <a:moveTo>
                    <a:pt x="477" y="1"/>
                  </a:moveTo>
                  <a:lnTo>
                    <a:pt x="37" y="37"/>
                  </a:lnTo>
                  <a:cubicBezTo>
                    <a:pt x="25" y="251"/>
                    <a:pt x="13" y="370"/>
                    <a:pt x="1" y="584"/>
                  </a:cubicBezTo>
                  <a:lnTo>
                    <a:pt x="156" y="572"/>
                  </a:lnTo>
                  <a:lnTo>
                    <a:pt x="156" y="560"/>
                  </a:lnTo>
                  <a:cubicBezTo>
                    <a:pt x="156" y="489"/>
                    <a:pt x="191" y="465"/>
                    <a:pt x="251" y="465"/>
                  </a:cubicBezTo>
                  <a:cubicBezTo>
                    <a:pt x="259" y="463"/>
                    <a:pt x="266" y="462"/>
                    <a:pt x="273" y="462"/>
                  </a:cubicBezTo>
                  <a:cubicBezTo>
                    <a:pt x="309" y="462"/>
                    <a:pt x="334" y="489"/>
                    <a:pt x="334" y="549"/>
                  </a:cubicBezTo>
                  <a:lnTo>
                    <a:pt x="334" y="775"/>
                  </a:lnTo>
                  <a:cubicBezTo>
                    <a:pt x="334" y="846"/>
                    <a:pt x="299" y="870"/>
                    <a:pt x="251" y="882"/>
                  </a:cubicBezTo>
                  <a:cubicBezTo>
                    <a:pt x="191" y="882"/>
                    <a:pt x="156" y="858"/>
                    <a:pt x="156" y="787"/>
                  </a:cubicBezTo>
                  <a:lnTo>
                    <a:pt x="156" y="703"/>
                  </a:lnTo>
                  <a:lnTo>
                    <a:pt x="1" y="715"/>
                  </a:lnTo>
                  <a:lnTo>
                    <a:pt x="1" y="787"/>
                  </a:lnTo>
                  <a:cubicBezTo>
                    <a:pt x="1" y="811"/>
                    <a:pt x="1" y="834"/>
                    <a:pt x="1" y="858"/>
                  </a:cubicBezTo>
                  <a:cubicBezTo>
                    <a:pt x="22" y="951"/>
                    <a:pt x="105" y="1018"/>
                    <a:pt x="205" y="1018"/>
                  </a:cubicBezTo>
                  <a:cubicBezTo>
                    <a:pt x="220" y="1018"/>
                    <a:pt x="235" y="1016"/>
                    <a:pt x="251" y="1013"/>
                  </a:cubicBezTo>
                  <a:lnTo>
                    <a:pt x="287" y="1013"/>
                  </a:lnTo>
                  <a:cubicBezTo>
                    <a:pt x="418" y="1001"/>
                    <a:pt x="513" y="882"/>
                    <a:pt x="501" y="751"/>
                  </a:cubicBezTo>
                  <a:lnTo>
                    <a:pt x="501" y="525"/>
                  </a:lnTo>
                  <a:cubicBezTo>
                    <a:pt x="501" y="392"/>
                    <a:pt x="450" y="321"/>
                    <a:pt x="338" y="321"/>
                  </a:cubicBezTo>
                  <a:cubicBezTo>
                    <a:pt x="329" y="321"/>
                    <a:pt x="320" y="322"/>
                    <a:pt x="311" y="322"/>
                  </a:cubicBezTo>
                  <a:cubicBezTo>
                    <a:pt x="251" y="322"/>
                    <a:pt x="203" y="346"/>
                    <a:pt x="168" y="394"/>
                  </a:cubicBezTo>
                  <a:cubicBezTo>
                    <a:pt x="168" y="310"/>
                    <a:pt x="180" y="263"/>
                    <a:pt x="180" y="168"/>
                  </a:cubicBezTo>
                  <a:lnTo>
                    <a:pt x="477" y="144"/>
                  </a:lnTo>
                  <a:lnTo>
                    <a:pt x="4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431;p34">
              <a:extLst>
                <a:ext uri="{FF2B5EF4-FFF2-40B4-BE49-F238E27FC236}">
                  <a16:creationId xmlns:a16="http://schemas.microsoft.com/office/drawing/2014/main" id="{70D12119-C9CB-77FE-6182-25C76F5645B8}"/>
                </a:ext>
              </a:extLst>
            </p:cNvPr>
            <p:cNvSpPr/>
            <p:nvPr/>
          </p:nvSpPr>
          <p:spPr>
            <a:xfrm>
              <a:off x="4065718" y="1653702"/>
              <a:ext cx="67617" cy="85564"/>
            </a:xfrm>
            <a:custGeom>
              <a:avLst/>
              <a:gdLst/>
              <a:ahLst/>
              <a:cxnLst/>
              <a:rect l="l" t="t" r="r" b="b"/>
              <a:pathLst>
                <a:path w="810" h="1025" extrusionOk="0">
                  <a:moveTo>
                    <a:pt x="167" y="107"/>
                  </a:moveTo>
                  <a:cubicBezTo>
                    <a:pt x="203" y="107"/>
                    <a:pt x="226" y="119"/>
                    <a:pt x="226" y="167"/>
                  </a:cubicBezTo>
                  <a:lnTo>
                    <a:pt x="226" y="429"/>
                  </a:lnTo>
                  <a:cubicBezTo>
                    <a:pt x="226" y="477"/>
                    <a:pt x="203" y="488"/>
                    <a:pt x="167" y="500"/>
                  </a:cubicBezTo>
                  <a:cubicBezTo>
                    <a:pt x="131" y="500"/>
                    <a:pt x="107" y="477"/>
                    <a:pt x="107" y="441"/>
                  </a:cubicBezTo>
                  <a:lnTo>
                    <a:pt x="107" y="179"/>
                  </a:lnTo>
                  <a:cubicBezTo>
                    <a:pt x="107" y="131"/>
                    <a:pt x="131" y="107"/>
                    <a:pt x="167" y="107"/>
                  </a:cubicBezTo>
                  <a:close/>
                  <a:moveTo>
                    <a:pt x="205" y="18"/>
                  </a:moveTo>
                  <a:cubicBezTo>
                    <a:pt x="192" y="18"/>
                    <a:pt x="180" y="20"/>
                    <a:pt x="167" y="24"/>
                  </a:cubicBezTo>
                  <a:lnTo>
                    <a:pt x="155" y="24"/>
                  </a:lnTo>
                  <a:cubicBezTo>
                    <a:pt x="60" y="24"/>
                    <a:pt x="0" y="107"/>
                    <a:pt x="0" y="191"/>
                  </a:cubicBezTo>
                  <a:lnTo>
                    <a:pt x="0" y="441"/>
                  </a:lnTo>
                  <a:cubicBezTo>
                    <a:pt x="0" y="453"/>
                    <a:pt x="0" y="465"/>
                    <a:pt x="12" y="488"/>
                  </a:cubicBezTo>
                  <a:cubicBezTo>
                    <a:pt x="22" y="547"/>
                    <a:pt x="72" y="590"/>
                    <a:pt x="129" y="590"/>
                  </a:cubicBezTo>
                  <a:cubicBezTo>
                    <a:pt x="142" y="590"/>
                    <a:pt x="154" y="588"/>
                    <a:pt x="167" y="584"/>
                  </a:cubicBezTo>
                  <a:lnTo>
                    <a:pt x="191" y="584"/>
                  </a:lnTo>
                  <a:cubicBezTo>
                    <a:pt x="274" y="584"/>
                    <a:pt x="334" y="500"/>
                    <a:pt x="334" y="417"/>
                  </a:cubicBezTo>
                  <a:lnTo>
                    <a:pt x="334" y="167"/>
                  </a:lnTo>
                  <a:cubicBezTo>
                    <a:pt x="334" y="155"/>
                    <a:pt x="334" y="143"/>
                    <a:pt x="334" y="119"/>
                  </a:cubicBezTo>
                  <a:cubicBezTo>
                    <a:pt x="314" y="61"/>
                    <a:pt x="262" y="18"/>
                    <a:pt x="205" y="18"/>
                  </a:cubicBezTo>
                  <a:close/>
                  <a:moveTo>
                    <a:pt x="643" y="524"/>
                  </a:moveTo>
                  <a:cubicBezTo>
                    <a:pt x="667" y="524"/>
                    <a:pt x="691" y="548"/>
                    <a:pt x="691" y="584"/>
                  </a:cubicBezTo>
                  <a:lnTo>
                    <a:pt x="691" y="846"/>
                  </a:lnTo>
                  <a:cubicBezTo>
                    <a:pt x="691" y="893"/>
                    <a:pt x="667" y="917"/>
                    <a:pt x="643" y="917"/>
                  </a:cubicBezTo>
                  <a:cubicBezTo>
                    <a:pt x="607" y="917"/>
                    <a:pt x="584" y="905"/>
                    <a:pt x="584" y="858"/>
                  </a:cubicBezTo>
                  <a:lnTo>
                    <a:pt x="584" y="596"/>
                  </a:lnTo>
                  <a:cubicBezTo>
                    <a:pt x="584" y="548"/>
                    <a:pt x="607" y="536"/>
                    <a:pt x="643" y="524"/>
                  </a:cubicBezTo>
                  <a:close/>
                  <a:moveTo>
                    <a:pt x="670" y="439"/>
                  </a:moveTo>
                  <a:cubicBezTo>
                    <a:pt x="661" y="439"/>
                    <a:pt x="652" y="439"/>
                    <a:pt x="643" y="441"/>
                  </a:cubicBezTo>
                  <a:lnTo>
                    <a:pt x="619" y="441"/>
                  </a:lnTo>
                  <a:cubicBezTo>
                    <a:pt x="536" y="453"/>
                    <a:pt x="465" y="524"/>
                    <a:pt x="476" y="607"/>
                  </a:cubicBezTo>
                  <a:lnTo>
                    <a:pt x="476" y="858"/>
                  </a:lnTo>
                  <a:cubicBezTo>
                    <a:pt x="476" y="869"/>
                    <a:pt x="476" y="893"/>
                    <a:pt x="476" y="905"/>
                  </a:cubicBezTo>
                  <a:cubicBezTo>
                    <a:pt x="487" y="969"/>
                    <a:pt x="546" y="1014"/>
                    <a:pt x="609" y="1014"/>
                  </a:cubicBezTo>
                  <a:cubicBezTo>
                    <a:pt x="616" y="1014"/>
                    <a:pt x="624" y="1014"/>
                    <a:pt x="631" y="1012"/>
                  </a:cubicBezTo>
                  <a:lnTo>
                    <a:pt x="655" y="1012"/>
                  </a:lnTo>
                  <a:cubicBezTo>
                    <a:pt x="738" y="1000"/>
                    <a:pt x="810" y="929"/>
                    <a:pt x="798" y="834"/>
                  </a:cubicBezTo>
                  <a:lnTo>
                    <a:pt x="798" y="584"/>
                  </a:lnTo>
                  <a:cubicBezTo>
                    <a:pt x="798" y="572"/>
                    <a:pt x="798" y="560"/>
                    <a:pt x="798" y="536"/>
                  </a:cubicBezTo>
                  <a:cubicBezTo>
                    <a:pt x="787" y="474"/>
                    <a:pt x="732" y="439"/>
                    <a:pt x="670" y="439"/>
                  </a:cubicBezTo>
                  <a:close/>
                  <a:moveTo>
                    <a:pt x="560" y="0"/>
                  </a:moveTo>
                  <a:cubicBezTo>
                    <a:pt x="393" y="417"/>
                    <a:pt x="310" y="619"/>
                    <a:pt x="143" y="1024"/>
                  </a:cubicBezTo>
                  <a:lnTo>
                    <a:pt x="250" y="1024"/>
                  </a:lnTo>
                  <a:cubicBezTo>
                    <a:pt x="417" y="607"/>
                    <a:pt x="500" y="405"/>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432;p34">
              <a:extLst>
                <a:ext uri="{FF2B5EF4-FFF2-40B4-BE49-F238E27FC236}">
                  <a16:creationId xmlns:a16="http://schemas.microsoft.com/office/drawing/2014/main" id="{0FFB07AF-8E6A-1569-4D94-D32203C1FDF1}"/>
                </a:ext>
              </a:extLst>
            </p:cNvPr>
            <p:cNvSpPr/>
            <p:nvPr/>
          </p:nvSpPr>
          <p:spPr>
            <a:xfrm>
              <a:off x="3805269" y="1804545"/>
              <a:ext cx="107436" cy="98921"/>
            </a:xfrm>
            <a:custGeom>
              <a:avLst/>
              <a:gdLst/>
              <a:ahLst/>
              <a:cxnLst/>
              <a:rect l="l" t="t" r="r" b="b"/>
              <a:pathLst>
                <a:path w="1287" h="1185" extrusionOk="0">
                  <a:moveTo>
                    <a:pt x="950" y="0"/>
                  </a:moveTo>
                  <a:cubicBezTo>
                    <a:pt x="936" y="0"/>
                    <a:pt x="921" y="1"/>
                    <a:pt x="906" y="3"/>
                  </a:cubicBezTo>
                  <a:lnTo>
                    <a:pt x="382" y="27"/>
                  </a:lnTo>
                  <a:cubicBezTo>
                    <a:pt x="179" y="39"/>
                    <a:pt x="13" y="194"/>
                    <a:pt x="1" y="396"/>
                  </a:cubicBezTo>
                  <a:lnTo>
                    <a:pt x="1" y="872"/>
                  </a:lnTo>
                  <a:cubicBezTo>
                    <a:pt x="1" y="872"/>
                    <a:pt x="1" y="884"/>
                    <a:pt x="1" y="884"/>
                  </a:cubicBezTo>
                  <a:cubicBezTo>
                    <a:pt x="23" y="1060"/>
                    <a:pt x="166" y="1185"/>
                    <a:pt x="337" y="1185"/>
                  </a:cubicBezTo>
                  <a:cubicBezTo>
                    <a:pt x="352" y="1185"/>
                    <a:pt x="367" y="1184"/>
                    <a:pt x="382" y="1182"/>
                  </a:cubicBezTo>
                  <a:lnTo>
                    <a:pt x="906" y="1158"/>
                  </a:lnTo>
                  <a:cubicBezTo>
                    <a:pt x="1108" y="1158"/>
                    <a:pt x="1275" y="1003"/>
                    <a:pt x="1287" y="801"/>
                  </a:cubicBezTo>
                  <a:lnTo>
                    <a:pt x="1287" y="313"/>
                  </a:lnTo>
                  <a:cubicBezTo>
                    <a:pt x="1287" y="313"/>
                    <a:pt x="1287" y="301"/>
                    <a:pt x="1287" y="289"/>
                  </a:cubicBezTo>
                  <a:cubicBezTo>
                    <a:pt x="1265" y="124"/>
                    <a:pt x="1122" y="0"/>
                    <a:pt x="950"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433;p34">
              <a:extLst>
                <a:ext uri="{FF2B5EF4-FFF2-40B4-BE49-F238E27FC236}">
                  <a16:creationId xmlns:a16="http://schemas.microsoft.com/office/drawing/2014/main" id="{3E47586D-7FE0-3166-8DF6-9C9641BAE377}"/>
                </a:ext>
              </a:extLst>
            </p:cNvPr>
            <p:cNvSpPr/>
            <p:nvPr/>
          </p:nvSpPr>
          <p:spPr>
            <a:xfrm>
              <a:off x="3963291" y="1804796"/>
              <a:ext cx="42824" cy="83895"/>
            </a:xfrm>
            <a:custGeom>
              <a:avLst/>
              <a:gdLst/>
              <a:ahLst/>
              <a:cxnLst/>
              <a:rect l="l" t="t" r="r" b="b"/>
              <a:pathLst>
                <a:path w="513" h="1005" extrusionOk="0">
                  <a:moveTo>
                    <a:pt x="477" y="0"/>
                  </a:moveTo>
                  <a:lnTo>
                    <a:pt x="37" y="24"/>
                  </a:lnTo>
                  <a:lnTo>
                    <a:pt x="1" y="572"/>
                  </a:lnTo>
                  <a:lnTo>
                    <a:pt x="168" y="560"/>
                  </a:lnTo>
                  <a:lnTo>
                    <a:pt x="168" y="548"/>
                  </a:lnTo>
                  <a:cubicBezTo>
                    <a:pt x="168" y="476"/>
                    <a:pt x="203" y="452"/>
                    <a:pt x="251" y="452"/>
                  </a:cubicBezTo>
                  <a:cubicBezTo>
                    <a:pt x="259" y="451"/>
                    <a:pt x="266" y="450"/>
                    <a:pt x="273" y="450"/>
                  </a:cubicBezTo>
                  <a:cubicBezTo>
                    <a:pt x="319" y="450"/>
                    <a:pt x="346" y="484"/>
                    <a:pt x="346" y="536"/>
                  </a:cubicBezTo>
                  <a:lnTo>
                    <a:pt x="346" y="762"/>
                  </a:lnTo>
                  <a:cubicBezTo>
                    <a:pt x="346" y="833"/>
                    <a:pt x="310" y="869"/>
                    <a:pt x="251" y="869"/>
                  </a:cubicBezTo>
                  <a:cubicBezTo>
                    <a:pt x="203" y="869"/>
                    <a:pt x="168" y="845"/>
                    <a:pt x="168" y="774"/>
                  </a:cubicBezTo>
                  <a:lnTo>
                    <a:pt x="168" y="691"/>
                  </a:lnTo>
                  <a:lnTo>
                    <a:pt x="1" y="691"/>
                  </a:lnTo>
                  <a:lnTo>
                    <a:pt x="1" y="774"/>
                  </a:lnTo>
                  <a:cubicBezTo>
                    <a:pt x="1" y="798"/>
                    <a:pt x="1" y="822"/>
                    <a:pt x="13" y="845"/>
                  </a:cubicBezTo>
                  <a:cubicBezTo>
                    <a:pt x="23" y="939"/>
                    <a:pt x="114" y="1005"/>
                    <a:pt x="209" y="1005"/>
                  </a:cubicBezTo>
                  <a:cubicBezTo>
                    <a:pt x="223" y="1005"/>
                    <a:pt x="237" y="1003"/>
                    <a:pt x="251" y="1000"/>
                  </a:cubicBezTo>
                  <a:lnTo>
                    <a:pt x="287" y="1000"/>
                  </a:lnTo>
                  <a:cubicBezTo>
                    <a:pt x="418" y="988"/>
                    <a:pt x="513" y="881"/>
                    <a:pt x="501" y="750"/>
                  </a:cubicBezTo>
                  <a:lnTo>
                    <a:pt x="501" y="524"/>
                  </a:lnTo>
                  <a:cubicBezTo>
                    <a:pt x="501" y="390"/>
                    <a:pt x="449" y="308"/>
                    <a:pt x="344" y="308"/>
                  </a:cubicBezTo>
                  <a:cubicBezTo>
                    <a:pt x="337" y="308"/>
                    <a:pt x="330" y="309"/>
                    <a:pt x="322" y="310"/>
                  </a:cubicBezTo>
                  <a:cubicBezTo>
                    <a:pt x="263" y="310"/>
                    <a:pt x="203" y="333"/>
                    <a:pt x="168" y="393"/>
                  </a:cubicBezTo>
                  <a:cubicBezTo>
                    <a:pt x="179" y="298"/>
                    <a:pt x="179" y="250"/>
                    <a:pt x="191" y="155"/>
                  </a:cubicBezTo>
                  <a:lnTo>
                    <a:pt x="477" y="131"/>
                  </a:lnTo>
                  <a:lnTo>
                    <a:pt x="4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434;p34">
              <a:extLst>
                <a:ext uri="{FF2B5EF4-FFF2-40B4-BE49-F238E27FC236}">
                  <a16:creationId xmlns:a16="http://schemas.microsoft.com/office/drawing/2014/main" id="{11BB8C8B-5A3B-F3C9-AA77-74EE6B03CA04}"/>
                </a:ext>
              </a:extLst>
            </p:cNvPr>
            <p:cNvSpPr/>
            <p:nvPr/>
          </p:nvSpPr>
          <p:spPr>
            <a:xfrm>
              <a:off x="4014964" y="1800789"/>
              <a:ext cx="42824" cy="85898"/>
            </a:xfrm>
            <a:custGeom>
              <a:avLst/>
              <a:gdLst/>
              <a:ahLst/>
              <a:cxnLst/>
              <a:rect l="l" t="t" r="r" b="b"/>
              <a:pathLst>
                <a:path w="513" h="1029" extrusionOk="0">
                  <a:moveTo>
                    <a:pt x="477" y="0"/>
                  </a:moveTo>
                  <a:lnTo>
                    <a:pt x="37" y="36"/>
                  </a:lnTo>
                  <a:cubicBezTo>
                    <a:pt x="25" y="250"/>
                    <a:pt x="13" y="358"/>
                    <a:pt x="1" y="584"/>
                  </a:cubicBezTo>
                  <a:lnTo>
                    <a:pt x="156" y="572"/>
                  </a:lnTo>
                  <a:lnTo>
                    <a:pt x="156" y="560"/>
                  </a:lnTo>
                  <a:cubicBezTo>
                    <a:pt x="156" y="489"/>
                    <a:pt x="191" y="465"/>
                    <a:pt x="251" y="465"/>
                  </a:cubicBezTo>
                  <a:cubicBezTo>
                    <a:pt x="299" y="465"/>
                    <a:pt x="334" y="489"/>
                    <a:pt x="334" y="560"/>
                  </a:cubicBezTo>
                  <a:lnTo>
                    <a:pt x="334" y="774"/>
                  </a:lnTo>
                  <a:cubicBezTo>
                    <a:pt x="334" y="846"/>
                    <a:pt x="299" y="881"/>
                    <a:pt x="251" y="881"/>
                  </a:cubicBezTo>
                  <a:cubicBezTo>
                    <a:pt x="191" y="881"/>
                    <a:pt x="156" y="858"/>
                    <a:pt x="156" y="786"/>
                  </a:cubicBezTo>
                  <a:lnTo>
                    <a:pt x="156" y="703"/>
                  </a:lnTo>
                  <a:lnTo>
                    <a:pt x="1" y="715"/>
                  </a:lnTo>
                  <a:lnTo>
                    <a:pt x="1" y="786"/>
                  </a:lnTo>
                  <a:cubicBezTo>
                    <a:pt x="1" y="810"/>
                    <a:pt x="1" y="834"/>
                    <a:pt x="1" y="858"/>
                  </a:cubicBezTo>
                  <a:cubicBezTo>
                    <a:pt x="22" y="952"/>
                    <a:pt x="108" y="1028"/>
                    <a:pt x="210" y="1028"/>
                  </a:cubicBezTo>
                  <a:cubicBezTo>
                    <a:pt x="223" y="1028"/>
                    <a:pt x="237" y="1027"/>
                    <a:pt x="251" y="1024"/>
                  </a:cubicBezTo>
                  <a:lnTo>
                    <a:pt x="287" y="1024"/>
                  </a:lnTo>
                  <a:cubicBezTo>
                    <a:pt x="418" y="1001"/>
                    <a:pt x="513" y="893"/>
                    <a:pt x="501" y="762"/>
                  </a:cubicBezTo>
                  <a:lnTo>
                    <a:pt x="501" y="536"/>
                  </a:lnTo>
                  <a:cubicBezTo>
                    <a:pt x="501" y="402"/>
                    <a:pt x="449" y="321"/>
                    <a:pt x="335" y="321"/>
                  </a:cubicBezTo>
                  <a:cubicBezTo>
                    <a:pt x="327" y="321"/>
                    <a:pt x="319" y="321"/>
                    <a:pt x="311" y="322"/>
                  </a:cubicBezTo>
                  <a:cubicBezTo>
                    <a:pt x="251" y="322"/>
                    <a:pt x="203" y="346"/>
                    <a:pt x="168" y="393"/>
                  </a:cubicBezTo>
                  <a:cubicBezTo>
                    <a:pt x="168" y="310"/>
                    <a:pt x="180" y="262"/>
                    <a:pt x="180" y="167"/>
                  </a:cubicBezTo>
                  <a:lnTo>
                    <a:pt x="477" y="143"/>
                  </a:lnTo>
                  <a:lnTo>
                    <a:pt x="4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435;p34">
              <a:extLst>
                <a:ext uri="{FF2B5EF4-FFF2-40B4-BE49-F238E27FC236}">
                  <a16:creationId xmlns:a16="http://schemas.microsoft.com/office/drawing/2014/main" id="{A9AAFF3E-A29F-B258-9FD0-D0DEEF36C873}"/>
                </a:ext>
              </a:extLst>
            </p:cNvPr>
            <p:cNvSpPr/>
            <p:nvPr/>
          </p:nvSpPr>
          <p:spPr>
            <a:xfrm>
              <a:off x="4065718" y="1797784"/>
              <a:ext cx="67617" cy="85564"/>
            </a:xfrm>
            <a:custGeom>
              <a:avLst/>
              <a:gdLst/>
              <a:ahLst/>
              <a:cxnLst/>
              <a:rect l="l" t="t" r="r" b="b"/>
              <a:pathLst>
                <a:path w="810" h="1025" extrusionOk="0">
                  <a:moveTo>
                    <a:pt x="167" y="108"/>
                  </a:moveTo>
                  <a:cubicBezTo>
                    <a:pt x="203" y="108"/>
                    <a:pt x="226" y="120"/>
                    <a:pt x="226" y="167"/>
                  </a:cubicBezTo>
                  <a:lnTo>
                    <a:pt x="226" y="429"/>
                  </a:lnTo>
                  <a:cubicBezTo>
                    <a:pt x="226" y="477"/>
                    <a:pt x="203" y="489"/>
                    <a:pt x="167" y="489"/>
                  </a:cubicBezTo>
                  <a:cubicBezTo>
                    <a:pt x="131" y="489"/>
                    <a:pt x="107" y="477"/>
                    <a:pt x="107" y="429"/>
                  </a:cubicBezTo>
                  <a:lnTo>
                    <a:pt x="107" y="167"/>
                  </a:lnTo>
                  <a:cubicBezTo>
                    <a:pt x="107" y="132"/>
                    <a:pt x="131" y="108"/>
                    <a:pt x="167" y="108"/>
                  </a:cubicBezTo>
                  <a:close/>
                  <a:moveTo>
                    <a:pt x="189" y="11"/>
                  </a:moveTo>
                  <a:cubicBezTo>
                    <a:pt x="182" y="11"/>
                    <a:pt x="174" y="11"/>
                    <a:pt x="167" y="13"/>
                  </a:cubicBezTo>
                  <a:lnTo>
                    <a:pt x="143" y="13"/>
                  </a:lnTo>
                  <a:cubicBezTo>
                    <a:pt x="60" y="24"/>
                    <a:pt x="0" y="96"/>
                    <a:pt x="0" y="191"/>
                  </a:cubicBezTo>
                  <a:lnTo>
                    <a:pt x="0" y="429"/>
                  </a:lnTo>
                  <a:cubicBezTo>
                    <a:pt x="0" y="453"/>
                    <a:pt x="0" y="465"/>
                    <a:pt x="12" y="477"/>
                  </a:cubicBezTo>
                  <a:cubicBezTo>
                    <a:pt x="23" y="541"/>
                    <a:pt x="81" y="586"/>
                    <a:pt x="145" y="586"/>
                  </a:cubicBezTo>
                  <a:cubicBezTo>
                    <a:pt x="152" y="586"/>
                    <a:pt x="159" y="585"/>
                    <a:pt x="167" y="584"/>
                  </a:cubicBezTo>
                  <a:lnTo>
                    <a:pt x="191" y="584"/>
                  </a:lnTo>
                  <a:cubicBezTo>
                    <a:pt x="274" y="572"/>
                    <a:pt x="334" y="501"/>
                    <a:pt x="334" y="417"/>
                  </a:cubicBezTo>
                  <a:lnTo>
                    <a:pt x="334" y="167"/>
                  </a:lnTo>
                  <a:cubicBezTo>
                    <a:pt x="334" y="155"/>
                    <a:pt x="334" y="132"/>
                    <a:pt x="322" y="120"/>
                  </a:cubicBezTo>
                  <a:cubicBezTo>
                    <a:pt x="311" y="56"/>
                    <a:pt x="252" y="11"/>
                    <a:pt x="189" y="11"/>
                  </a:cubicBezTo>
                  <a:close/>
                  <a:moveTo>
                    <a:pt x="643" y="536"/>
                  </a:moveTo>
                  <a:cubicBezTo>
                    <a:pt x="667" y="536"/>
                    <a:pt x="691" y="560"/>
                    <a:pt x="691" y="596"/>
                  </a:cubicBezTo>
                  <a:lnTo>
                    <a:pt x="691" y="858"/>
                  </a:lnTo>
                  <a:cubicBezTo>
                    <a:pt x="691" y="906"/>
                    <a:pt x="667" y="929"/>
                    <a:pt x="643" y="929"/>
                  </a:cubicBezTo>
                  <a:cubicBezTo>
                    <a:pt x="607" y="929"/>
                    <a:pt x="584" y="917"/>
                    <a:pt x="584" y="870"/>
                  </a:cubicBezTo>
                  <a:lnTo>
                    <a:pt x="584" y="608"/>
                  </a:lnTo>
                  <a:cubicBezTo>
                    <a:pt x="584" y="560"/>
                    <a:pt x="607" y="548"/>
                    <a:pt x="643" y="536"/>
                  </a:cubicBezTo>
                  <a:close/>
                  <a:moveTo>
                    <a:pt x="670" y="451"/>
                  </a:moveTo>
                  <a:cubicBezTo>
                    <a:pt x="661" y="451"/>
                    <a:pt x="652" y="452"/>
                    <a:pt x="643" y="453"/>
                  </a:cubicBezTo>
                  <a:lnTo>
                    <a:pt x="619" y="453"/>
                  </a:lnTo>
                  <a:cubicBezTo>
                    <a:pt x="536" y="453"/>
                    <a:pt x="465" y="536"/>
                    <a:pt x="476" y="620"/>
                  </a:cubicBezTo>
                  <a:lnTo>
                    <a:pt x="476" y="870"/>
                  </a:lnTo>
                  <a:cubicBezTo>
                    <a:pt x="476" y="886"/>
                    <a:pt x="476" y="898"/>
                    <a:pt x="476" y="917"/>
                  </a:cubicBezTo>
                  <a:cubicBezTo>
                    <a:pt x="486" y="976"/>
                    <a:pt x="536" y="1019"/>
                    <a:pt x="594" y="1019"/>
                  </a:cubicBezTo>
                  <a:cubicBezTo>
                    <a:pt x="606" y="1019"/>
                    <a:pt x="619" y="1017"/>
                    <a:pt x="631" y="1013"/>
                  </a:cubicBezTo>
                  <a:lnTo>
                    <a:pt x="655" y="1013"/>
                  </a:lnTo>
                  <a:cubicBezTo>
                    <a:pt x="750" y="1013"/>
                    <a:pt x="810" y="941"/>
                    <a:pt x="798" y="846"/>
                  </a:cubicBezTo>
                  <a:lnTo>
                    <a:pt x="798" y="596"/>
                  </a:lnTo>
                  <a:cubicBezTo>
                    <a:pt x="798" y="584"/>
                    <a:pt x="798" y="572"/>
                    <a:pt x="798" y="560"/>
                  </a:cubicBezTo>
                  <a:cubicBezTo>
                    <a:pt x="787" y="487"/>
                    <a:pt x="731" y="451"/>
                    <a:pt x="670" y="451"/>
                  </a:cubicBezTo>
                  <a:close/>
                  <a:moveTo>
                    <a:pt x="560" y="1"/>
                  </a:moveTo>
                  <a:cubicBezTo>
                    <a:pt x="393" y="417"/>
                    <a:pt x="310" y="620"/>
                    <a:pt x="143" y="1025"/>
                  </a:cubicBezTo>
                  <a:lnTo>
                    <a:pt x="250" y="1025"/>
                  </a:lnTo>
                  <a:cubicBezTo>
                    <a:pt x="417" y="620"/>
                    <a:pt x="500" y="417"/>
                    <a:pt x="667" y="1"/>
                  </a:cubicBezTo>
                  <a:lnTo>
                    <a:pt x="667" y="1"/>
                  </a:lnTo>
                  <a:lnTo>
                    <a:pt x="560" y="13"/>
                  </a:lnTo>
                  <a:lnTo>
                    <a:pt x="56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436;p34">
              <a:extLst>
                <a:ext uri="{FF2B5EF4-FFF2-40B4-BE49-F238E27FC236}">
                  <a16:creationId xmlns:a16="http://schemas.microsoft.com/office/drawing/2014/main" id="{580CA483-941C-2747-D4B0-D8673EBE2AC5}"/>
                </a:ext>
              </a:extLst>
            </p:cNvPr>
            <p:cNvSpPr/>
            <p:nvPr/>
          </p:nvSpPr>
          <p:spPr>
            <a:xfrm>
              <a:off x="1205211" y="1408197"/>
              <a:ext cx="544774" cy="956235"/>
            </a:xfrm>
            <a:custGeom>
              <a:avLst/>
              <a:gdLst/>
              <a:ahLst/>
              <a:cxnLst/>
              <a:rect l="l" t="t" r="r" b="b"/>
              <a:pathLst>
                <a:path w="6526" h="11455" extrusionOk="0">
                  <a:moveTo>
                    <a:pt x="6526" y="0"/>
                  </a:moveTo>
                  <a:lnTo>
                    <a:pt x="1" y="751"/>
                  </a:lnTo>
                  <a:lnTo>
                    <a:pt x="1" y="11454"/>
                  </a:lnTo>
                  <a:lnTo>
                    <a:pt x="6526" y="11299"/>
                  </a:lnTo>
                  <a:lnTo>
                    <a:pt x="6526"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437;p34">
              <a:extLst>
                <a:ext uri="{FF2B5EF4-FFF2-40B4-BE49-F238E27FC236}">
                  <a16:creationId xmlns:a16="http://schemas.microsoft.com/office/drawing/2014/main" id="{E263ADDD-D2EC-D486-EDFC-293A33890C77}"/>
                </a:ext>
              </a:extLst>
            </p:cNvPr>
            <p:cNvSpPr/>
            <p:nvPr/>
          </p:nvSpPr>
          <p:spPr>
            <a:xfrm>
              <a:off x="1205211" y="1408197"/>
              <a:ext cx="544774" cy="956235"/>
            </a:xfrm>
            <a:custGeom>
              <a:avLst/>
              <a:gdLst/>
              <a:ahLst/>
              <a:cxnLst/>
              <a:rect l="l" t="t" r="r" b="b"/>
              <a:pathLst>
                <a:path w="6526" h="11455" extrusionOk="0">
                  <a:moveTo>
                    <a:pt x="6526" y="0"/>
                  </a:moveTo>
                  <a:lnTo>
                    <a:pt x="1" y="751"/>
                  </a:lnTo>
                  <a:lnTo>
                    <a:pt x="1" y="11454"/>
                  </a:lnTo>
                  <a:lnTo>
                    <a:pt x="6526" y="11299"/>
                  </a:lnTo>
                  <a:lnTo>
                    <a:pt x="65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438;p34">
              <a:extLst>
                <a:ext uri="{FF2B5EF4-FFF2-40B4-BE49-F238E27FC236}">
                  <a16:creationId xmlns:a16="http://schemas.microsoft.com/office/drawing/2014/main" id="{EA82C0A7-6BC3-1588-561A-CD1B2DBDFA57}"/>
                </a:ext>
              </a:extLst>
            </p:cNvPr>
            <p:cNvSpPr/>
            <p:nvPr/>
          </p:nvSpPr>
          <p:spPr>
            <a:xfrm>
              <a:off x="1749899" y="1345589"/>
              <a:ext cx="543772" cy="1005904"/>
            </a:xfrm>
            <a:custGeom>
              <a:avLst/>
              <a:gdLst/>
              <a:ahLst/>
              <a:cxnLst/>
              <a:rect l="l" t="t" r="r" b="b"/>
              <a:pathLst>
                <a:path w="6514" h="12050" extrusionOk="0">
                  <a:moveTo>
                    <a:pt x="6513" y="0"/>
                  </a:moveTo>
                  <a:lnTo>
                    <a:pt x="1" y="750"/>
                  </a:lnTo>
                  <a:lnTo>
                    <a:pt x="1" y="12049"/>
                  </a:lnTo>
                  <a:lnTo>
                    <a:pt x="6513" y="11895"/>
                  </a:lnTo>
                  <a:lnTo>
                    <a:pt x="6513"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439;p34">
              <a:extLst>
                <a:ext uri="{FF2B5EF4-FFF2-40B4-BE49-F238E27FC236}">
                  <a16:creationId xmlns:a16="http://schemas.microsoft.com/office/drawing/2014/main" id="{9656C246-FC8A-769D-D5BE-515FF835A310}"/>
                </a:ext>
              </a:extLst>
            </p:cNvPr>
            <p:cNvSpPr/>
            <p:nvPr/>
          </p:nvSpPr>
          <p:spPr>
            <a:xfrm>
              <a:off x="1749899" y="1345589"/>
              <a:ext cx="543772" cy="1005904"/>
            </a:xfrm>
            <a:custGeom>
              <a:avLst/>
              <a:gdLst/>
              <a:ahLst/>
              <a:cxnLst/>
              <a:rect l="l" t="t" r="r" b="b"/>
              <a:pathLst>
                <a:path w="6514" h="12050" extrusionOk="0">
                  <a:moveTo>
                    <a:pt x="6513" y="0"/>
                  </a:moveTo>
                  <a:lnTo>
                    <a:pt x="1" y="750"/>
                  </a:lnTo>
                  <a:lnTo>
                    <a:pt x="1" y="12049"/>
                  </a:lnTo>
                  <a:lnTo>
                    <a:pt x="6513" y="11895"/>
                  </a:lnTo>
                  <a:lnTo>
                    <a:pt x="6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440;p34">
              <a:extLst>
                <a:ext uri="{FF2B5EF4-FFF2-40B4-BE49-F238E27FC236}">
                  <a16:creationId xmlns:a16="http://schemas.microsoft.com/office/drawing/2014/main" id="{5F40920E-F9BE-7B93-1322-0EC8F1A8981F}"/>
                </a:ext>
              </a:extLst>
            </p:cNvPr>
            <p:cNvSpPr/>
            <p:nvPr/>
          </p:nvSpPr>
          <p:spPr>
            <a:xfrm>
              <a:off x="2293584" y="1282981"/>
              <a:ext cx="544691" cy="1055573"/>
            </a:xfrm>
            <a:custGeom>
              <a:avLst/>
              <a:gdLst/>
              <a:ahLst/>
              <a:cxnLst/>
              <a:rect l="l" t="t" r="r" b="b"/>
              <a:pathLst>
                <a:path w="6525" h="12645" extrusionOk="0">
                  <a:moveTo>
                    <a:pt x="6525" y="0"/>
                  </a:moveTo>
                  <a:lnTo>
                    <a:pt x="0" y="750"/>
                  </a:lnTo>
                  <a:lnTo>
                    <a:pt x="0" y="12645"/>
                  </a:lnTo>
                  <a:lnTo>
                    <a:pt x="6525" y="12502"/>
                  </a:lnTo>
                  <a:lnTo>
                    <a:pt x="6525"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441;p34">
              <a:extLst>
                <a:ext uri="{FF2B5EF4-FFF2-40B4-BE49-F238E27FC236}">
                  <a16:creationId xmlns:a16="http://schemas.microsoft.com/office/drawing/2014/main" id="{B36FB858-FA93-3330-4408-D85C9B7471CB}"/>
                </a:ext>
              </a:extLst>
            </p:cNvPr>
            <p:cNvSpPr/>
            <p:nvPr/>
          </p:nvSpPr>
          <p:spPr>
            <a:xfrm>
              <a:off x="2293584" y="1282981"/>
              <a:ext cx="544691" cy="1055573"/>
            </a:xfrm>
            <a:custGeom>
              <a:avLst/>
              <a:gdLst/>
              <a:ahLst/>
              <a:cxnLst/>
              <a:rect l="l" t="t" r="r" b="b"/>
              <a:pathLst>
                <a:path w="6525" h="12645" extrusionOk="0">
                  <a:moveTo>
                    <a:pt x="6525" y="0"/>
                  </a:moveTo>
                  <a:lnTo>
                    <a:pt x="0" y="750"/>
                  </a:lnTo>
                  <a:lnTo>
                    <a:pt x="0" y="12645"/>
                  </a:lnTo>
                  <a:lnTo>
                    <a:pt x="6525" y="12502"/>
                  </a:lnTo>
                  <a:lnTo>
                    <a:pt x="6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442;p34">
              <a:extLst>
                <a:ext uri="{FF2B5EF4-FFF2-40B4-BE49-F238E27FC236}">
                  <a16:creationId xmlns:a16="http://schemas.microsoft.com/office/drawing/2014/main" id="{F33D3B7A-43DD-776A-113C-4BF75A02A579}"/>
                </a:ext>
              </a:extLst>
            </p:cNvPr>
            <p:cNvSpPr/>
            <p:nvPr/>
          </p:nvSpPr>
          <p:spPr>
            <a:xfrm>
              <a:off x="1206213" y="1282981"/>
              <a:ext cx="1632069" cy="187908"/>
            </a:xfrm>
            <a:custGeom>
              <a:avLst/>
              <a:gdLst/>
              <a:ahLst/>
              <a:cxnLst/>
              <a:rect l="l" t="t" r="r" b="b"/>
              <a:pathLst>
                <a:path w="19551" h="2251" fill="none" extrusionOk="0">
                  <a:moveTo>
                    <a:pt x="19551" y="0"/>
                  </a:moveTo>
                  <a:lnTo>
                    <a:pt x="1" y="225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443;p34">
              <a:extLst>
                <a:ext uri="{FF2B5EF4-FFF2-40B4-BE49-F238E27FC236}">
                  <a16:creationId xmlns:a16="http://schemas.microsoft.com/office/drawing/2014/main" id="{8A99BCFF-9BE0-27FC-B9FF-E7ABA57E130D}"/>
                </a:ext>
              </a:extLst>
            </p:cNvPr>
            <p:cNvSpPr/>
            <p:nvPr/>
          </p:nvSpPr>
          <p:spPr>
            <a:xfrm>
              <a:off x="1206213" y="1432071"/>
              <a:ext cx="1632069" cy="167038"/>
            </a:xfrm>
            <a:custGeom>
              <a:avLst/>
              <a:gdLst/>
              <a:ahLst/>
              <a:cxnLst/>
              <a:rect l="l" t="t" r="r" b="b"/>
              <a:pathLst>
                <a:path w="19551" h="2001" fill="none" extrusionOk="0">
                  <a:moveTo>
                    <a:pt x="1" y="2000"/>
                  </a:moveTo>
                  <a:lnTo>
                    <a:pt x="1955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444;p34">
              <a:extLst>
                <a:ext uri="{FF2B5EF4-FFF2-40B4-BE49-F238E27FC236}">
                  <a16:creationId xmlns:a16="http://schemas.microsoft.com/office/drawing/2014/main" id="{A9D22AB7-69D8-F798-8651-875F027FDE4D}"/>
                </a:ext>
              </a:extLst>
            </p:cNvPr>
            <p:cNvSpPr/>
            <p:nvPr/>
          </p:nvSpPr>
          <p:spPr>
            <a:xfrm>
              <a:off x="1206213" y="1581161"/>
              <a:ext cx="1632069" cy="145167"/>
            </a:xfrm>
            <a:custGeom>
              <a:avLst/>
              <a:gdLst/>
              <a:ahLst/>
              <a:cxnLst/>
              <a:rect l="l" t="t" r="r" b="b"/>
              <a:pathLst>
                <a:path w="19551" h="1739" fill="none" extrusionOk="0">
                  <a:moveTo>
                    <a:pt x="19551" y="0"/>
                  </a:moveTo>
                  <a:lnTo>
                    <a:pt x="1" y="1738"/>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445;p34">
              <a:extLst>
                <a:ext uri="{FF2B5EF4-FFF2-40B4-BE49-F238E27FC236}">
                  <a16:creationId xmlns:a16="http://schemas.microsoft.com/office/drawing/2014/main" id="{CBBE0B96-55A8-62D3-34C4-D30876F1B1F7}"/>
                </a:ext>
              </a:extLst>
            </p:cNvPr>
            <p:cNvSpPr/>
            <p:nvPr/>
          </p:nvSpPr>
          <p:spPr>
            <a:xfrm>
              <a:off x="1206213" y="1730251"/>
              <a:ext cx="1632069" cy="124298"/>
            </a:xfrm>
            <a:custGeom>
              <a:avLst/>
              <a:gdLst/>
              <a:ahLst/>
              <a:cxnLst/>
              <a:rect l="l" t="t" r="r" b="b"/>
              <a:pathLst>
                <a:path w="19551" h="1489" fill="none" extrusionOk="0">
                  <a:moveTo>
                    <a:pt x="1" y="1488"/>
                  </a:moveTo>
                  <a:lnTo>
                    <a:pt x="1955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446;p34">
              <a:extLst>
                <a:ext uri="{FF2B5EF4-FFF2-40B4-BE49-F238E27FC236}">
                  <a16:creationId xmlns:a16="http://schemas.microsoft.com/office/drawing/2014/main" id="{867C2731-CC51-D7E1-0EB7-065794EF2368}"/>
                </a:ext>
              </a:extLst>
            </p:cNvPr>
            <p:cNvSpPr/>
            <p:nvPr/>
          </p:nvSpPr>
          <p:spPr>
            <a:xfrm>
              <a:off x="1206213" y="1879257"/>
              <a:ext cx="1632069" cy="102510"/>
            </a:xfrm>
            <a:custGeom>
              <a:avLst/>
              <a:gdLst/>
              <a:ahLst/>
              <a:cxnLst/>
              <a:rect l="l" t="t" r="r" b="b"/>
              <a:pathLst>
                <a:path w="19551" h="1228" fill="none" extrusionOk="0">
                  <a:moveTo>
                    <a:pt x="19551" y="1"/>
                  </a:moveTo>
                  <a:lnTo>
                    <a:pt x="1" y="122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447;p34">
              <a:extLst>
                <a:ext uri="{FF2B5EF4-FFF2-40B4-BE49-F238E27FC236}">
                  <a16:creationId xmlns:a16="http://schemas.microsoft.com/office/drawing/2014/main" id="{2E2FD02C-58F6-8B56-0F74-3204471A1196}"/>
                </a:ext>
              </a:extLst>
            </p:cNvPr>
            <p:cNvSpPr/>
            <p:nvPr/>
          </p:nvSpPr>
          <p:spPr>
            <a:xfrm>
              <a:off x="1206213" y="2028347"/>
              <a:ext cx="1632069" cy="80639"/>
            </a:xfrm>
            <a:custGeom>
              <a:avLst/>
              <a:gdLst/>
              <a:ahLst/>
              <a:cxnLst/>
              <a:rect l="l" t="t" r="r" b="b"/>
              <a:pathLst>
                <a:path w="19551" h="966" fill="none" extrusionOk="0">
                  <a:moveTo>
                    <a:pt x="1" y="965"/>
                  </a:moveTo>
                  <a:lnTo>
                    <a:pt x="1955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448;p34">
              <a:extLst>
                <a:ext uri="{FF2B5EF4-FFF2-40B4-BE49-F238E27FC236}">
                  <a16:creationId xmlns:a16="http://schemas.microsoft.com/office/drawing/2014/main" id="{DE064122-C437-21EE-9E38-960E20B35720}"/>
                </a:ext>
              </a:extLst>
            </p:cNvPr>
            <p:cNvSpPr/>
            <p:nvPr/>
          </p:nvSpPr>
          <p:spPr>
            <a:xfrm>
              <a:off x="1206213" y="2177437"/>
              <a:ext cx="1632069" cy="58768"/>
            </a:xfrm>
            <a:custGeom>
              <a:avLst/>
              <a:gdLst/>
              <a:ahLst/>
              <a:cxnLst/>
              <a:rect l="l" t="t" r="r" b="b"/>
              <a:pathLst>
                <a:path w="19551" h="704" fill="none" extrusionOk="0">
                  <a:moveTo>
                    <a:pt x="19551" y="1"/>
                  </a:moveTo>
                  <a:lnTo>
                    <a:pt x="1" y="703"/>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449;p34">
              <a:extLst>
                <a:ext uri="{FF2B5EF4-FFF2-40B4-BE49-F238E27FC236}">
                  <a16:creationId xmlns:a16="http://schemas.microsoft.com/office/drawing/2014/main" id="{D39E07D9-5E32-9232-FAD9-5BFEACD38682}"/>
                </a:ext>
              </a:extLst>
            </p:cNvPr>
            <p:cNvSpPr/>
            <p:nvPr/>
          </p:nvSpPr>
          <p:spPr>
            <a:xfrm>
              <a:off x="1206213" y="2326526"/>
              <a:ext cx="1632069" cy="37899"/>
            </a:xfrm>
            <a:custGeom>
              <a:avLst/>
              <a:gdLst/>
              <a:ahLst/>
              <a:cxnLst/>
              <a:rect l="l" t="t" r="r" b="b"/>
              <a:pathLst>
                <a:path w="19551" h="454" fill="none" extrusionOk="0">
                  <a:moveTo>
                    <a:pt x="1" y="453"/>
                  </a:moveTo>
                  <a:lnTo>
                    <a:pt x="1955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450;p34">
              <a:extLst>
                <a:ext uri="{FF2B5EF4-FFF2-40B4-BE49-F238E27FC236}">
                  <a16:creationId xmlns:a16="http://schemas.microsoft.com/office/drawing/2014/main" id="{87D3EDF9-39C9-DCB7-6403-DA56527A7348}"/>
                </a:ext>
              </a:extLst>
            </p:cNvPr>
            <p:cNvSpPr/>
            <p:nvPr/>
          </p:nvSpPr>
          <p:spPr>
            <a:xfrm>
              <a:off x="1342447" y="1455862"/>
              <a:ext cx="83" cy="905564"/>
            </a:xfrm>
            <a:custGeom>
              <a:avLst/>
              <a:gdLst/>
              <a:ahLst/>
              <a:cxnLst/>
              <a:rect l="l" t="t" r="r" b="b"/>
              <a:pathLst>
                <a:path w="1" h="10848" fill="none" extrusionOk="0">
                  <a:moveTo>
                    <a:pt x="0" y="10848"/>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451;p34">
              <a:extLst>
                <a:ext uri="{FF2B5EF4-FFF2-40B4-BE49-F238E27FC236}">
                  <a16:creationId xmlns:a16="http://schemas.microsoft.com/office/drawing/2014/main" id="{EBA2D1C1-68C1-AF6D-D14D-D935BDB58391}"/>
                </a:ext>
              </a:extLst>
            </p:cNvPr>
            <p:cNvSpPr/>
            <p:nvPr/>
          </p:nvSpPr>
          <p:spPr>
            <a:xfrm>
              <a:off x="1206213" y="1470804"/>
              <a:ext cx="83" cy="893627"/>
            </a:xfrm>
            <a:custGeom>
              <a:avLst/>
              <a:gdLst/>
              <a:ahLst/>
              <a:cxnLst/>
              <a:rect l="l" t="t" r="r" b="b"/>
              <a:pathLst>
                <a:path w="1" h="10705" fill="none" extrusionOk="0">
                  <a:moveTo>
                    <a:pt x="1" y="1"/>
                  </a:moveTo>
                  <a:lnTo>
                    <a:pt x="1" y="10704"/>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452;p34">
              <a:extLst>
                <a:ext uri="{FF2B5EF4-FFF2-40B4-BE49-F238E27FC236}">
                  <a16:creationId xmlns:a16="http://schemas.microsoft.com/office/drawing/2014/main" id="{FF83165E-4B75-C244-B536-0FBD32EA0448}"/>
                </a:ext>
              </a:extLst>
            </p:cNvPr>
            <p:cNvSpPr/>
            <p:nvPr/>
          </p:nvSpPr>
          <p:spPr>
            <a:xfrm>
              <a:off x="1613748" y="1424057"/>
              <a:ext cx="83" cy="930440"/>
            </a:xfrm>
            <a:custGeom>
              <a:avLst/>
              <a:gdLst/>
              <a:ahLst/>
              <a:cxnLst/>
              <a:rect l="l" t="t" r="r" b="b"/>
              <a:pathLst>
                <a:path w="1" h="11146" fill="none" extrusionOk="0">
                  <a:moveTo>
                    <a:pt x="0" y="11145"/>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453;p34">
              <a:extLst>
                <a:ext uri="{FF2B5EF4-FFF2-40B4-BE49-F238E27FC236}">
                  <a16:creationId xmlns:a16="http://schemas.microsoft.com/office/drawing/2014/main" id="{3A2D5A89-20BC-C872-F26C-03CFE07DF8C4}"/>
                </a:ext>
              </a:extLst>
            </p:cNvPr>
            <p:cNvSpPr/>
            <p:nvPr/>
          </p:nvSpPr>
          <p:spPr>
            <a:xfrm>
              <a:off x="1477597" y="1440001"/>
              <a:ext cx="83" cy="918419"/>
            </a:xfrm>
            <a:custGeom>
              <a:avLst/>
              <a:gdLst/>
              <a:ahLst/>
              <a:cxnLst/>
              <a:rect l="l" t="t" r="r" b="b"/>
              <a:pathLst>
                <a:path w="1" h="11002" fill="none" extrusionOk="0">
                  <a:moveTo>
                    <a:pt x="0" y="0"/>
                  </a:moveTo>
                  <a:lnTo>
                    <a:pt x="0" y="1100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454;p34">
              <a:extLst>
                <a:ext uri="{FF2B5EF4-FFF2-40B4-BE49-F238E27FC236}">
                  <a16:creationId xmlns:a16="http://schemas.microsoft.com/office/drawing/2014/main" id="{56A67AF5-6D41-2364-88C3-9EE1840B8038}"/>
                </a:ext>
              </a:extLst>
            </p:cNvPr>
            <p:cNvSpPr/>
            <p:nvPr/>
          </p:nvSpPr>
          <p:spPr>
            <a:xfrm>
              <a:off x="1886050" y="1392253"/>
              <a:ext cx="83" cy="956235"/>
            </a:xfrm>
            <a:custGeom>
              <a:avLst/>
              <a:gdLst/>
              <a:ahLst/>
              <a:cxnLst/>
              <a:rect l="l" t="t" r="r" b="b"/>
              <a:pathLst>
                <a:path w="1" h="11455" fill="none" extrusionOk="0">
                  <a:moveTo>
                    <a:pt x="1" y="11455"/>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455;p34">
              <a:extLst>
                <a:ext uri="{FF2B5EF4-FFF2-40B4-BE49-F238E27FC236}">
                  <a16:creationId xmlns:a16="http://schemas.microsoft.com/office/drawing/2014/main" id="{27501412-2CF2-27B7-5B41-2530A0B8841A}"/>
                </a:ext>
              </a:extLst>
            </p:cNvPr>
            <p:cNvSpPr/>
            <p:nvPr/>
          </p:nvSpPr>
          <p:spPr>
            <a:xfrm>
              <a:off x="1749899" y="1408197"/>
              <a:ext cx="83" cy="943296"/>
            </a:xfrm>
            <a:custGeom>
              <a:avLst/>
              <a:gdLst/>
              <a:ahLst/>
              <a:cxnLst/>
              <a:rect l="l" t="t" r="r" b="b"/>
              <a:pathLst>
                <a:path w="1" h="11300" fill="none" extrusionOk="0">
                  <a:moveTo>
                    <a:pt x="1" y="0"/>
                  </a:moveTo>
                  <a:lnTo>
                    <a:pt x="1" y="11299"/>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456;p34">
              <a:extLst>
                <a:ext uri="{FF2B5EF4-FFF2-40B4-BE49-F238E27FC236}">
                  <a16:creationId xmlns:a16="http://schemas.microsoft.com/office/drawing/2014/main" id="{DAAED521-54CC-D489-7DC7-81977DC85A0E}"/>
                </a:ext>
              </a:extLst>
            </p:cNvPr>
            <p:cNvSpPr/>
            <p:nvPr/>
          </p:nvSpPr>
          <p:spPr>
            <a:xfrm>
              <a:off x="2158435" y="1361450"/>
              <a:ext cx="83" cy="981111"/>
            </a:xfrm>
            <a:custGeom>
              <a:avLst/>
              <a:gdLst/>
              <a:ahLst/>
              <a:cxnLst/>
              <a:rect l="l" t="t" r="r" b="b"/>
              <a:pathLst>
                <a:path w="1" h="11753" fill="none" extrusionOk="0">
                  <a:moveTo>
                    <a:pt x="0" y="11752"/>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457;p34">
              <a:extLst>
                <a:ext uri="{FF2B5EF4-FFF2-40B4-BE49-F238E27FC236}">
                  <a16:creationId xmlns:a16="http://schemas.microsoft.com/office/drawing/2014/main" id="{1AAAC9D5-1CCF-7A43-46F7-5F8BE81F85AC}"/>
                </a:ext>
              </a:extLst>
            </p:cNvPr>
            <p:cNvSpPr/>
            <p:nvPr/>
          </p:nvSpPr>
          <p:spPr>
            <a:xfrm>
              <a:off x="2022201" y="1377394"/>
              <a:ext cx="83" cy="968172"/>
            </a:xfrm>
            <a:custGeom>
              <a:avLst/>
              <a:gdLst/>
              <a:ahLst/>
              <a:cxnLst/>
              <a:rect l="l" t="t" r="r" b="b"/>
              <a:pathLst>
                <a:path w="1" h="11598" fill="none" extrusionOk="0">
                  <a:moveTo>
                    <a:pt x="1" y="0"/>
                  </a:moveTo>
                  <a:lnTo>
                    <a:pt x="1" y="1159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458;p34">
              <a:extLst>
                <a:ext uri="{FF2B5EF4-FFF2-40B4-BE49-F238E27FC236}">
                  <a16:creationId xmlns:a16="http://schemas.microsoft.com/office/drawing/2014/main" id="{580AE43B-602B-552A-6D0C-150C72498CDA}"/>
                </a:ext>
              </a:extLst>
            </p:cNvPr>
            <p:cNvSpPr/>
            <p:nvPr/>
          </p:nvSpPr>
          <p:spPr>
            <a:xfrm>
              <a:off x="2429735" y="1329645"/>
              <a:ext cx="83" cy="1005904"/>
            </a:xfrm>
            <a:custGeom>
              <a:avLst/>
              <a:gdLst/>
              <a:ahLst/>
              <a:cxnLst/>
              <a:rect l="l" t="t" r="r" b="b"/>
              <a:pathLst>
                <a:path w="1" h="12050" fill="none" extrusionOk="0">
                  <a:moveTo>
                    <a:pt x="0" y="12050"/>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459;p34">
              <a:extLst>
                <a:ext uri="{FF2B5EF4-FFF2-40B4-BE49-F238E27FC236}">
                  <a16:creationId xmlns:a16="http://schemas.microsoft.com/office/drawing/2014/main" id="{37555DFE-D47D-575C-38B3-7922194A6675}"/>
                </a:ext>
              </a:extLst>
            </p:cNvPr>
            <p:cNvSpPr/>
            <p:nvPr/>
          </p:nvSpPr>
          <p:spPr>
            <a:xfrm>
              <a:off x="2293584" y="1345589"/>
              <a:ext cx="83" cy="992965"/>
            </a:xfrm>
            <a:custGeom>
              <a:avLst/>
              <a:gdLst/>
              <a:ahLst/>
              <a:cxnLst/>
              <a:rect l="l" t="t" r="r" b="b"/>
              <a:pathLst>
                <a:path w="1" h="11895" fill="none" extrusionOk="0">
                  <a:moveTo>
                    <a:pt x="0" y="0"/>
                  </a:moveTo>
                  <a:lnTo>
                    <a:pt x="0" y="11895"/>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460;p34">
              <a:extLst>
                <a:ext uri="{FF2B5EF4-FFF2-40B4-BE49-F238E27FC236}">
                  <a16:creationId xmlns:a16="http://schemas.microsoft.com/office/drawing/2014/main" id="{A1350B22-2D9D-F39A-13C4-BBD2E9195F28}"/>
                </a:ext>
              </a:extLst>
            </p:cNvPr>
            <p:cNvSpPr/>
            <p:nvPr/>
          </p:nvSpPr>
          <p:spPr>
            <a:xfrm>
              <a:off x="2702037" y="1298842"/>
              <a:ext cx="83" cy="1030780"/>
            </a:xfrm>
            <a:custGeom>
              <a:avLst/>
              <a:gdLst/>
              <a:ahLst/>
              <a:cxnLst/>
              <a:rect l="l" t="t" r="r" b="b"/>
              <a:pathLst>
                <a:path w="1" h="12348" fill="none" extrusionOk="0">
                  <a:moveTo>
                    <a:pt x="1" y="12348"/>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461;p34">
              <a:extLst>
                <a:ext uri="{FF2B5EF4-FFF2-40B4-BE49-F238E27FC236}">
                  <a16:creationId xmlns:a16="http://schemas.microsoft.com/office/drawing/2014/main" id="{A2FB1AEA-3F15-C7D9-E137-024F41AD1963}"/>
                </a:ext>
              </a:extLst>
            </p:cNvPr>
            <p:cNvSpPr/>
            <p:nvPr/>
          </p:nvSpPr>
          <p:spPr>
            <a:xfrm>
              <a:off x="2565886" y="1314786"/>
              <a:ext cx="83" cy="1017841"/>
            </a:xfrm>
            <a:custGeom>
              <a:avLst/>
              <a:gdLst/>
              <a:ahLst/>
              <a:cxnLst/>
              <a:rect l="l" t="t" r="r" b="b"/>
              <a:pathLst>
                <a:path w="1" h="12193" fill="none" extrusionOk="0">
                  <a:moveTo>
                    <a:pt x="1" y="0"/>
                  </a:moveTo>
                  <a:lnTo>
                    <a:pt x="1" y="1219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462;p34">
              <a:extLst>
                <a:ext uri="{FF2B5EF4-FFF2-40B4-BE49-F238E27FC236}">
                  <a16:creationId xmlns:a16="http://schemas.microsoft.com/office/drawing/2014/main" id="{8BB9E793-867B-7E42-DD15-105F88B6030A}"/>
                </a:ext>
              </a:extLst>
            </p:cNvPr>
            <p:cNvSpPr/>
            <p:nvPr/>
          </p:nvSpPr>
          <p:spPr>
            <a:xfrm>
              <a:off x="2838188" y="1282981"/>
              <a:ext cx="83" cy="1043636"/>
            </a:xfrm>
            <a:custGeom>
              <a:avLst/>
              <a:gdLst/>
              <a:ahLst/>
              <a:cxnLst/>
              <a:rect l="l" t="t" r="r" b="b"/>
              <a:pathLst>
                <a:path w="1" h="12502" fill="none" extrusionOk="0">
                  <a:moveTo>
                    <a:pt x="1" y="0"/>
                  </a:moveTo>
                  <a:lnTo>
                    <a:pt x="1" y="1250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463;p34">
              <a:extLst>
                <a:ext uri="{FF2B5EF4-FFF2-40B4-BE49-F238E27FC236}">
                  <a16:creationId xmlns:a16="http://schemas.microsoft.com/office/drawing/2014/main" id="{B8E6837F-73C4-A646-6A6B-664ACA0B9089}"/>
                </a:ext>
              </a:extLst>
            </p:cNvPr>
            <p:cNvSpPr/>
            <p:nvPr/>
          </p:nvSpPr>
          <p:spPr>
            <a:xfrm>
              <a:off x="1206213" y="1283983"/>
              <a:ext cx="1632069" cy="1080449"/>
            </a:xfrm>
            <a:custGeom>
              <a:avLst/>
              <a:gdLst/>
              <a:ahLst/>
              <a:cxnLst/>
              <a:rect l="l" t="t" r="r" b="b"/>
              <a:pathLst>
                <a:path w="19551" h="12943" fill="none" extrusionOk="0">
                  <a:moveTo>
                    <a:pt x="1" y="2239"/>
                  </a:moveTo>
                  <a:lnTo>
                    <a:pt x="1" y="12942"/>
                  </a:lnTo>
                  <a:lnTo>
                    <a:pt x="19551" y="12490"/>
                  </a:lnTo>
                  <a:lnTo>
                    <a:pt x="19551" y="0"/>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464;p34">
              <a:extLst>
                <a:ext uri="{FF2B5EF4-FFF2-40B4-BE49-F238E27FC236}">
                  <a16:creationId xmlns:a16="http://schemas.microsoft.com/office/drawing/2014/main" id="{FF979C2A-35EA-B7A3-442C-AD888F289117}"/>
                </a:ext>
              </a:extLst>
            </p:cNvPr>
            <p:cNvSpPr/>
            <p:nvPr/>
          </p:nvSpPr>
          <p:spPr>
            <a:xfrm>
              <a:off x="1206213" y="2236121"/>
              <a:ext cx="10017" cy="83"/>
            </a:xfrm>
            <a:custGeom>
              <a:avLst/>
              <a:gdLst/>
              <a:ahLst/>
              <a:cxnLst/>
              <a:rect l="l" t="t" r="r" b="b"/>
              <a:pathLst>
                <a:path w="120" h="1" fill="none" extrusionOk="0">
                  <a:moveTo>
                    <a:pt x="1" y="0"/>
                  </a:moveTo>
                  <a:lnTo>
                    <a:pt x="120"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465;p34">
              <a:extLst>
                <a:ext uri="{FF2B5EF4-FFF2-40B4-BE49-F238E27FC236}">
                  <a16:creationId xmlns:a16="http://schemas.microsoft.com/office/drawing/2014/main" id="{AC9C19C2-5EFD-14DB-361D-DEBF5731119D}"/>
                </a:ext>
              </a:extLst>
            </p:cNvPr>
            <p:cNvSpPr/>
            <p:nvPr/>
          </p:nvSpPr>
          <p:spPr>
            <a:xfrm>
              <a:off x="1232091" y="2232114"/>
              <a:ext cx="91491" cy="3089"/>
            </a:xfrm>
            <a:custGeom>
              <a:avLst/>
              <a:gdLst/>
              <a:ahLst/>
              <a:cxnLst/>
              <a:rect l="l" t="t" r="r" b="b"/>
              <a:pathLst>
                <a:path w="1096" h="37" fill="none" extrusionOk="0">
                  <a:moveTo>
                    <a:pt x="0" y="36"/>
                  </a:moveTo>
                  <a:lnTo>
                    <a:pt x="1096"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466;p34">
              <a:extLst>
                <a:ext uri="{FF2B5EF4-FFF2-40B4-BE49-F238E27FC236}">
                  <a16:creationId xmlns:a16="http://schemas.microsoft.com/office/drawing/2014/main" id="{BA242023-ADE5-801C-7C44-F20DBEA12CEC}"/>
                </a:ext>
              </a:extLst>
            </p:cNvPr>
            <p:cNvSpPr/>
            <p:nvPr/>
          </p:nvSpPr>
          <p:spPr>
            <a:xfrm>
              <a:off x="1332430" y="2225185"/>
              <a:ext cx="17029" cy="7012"/>
            </a:xfrm>
            <a:custGeom>
              <a:avLst/>
              <a:gdLst/>
              <a:ahLst/>
              <a:cxnLst/>
              <a:rect l="l" t="t" r="r" b="b"/>
              <a:pathLst>
                <a:path w="204" h="84" fill="none" extrusionOk="0">
                  <a:moveTo>
                    <a:pt x="1" y="84"/>
                  </a:moveTo>
                  <a:lnTo>
                    <a:pt x="120" y="84"/>
                  </a:lnTo>
                  <a:lnTo>
                    <a:pt x="203"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467;p34">
              <a:extLst>
                <a:ext uri="{FF2B5EF4-FFF2-40B4-BE49-F238E27FC236}">
                  <a16:creationId xmlns:a16="http://schemas.microsoft.com/office/drawing/2014/main" id="{ABD0FDD0-5749-85AC-FBA7-347CACCFBFCC}"/>
                </a:ext>
              </a:extLst>
            </p:cNvPr>
            <p:cNvSpPr/>
            <p:nvPr/>
          </p:nvSpPr>
          <p:spPr>
            <a:xfrm>
              <a:off x="1362315" y="2108902"/>
              <a:ext cx="102427" cy="102427"/>
            </a:xfrm>
            <a:custGeom>
              <a:avLst/>
              <a:gdLst/>
              <a:ahLst/>
              <a:cxnLst/>
              <a:rect l="l" t="t" r="r" b="b"/>
              <a:pathLst>
                <a:path w="1227" h="1227" fill="none" extrusionOk="0">
                  <a:moveTo>
                    <a:pt x="0" y="1227"/>
                  </a:moveTo>
                  <a:cubicBezTo>
                    <a:pt x="488" y="739"/>
                    <a:pt x="726" y="500"/>
                    <a:pt x="1227"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468;p34">
              <a:extLst>
                <a:ext uri="{FF2B5EF4-FFF2-40B4-BE49-F238E27FC236}">
                  <a16:creationId xmlns:a16="http://schemas.microsoft.com/office/drawing/2014/main" id="{5DC88C3C-426C-6730-BCA3-0C9FBF128789}"/>
                </a:ext>
              </a:extLst>
            </p:cNvPr>
            <p:cNvSpPr/>
            <p:nvPr/>
          </p:nvSpPr>
          <p:spPr>
            <a:xfrm>
              <a:off x="1471586" y="2095963"/>
              <a:ext cx="14024" cy="7012"/>
            </a:xfrm>
            <a:custGeom>
              <a:avLst/>
              <a:gdLst/>
              <a:ahLst/>
              <a:cxnLst/>
              <a:rect l="l" t="t" r="r" b="b"/>
              <a:pathLst>
                <a:path w="168" h="84" fill="none" extrusionOk="0">
                  <a:moveTo>
                    <a:pt x="1" y="84"/>
                  </a:moveTo>
                  <a:lnTo>
                    <a:pt x="84" y="1"/>
                  </a:lnTo>
                  <a:cubicBezTo>
                    <a:pt x="108" y="24"/>
                    <a:pt x="132" y="36"/>
                    <a:pt x="168" y="7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469;p34">
              <a:extLst>
                <a:ext uri="{FF2B5EF4-FFF2-40B4-BE49-F238E27FC236}">
                  <a16:creationId xmlns:a16="http://schemas.microsoft.com/office/drawing/2014/main" id="{BACEA37D-E53E-466B-50BB-E5929375BF72}"/>
                </a:ext>
              </a:extLst>
            </p:cNvPr>
            <p:cNvSpPr/>
            <p:nvPr/>
          </p:nvSpPr>
          <p:spPr>
            <a:xfrm>
              <a:off x="1495461" y="2111907"/>
              <a:ext cx="38817" cy="34810"/>
            </a:xfrm>
            <a:custGeom>
              <a:avLst/>
              <a:gdLst/>
              <a:ahLst/>
              <a:cxnLst/>
              <a:rect l="l" t="t" r="r" b="b"/>
              <a:pathLst>
                <a:path w="465" h="417" fill="none" extrusionOk="0">
                  <a:moveTo>
                    <a:pt x="1" y="0"/>
                  </a:moveTo>
                  <a:lnTo>
                    <a:pt x="465" y="417"/>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470;p34">
              <a:extLst>
                <a:ext uri="{FF2B5EF4-FFF2-40B4-BE49-F238E27FC236}">
                  <a16:creationId xmlns:a16="http://schemas.microsoft.com/office/drawing/2014/main" id="{40D1FD77-AB28-9A1F-A081-152F45F745E6}"/>
                </a:ext>
              </a:extLst>
            </p:cNvPr>
            <p:cNvSpPr/>
            <p:nvPr/>
          </p:nvSpPr>
          <p:spPr>
            <a:xfrm>
              <a:off x="1539203" y="2148637"/>
              <a:ext cx="10017" cy="10017"/>
            </a:xfrm>
            <a:custGeom>
              <a:avLst/>
              <a:gdLst/>
              <a:ahLst/>
              <a:cxnLst/>
              <a:rect l="l" t="t" r="r" b="b"/>
              <a:pathLst>
                <a:path w="120" h="120" fill="none" extrusionOk="0">
                  <a:moveTo>
                    <a:pt x="0" y="36"/>
                  </a:moveTo>
                  <a:lnTo>
                    <a:pt x="84" y="120"/>
                  </a:lnTo>
                  <a:cubicBezTo>
                    <a:pt x="96" y="72"/>
                    <a:pt x="108" y="48"/>
                    <a:pt x="12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471;p34">
              <a:extLst>
                <a:ext uri="{FF2B5EF4-FFF2-40B4-BE49-F238E27FC236}">
                  <a16:creationId xmlns:a16="http://schemas.microsoft.com/office/drawing/2014/main" id="{005B4959-C9B7-97C2-8A41-BA5C3FA898ED}"/>
                </a:ext>
              </a:extLst>
            </p:cNvPr>
            <p:cNvSpPr/>
            <p:nvPr/>
          </p:nvSpPr>
          <p:spPr>
            <a:xfrm>
              <a:off x="1555063" y="1972751"/>
              <a:ext cx="52758" cy="159108"/>
            </a:xfrm>
            <a:custGeom>
              <a:avLst/>
              <a:gdLst/>
              <a:ahLst/>
              <a:cxnLst/>
              <a:rect l="l" t="t" r="r" b="b"/>
              <a:pathLst>
                <a:path w="632" h="1906" fill="none" extrusionOk="0">
                  <a:moveTo>
                    <a:pt x="1" y="1905"/>
                  </a:moveTo>
                  <a:cubicBezTo>
                    <a:pt x="251" y="1155"/>
                    <a:pt x="382" y="774"/>
                    <a:pt x="632"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472;p34">
              <a:extLst>
                <a:ext uri="{FF2B5EF4-FFF2-40B4-BE49-F238E27FC236}">
                  <a16:creationId xmlns:a16="http://schemas.microsoft.com/office/drawing/2014/main" id="{FAB6D6F4-C2C7-0A8E-5C62-9715DAD1B144}"/>
                </a:ext>
              </a:extLst>
            </p:cNvPr>
            <p:cNvSpPr/>
            <p:nvPr/>
          </p:nvSpPr>
          <p:spPr>
            <a:xfrm>
              <a:off x="1610743" y="1954804"/>
              <a:ext cx="13022" cy="10017"/>
            </a:xfrm>
            <a:custGeom>
              <a:avLst/>
              <a:gdLst/>
              <a:ahLst/>
              <a:cxnLst/>
              <a:rect l="l" t="t" r="r" b="b"/>
              <a:pathLst>
                <a:path w="156" h="120" fill="none" extrusionOk="0">
                  <a:moveTo>
                    <a:pt x="1" y="120"/>
                  </a:moveTo>
                  <a:cubicBezTo>
                    <a:pt x="13" y="84"/>
                    <a:pt x="25" y="60"/>
                    <a:pt x="36" y="13"/>
                  </a:cubicBezTo>
                  <a:lnTo>
                    <a:pt x="156"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473;p34">
              <a:extLst>
                <a:ext uri="{FF2B5EF4-FFF2-40B4-BE49-F238E27FC236}">
                  <a16:creationId xmlns:a16="http://schemas.microsoft.com/office/drawing/2014/main" id="{C1DE5EE8-506B-BDCC-2956-240113D88D0E}"/>
                </a:ext>
              </a:extLst>
            </p:cNvPr>
            <p:cNvSpPr/>
            <p:nvPr/>
          </p:nvSpPr>
          <p:spPr>
            <a:xfrm>
              <a:off x="1639626" y="1952884"/>
              <a:ext cx="24876" cy="1002"/>
            </a:xfrm>
            <a:custGeom>
              <a:avLst/>
              <a:gdLst/>
              <a:ahLst/>
              <a:cxnLst/>
              <a:rect l="l" t="t" r="r" b="b"/>
              <a:pathLst>
                <a:path w="298" h="12" fill="none" extrusionOk="0">
                  <a:moveTo>
                    <a:pt x="0" y="12"/>
                  </a:moveTo>
                  <a:lnTo>
                    <a:pt x="298"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474;p34">
              <a:extLst>
                <a:ext uri="{FF2B5EF4-FFF2-40B4-BE49-F238E27FC236}">
                  <a16:creationId xmlns:a16="http://schemas.microsoft.com/office/drawing/2014/main" id="{8C921CDA-7170-D97C-9C4C-D0D35438A818}"/>
                </a:ext>
              </a:extLst>
            </p:cNvPr>
            <p:cNvSpPr/>
            <p:nvPr/>
          </p:nvSpPr>
          <p:spPr>
            <a:xfrm>
              <a:off x="1672349" y="1942866"/>
              <a:ext cx="14024" cy="9099"/>
            </a:xfrm>
            <a:custGeom>
              <a:avLst/>
              <a:gdLst/>
              <a:ahLst/>
              <a:cxnLst/>
              <a:rect l="l" t="t" r="r" b="b"/>
              <a:pathLst>
                <a:path w="168" h="109" fill="none" extrusionOk="0">
                  <a:moveTo>
                    <a:pt x="1" y="108"/>
                  </a:moveTo>
                  <a:lnTo>
                    <a:pt x="120" y="108"/>
                  </a:lnTo>
                  <a:lnTo>
                    <a:pt x="168"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475;p34">
              <a:extLst>
                <a:ext uri="{FF2B5EF4-FFF2-40B4-BE49-F238E27FC236}">
                  <a16:creationId xmlns:a16="http://schemas.microsoft.com/office/drawing/2014/main" id="{CCAAA8B0-4207-584C-26A1-E7D4B87D0CDD}"/>
                </a:ext>
              </a:extLst>
            </p:cNvPr>
            <p:cNvSpPr/>
            <p:nvPr/>
          </p:nvSpPr>
          <p:spPr>
            <a:xfrm>
              <a:off x="1695221" y="1829588"/>
              <a:ext cx="45829" cy="95498"/>
            </a:xfrm>
            <a:custGeom>
              <a:avLst/>
              <a:gdLst/>
              <a:ahLst/>
              <a:cxnLst/>
              <a:rect l="l" t="t" r="r" b="b"/>
              <a:pathLst>
                <a:path w="549" h="1144" fill="none" extrusionOk="0">
                  <a:moveTo>
                    <a:pt x="1" y="1144"/>
                  </a:moveTo>
                  <a:lnTo>
                    <a:pt x="548"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476;p34">
              <a:extLst>
                <a:ext uri="{FF2B5EF4-FFF2-40B4-BE49-F238E27FC236}">
                  <a16:creationId xmlns:a16="http://schemas.microsoft.com/office/drawing/2014/main" id="{590A7078-BEB4-8980-141A-5A34D0214CAB}"/>
                </a:ext>
              </a:extLst>
            </p:cNvPr>
            <p:cNvSpPr/>
            <p:nvPr/>
          </p:nvSpPr>
          <p:spPr>
            <a:xfrm>
              <a:off x="1745892" y="1811724"/>
              <a:ext cx="14024" cy="10017"/>
            </a:xfrm>
            <a:custGeom>
              <a:avLst/>
              <a:gdLst/>
              <a:ahLst/>
              <a:cxnLst/>
              <a:rect l="l" t="t" r="r" b="b"/>
              <a:pathLst>
                <a:path w="168" h="120" fill="none" extrusionOk="0">
                  <a:moveTo>
                    <a:pt x="1" y="119"/>
                  </a:moveTo>
                  <a:lnTo>
                    <a:pt x="49" y="12"/>
                  </a:lnTo>
                  <a:lnTo>
                    <a:pt x="168"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477;p34">
              <a:extLst>
                <a:ext uri="{FF2B5EF4-FFF2-40B4-BE49-F238E27FC236}">
                  <a16:creationId xmlns:a16="http://schemas.microsoft.com/office/drawing/2014/main" id="{A34F91EB-E85E-7C9C-0DFC-EAB5BD5F97CD}"/>
                </a:ext>
              </a:extLst>
            </p:cNvPr>
            <p:cNvSpPr/>
            <p:nvPr/>
          </p:nvSpPr>
          <p:spPr>
            <a:xfrm>
              <a:off x="1776778" y="1803794"/>
              <a:ext cx="91491" cy="7012"/>
            </a:xfrm>
            <a:custGeom>
              <a:avLst/>
              <a:gdLst/>
              <a:ahLst/>
              <a:cxnLst/>
              <a:rect l="l" t="t" r="r" b="b"/>
              <a:pathLst>
                <a:path w="1096" h="84" fill="none" extrusionOk="0">
                  <a:moveTo>
                    <a:pt x="0" y="83"/>
                  </a:moveTo>
                  <a:lnTo>
                    <a:pt x="1095"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478;p34">
              <a:extLst>
                <a:ext uri="{FF2B5EF4-FFF2-40B4-BE49-F238E27FC236}">
                  <a16:creationId xmlns:a16="http://schemas.microsoft.com/office/drawing/2014/main" id="{4626BF92-9F32-4661-11DB-FE08FAA13677}"/>
                </a:ext>
              </a:extLst>
            </p:cNvPr>
            <p:cNvSpPr/>
            <p:nvPr/>
          </p:nvSpPr>
          <p:spPr>
            <a:xfrm>
              <a:off x="1876116" y="1794778"/>
              <a:ext cx="17029" cy="8097"/>
            </a:xfrm>
            <a:custGeom>
              <a:avLst/>
              <a:gdLst/>
              <a:ahLst/>
              <a:cxnLst/>
              <a:rect l="l" t="t" r="r" b="b"/>
              <a:pathLst>
                <a:path w="204" h="97" fill="none" extrusionOk="0">
                  <a:moveTo>
                    <a:pt x="1" y="96"/>
                  </a:moveTo>
                  <a:lnTo>
                    <a:pt x="120" y="96"/>
                  </a:lnTo>
                  <a:lnTo>
                    <a:pt x="203"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479;p34">
              <a:extLst>
                <a:ext uri="{FF2B5EF4-FFF2-40B4-BE49-F238E27FC236}">
                  <a16:creationId xmlns:a16="http://schemas.microsoft.com/office/drawing/2014/main" id="{24077E75-4406-5670-42D9-74312107C9AD}"/>
                </a:ext>
              </a:extLst>
            </p:cNvPr>
            <p:cNvSpPr/>
            <p:nvPr/>
          </p:nvSpPr>
          <p:spPr>
            <a:xfrm>
              <a:off x="1903997" y="1742104"/>
              <a:ext cx="37815" cy="40904"/>
            </a:xfrm>
            <a:custGeom>
              <a:avLst/>
              <a:gdLst/>
              <a:ahLst/>
              <a:cxnLst/>
              <a:rect l="l" t="t" r="r" b="b"/>
              <a:pathLst>
                <a:path w="453" h="490" fill="none" extrusionOk="0">
                  <a:moveTo>
                    <a:pt x="0" y="489"/>
                  </a:moveTo>
                  <a:lnTo>
                    <a:pt x="453"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480;p34">
              <a:extLst>
                <a:ext uri="{FF2B5EF4-FFF2-40B4-BE49-F238E27FC236}">
                  <a16:creationId xmlns:a16="http://schemas.microsoft.com/office/drawing/2014/main" id="{7F9E79D5-4E02-A8A0-AACC-69495F34B78D}"/>
                </a:ext>
              </a:extLst>
            </p:cNvPr>
            <p:cNvSpPr/>
            <p:nvPr/>
          </p:nvSpPr>
          <p:spPr>
            <a:xfrm>
              <a:off x="1946737" y="1727246"/>
              <a:ext cx="16946" cy="9016"/>
            </a:xfrm>
            <a:custGeom>
              <a:avLst/>
              <a:gdLst/>
              <a:ahLst/>
              <a:cxnLst/>
              <a:rect l="l" t="t" r="r" b="b"/>
              <a:pathLst>
                <a:path w="203" h="108" fill="none" extrusionOk="0">
                  <a:moveTo>
                    <a:pt x="0" y="107"/>
                  </a:moveTo>
                  <a:lnTo>
                    <a:pt x="83" y="12"/>
                  </a:lnTo>
                  <a:lnTo>
                    <a:pt x="202"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481;p34">
              <a:extLst>
                <a:ext uri="{FF2B5EF4-FFF2-40B4-BE49-F238E27FC236}">
                  <a16:creationId xmlns:a16="http://schemas.microsoft.com/office/drawing/2014/main" id="{9AD80204-9645-C672-1DF9-052595D117F8}"/>
                </a:ext>
              </a:extLst>
            </p:cNvPr>
            <p:cNvSpPr/>
            <p:nvPr/>
          </p:nvSpPr>
          <p:spPr>
            <a:xfrm>
              <a:off x="1983467" y="1656624"/>
              <a:ext cx="161112" cy="69704"/>
            </a:xfrm>
            <a:custGeom>
              <a:avLst/>
              <a:gdLst/>
              <a:ahLst/>
              <a:cxnLst/>
              <a:rect l="l" t="t" r="r" b="b"/>
              <a:pathLst>
                <a:path w="1930" h="835" fill="none" extrusionOk="0">
                  <a:moveTo>
                    <a:pt x="1" y="834"/>
                  </a:moveTo>
                  <a:lnTo>
                    <a:pt x="1275" y="727"/>
                  </a:lnTo>
                  <a:cubicBezTo>
                    <a:pt x="1536" y="442"/>
                    <a:pt x="1667" y="299"/>
                    <a:pt x="1929"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482;p34">
              <a:extLst>
                <a:ext uri="{FF2B5EF4-FFF2-40B4-BE49-F238E27FC236}">
                  <a16:creationId xmlns:a16="http://schemas.microsoft.com/office/drawing/2014/main" id="{27ABD500-A33F-2E82-5896-A5639CA96814}"/>
                </a:ext>
              </a:extLst>
            </p:cNvPr>
            <p:cNvSpPr/>
            <p:nvPr/>
          </p:nvSpPr>
          <p:spPr>
            <a:xfrm>
              <a:off x="2151423" y="1641765"/>
              <a:ext cx="13022" cy="7012"/>
            </a:xfrm>
            <a:custGeom>
              <a:avLst/>
              <a:gdLst/>
              <a:ahLst/>
              <a:cxnLst/>
              <a:rect l="l" t="t" r="r" b="b"/>
              <a:pathLst>
                <a:path w="156" h="84" fill="none" extrusionOk="0">
                  <a:moveTo>
                    <a:pt x="1" y="84"/>
                  </a:moveTo>
                  <a:cubicBezTo>
                    <a:pt x="25" y="48"/>
                    <a:pt x="48" y="36"/>
                    <a:pt x="72" y="0"/>
                  </a:cubicBezTo>
                  <a:lnTo>
                    <a:pt x="156" y="72"/>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483;p34">
              <a:extLst>
                <a:ext uri="{FF2B5EF4-FFF2-40B4-BE49-F238E27FC236}">
                  <a16:creationId xmlns:a16="http://schemas.microsoft.com/office/drawing/2014/main" id="{FA500D6B-B506-2F59-D381-8A0F50FDCA6C}"/>
                </a:ext>
              </a:extLst>
            </p:cNvPr>
            <p:cNvSpPr/>
            <p:nvPr/>
          </p:nvSpPr>
          <p:spPr>
            <a:xfrm>
              <a:off x="2178303" y="1660631"/>
              <a:ext cx="102427" cy="97502"/>
            </a:xfrm>
            <a:custGeom>
              <a:avLst/>
              <a:gdLst/>
              <a:ahLst/>
              <a:cxnLst/>
              <a:rect l="l" t="t" r="r" b="b"/>
              <a:pathLst>
                <a:path w="1227" h="1168" fill="none" extrusionOk="0">
                  <a:moveTo>
                    <a:pt x="0" y="1"/>
                  </a:moveTo>
                  <a:cubicBezTo>
                    <a:pt x="488" y="465"/>
                    <a:pt x="726" y="691"/>
                    <a:pt x="1227" y="116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484;p34">
              <a:extLst>
                <a:ext uri="{FF2B5EF4-FFF2-40B4-BE49-F238E27FC236}">
                  <a16:creationId xmlns:a16="http://schemas.microsoft.com/office/drawing/2014/main" id="{B7C90707-3D1A-4791-C847-6EE36D00868A}"/>
                </a:ext>
              </a:extLst>
            </p:cNvPr>
            <p:cNvSpPr/>
            <p:nvPr/>
          </p:nvSpPr>
          <p:spPr>
            <a:xfrm>
              <a:off x="2286572" y="1763975"/>
              <a:ext cx="14024" cy="7096"/>
            </a:xfrm>
            <a:custGeom>
              <a:avLst/>
              <a:gdLst/>
              <a:ahLst/>
              <a:cxnLst/>
              <a:rect l="l" t="t" r="r" b="b"/>
              <a:pathLst>
                <a:path w="168" h="85" fill="none" extrusionOk="0">
                  <a:moveTo>
                    <a:pt x="1" y="13"/>
                  </a:moveTo>
                  <a:lnTo>
                    <a:pt x="84" y="84"/>
                  </a:lnTo>
                  <a:cubicBezTo>
                    <a:pt x="120" y="48"/>
                    <a:pt x="132" y="37"/>
                    <a:pt x="168"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485;p34">
              <a:extLst>
                <a:ext uri="{FF2B5EF4-FFF2-40B4-BE49-F238E27FC236}">
                  <a16:creationId xmlns:a16="http://schemas.microsoft.com/office/drawing/2014/main" id="{1F28332C-9E9A-7C62-6EBA-3174B3ABA2D8}"/>
                </a:ext>
              </a:extLst>
            </p:cNvPr>
            <p:cNvSpPr/>
            <p:nvPr/>
          </p:nvSpPr>
          <p:spPr>
            <a:xfrm>
              <a:off x="2311448" y="1708380"/>
              <a:ext cx="37899" cy="42824"/>
            </a:xfrm>
            <a:custGeom>
              <a:avLst/>
              <a:gdLst/>
              <a:ahLst/>
              <a:cxnLst/>
              <a:rect l="l" t="t" r="r" b="b"/>
              <a:pathLst>
                <a:path w="454" h="513" fill="none" extrusionOk="0">
                  <a:moveTo>
                    <a:pt x="1" y="512"/>
                  </a:moveTo>
                  <a:cubicBezTo>
                    <a:pt x="179" y="310"/>
                    <a:pt x="274" y="214"/>
                    <a:pt x="453"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486;p34">
              <a:extLst>
                <a:ext uri="{FF2B5EF4-FFF2-40B4-BE49-F238E27FC236}">
                  <a16:creationId xmlns:a16="http://schemas.microsoft.com/office/drawing/2014/main" id="{1C4419BD-F7F8-889C-4837-A1C96EA92D0C}"/>
                </a:ext>
              </a:extLst>
            </p:cNvPr>
            <p:cNvSpPr/>
            <p:nvPr/>
          </p:nvSpPr>
          <p:spPr>
            <a:xfrm>
              <a:off x="2355190" y="1694439"/>
              <a:ext cx="15944" cy="8014"/>
            </a:xfrm>
            <a:custGeom>
              <a:avLst/>
              <a:gdLst/>
              <a:ahLst/>
              <a:cxnLst/>
              <a:rect l="l" t="t" r="r" b="b"/>
              <a:pathLst>
                <a:path w="191" h="96" fill="none" extrusionOk="0">
                  <a:moveTo>
                    <a:pt x="1" y="96"/>
                  </a:moveTo>
                  <a:lnTo>
                    <a:pt x="84" y="0"/>
                  </a:lnTo>
                  <a:lnTo>
                    <a:pt x="191"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487;p34">
              <a:extLst>
                <a:ext uri="{FF2B5EF4-FFF2-40B4-BE49-F238E27FC236}">
                  <a16:creationId xmlns:a16="http://schemas.microsoft.com/office/drawing/2014/main" id="{6B090CB5-7C98-F8CB-130A-EE90ADE8E419}"/>
                </a:ext>
              </a:extLst>
            </p:cNvPr>
            <p:cNvSpPr/>
            <p:nvPr/>
          </p:nvSpPr>
          <p:spPr>
            <a:xfrm>
              <a:off x="2390000" y="1601028"/>
              <a:ext cx="224721" cy="91491"/>
            </a:xfrm>
            <a:custGeom>
              <a:avLst/>
              <a:gdLst/>
              <a:ahLst/>
              <a:cxnLst/>
              <a:rect l="l" t="t" r="r" b="b"/>
              <a:pathLst>
                <a:path w="2692" h="1096" fill="none" extrusionOk="0">
                  <a:moveTo>
                    <a:pt x="0" y="1096"/>
                  </a:moveTo>
                  <a:lnTo>
                    <a:pt x="1298" y="988"/>
                  </a:lnTo>
                  <a:cubicBezTo>
                    <a:pt x="1619" y="619"/>
                    <a:pt x="1786" y="429"/>
                    <a:pt x="2108" y="60"/>
                  </a:cubicBezTo>
                  <a:lnTo>
                    <a:pt x="2691"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488;p34">
              <a:extLst>
                <a:ext uri="{FF2B5EF4-FFF2-40B4-BE49-F238E27FC236}">
                  <a16:creationId xmlns:a16="http://schemas.microsoft.com/office/drawing/2014/main" id="{0F172E92-C496-BEB5-73AF-8D25EDA134B6}"/>
                </a:ext>
              </a:extLst>
            </p:cNvPr>
            <p:cNvSpPr/>
            <p:nvPr/>
          </p:nvSpPr>
          <p:spPr>
            <a:xfrm>
              <a:off x="2624571" y="1590093"/>
              <a:ext cx="13941" cy="10017"/>
            </a:xfrm>
            <a:custGeom>
              <a:avLst/>
              <a:gdLst/>
              <a:ahLst/>
              <a:cxnLst/>
              <a:rect l="l" t="t" r="r" b="b"/>
              <a:pathLst>
                <a:path w="167" h="120" fill="none" extrusionOk="0">
                  <a:moveTo>
                    <a:pt x="0" y="119"/>
                  </a:moveTo>
                  <a:lnTo>
                    <a:pt x="107" y="107"/>
                  </a:lnTo>
                  <a:lnTo>
                    <a:pt x="167"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489;p34">
              <a:extLst>
                <a:ext uri="{FF2B5EF4-FFF2-40B4-BE49-F238E27FC236}">
                  <a16:creationId xmlns:a16="http://schemas.microsoft.com/office/drawing/2014/main" id="{CE436CD8-3758-C5C5-C6F0-337E497582F2}"/>
                </a:ext>
              </a:extLst>
            </p:cNvPr>
            <p:cNvSpPr/>
            <p:nvPr/>
          </p:nvSpPr>
          <p:spPr>
            <a:xfrm>
              <a:off x="2646442" y="1465796"/>
              <a:ext cx="46747" cy="104514"/>
            </a:xfrm>
            <a:custGeom>
              <a:avLst/>
              <a:gdLst/>
              <a:ahLst/>
              <a:cxnLst/>
              <a:rect l="l" t="t" r="r" b="b"/>
              <a:pathLst>
                <a:path w="560" h="1252" fill="none" extrusionOk="0">
                  <a:moveTo>
                    <a:pt x="0" y="1251"/>
                  </a:moveTo>
                  <a:cubicBezTo>
                    <a:pt x="226" y="751"/>
                    <a:pt x="333" y="501"/>
                    <a:pt x="56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490;p34">
              <a:extLst>
                <a:ext uri="{FF2B5EF4-FFF2-40B4-BE49-F238E27FC236}">
                  <a16:creationId xmlns:a16="http://schemas.microsoft.com/office/drawing/2014/main" id="{F9340B38-013A-DC58-CC60-90094E062046}"/>
                </a:ext>
              </a:extLst>
            </p:cNvPr>
            <p:cNvSpPr/>
            <p:nvPr/>
          </p:nvSpPr>
          <p:spPr>
            <a:xfrm>
              <a:off x="2697112" y="1445928"/>
              <a:ext cx="5009" cy="10017"/>
            </a:xfrm>
            <a:custGeom>
              <a:avLst/>
              <a:gdLst/>
              <a:ahLst/>
              <a:cxnLst/>
              <a:rect l="l" t="t" r="r" b="b"/>
              <a:pathLst>
                <a:path w="60" h="120" fill="none" extrusionOk="0">
                  <a:moveTo>
                    <a:pt x="0" y="120"/>
                  </a:moveTo>
                  <a:lnTo>
                    <a:pt x="60"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491;p34">
              <a:extLst>
                <a:ext uri="{FF2B5EF4-FFF2-40B4-BE49-F238E27FC236}">
                  <a16:creationId xmlns:a16="http://schemas.microsoft.com/office/drawing/2014/main" id="{399FDE75-410B-0843-C386-A7684157725B}"/>
                </a:ext>
              </a:extLst>
            </p:cNvPr>
            <p:cNvSpPr/>
            <p:nvPr/>
          </p:nvSpPr>
          <p:spPr>
            <a:xfrm>
              <a:off x="1206213" y="1298842"/>
              <a:ext cx="1495917" cy="810149"/>
            </a:xfrm>
            <a:custGeom>
              <a:avLst/>
              <a:gdLst/>
              <a:ahLst/>
              <a:cxnLst/>
              <a:rect l="l" t="t" r="r" b="b"/>
              <a:pathLst>
                <a:path w="17920" h="9705" fill="none" extrusionOk="0">
                  <a:moveTo>
                    <a:pt x="1" y="9704"/>
                  </a:moveTo>
                  <a:lnTo>
                    <a:pt x="1632" y="9621"/>
                  </a:lnTo>
                  <a:cubicBezTo>
                    <a:pt x="2275" y="9276"/>
                    <a:pt x="2608" y="9109"/>
                    <a:pt x="3251" y="8752"/>
                  </a:cubicBezTo>
                  <a:lnTo>
                    <a:pt x="4073" y="8716"/>
                  </a:lnTo>
                  <a:cubicBezTo>
                    <a:pt x="4394" y="8061"/>
                    <a:pt x="4561" y="7728"/>
                    <a:pt x="4882" y="7073"/>
                  </a:cubicBezTo>
                  <a:cubicBezTo>
                    <a:pt x="5216" y="6728"/>
                    <a:pt x="5371" y="6561"/>
                    <a:pt x="5704" y="6216"/>
                  </a:cubicBezTo>
                  <a:cubicBezTo>
                    <a:pt x="6025" y="5549"/>
                    <a:pt x="6192" y="5216"/>
                    <a:pt x="6514" y="4537"/>
                  </a:cubicBezTo>
                  <a:cubicBezTo>
                    <a:pt x="7168" y="4811"/>
                    <a:pt x="7490" y="4942"/>
                    <a:pt x="8145" y="5216"/>
                  </a:cubicBezTo>
                  <a:cubicBezTo>
                    <a:pt x="8466" y="5513"/>
                    <a:pt x="8633" y="5668"/>
                    <a:pt x="8954" y="5966"/>
                  </a:cubicBezTo>
                  <a:cubicBezTo>
                    <a:pt x="9609" y="5263"/>
                    <a:pt x="9931" y="4906"/>
                    <a:pt x="10586" y="4180"/>
                  </a:cubicBezTo>
                  <a:cubicBezTo>
                    <a:pt x="10907" y="3489"/>
                    <a:pt x="11074" y="3144"/>
                    <a:pt x="11407" y="2430"/>
                  </a:cubicBezTo>
                  <a:cubicBezTo>
                    <a:pt x="12050" y="3037"/>
                    <a:pt x="12383" y="3346"/>
                    <a:pt x="13026" y="3966"/>
                  </a:cubicBezTo>
                  <a:cubicBezTo>
                    <a:pt x="13360" y="4608"/>
                    <a:pt x="13514" y="4942"/>
                    <a:pt x="13848" y="5597"/>
                  </a:cubicBezTo>
                  <a:lnTo>
                    <a:pt x="15479" y="5478"/>
                  </a:lnTo>
                  <a:cubicBezTo>
                    <a:pt x="15800" y="5109"/>
                    <a:pt x="15967" y="4918"/>
                    <a:pt x="16289" y="4537"/>
                  </a:cubicBezTo>
                  <a:cubicBezTo>
                    <a:pt x="16610" y="3465"/>
                    <a:pt x="16777" y="2930"/>
                    <a:pt x="17110" y="1846"/>
                  </a:cubicBezTo>
                  <a:cubicBezTo>
                    <a:pt x="17432" y="1108"/>
                    <a:pt x="17598" y="739"/>
                    <a:pt x="1792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492;p34">
              <a:extLst>
                <a:ext uri="{FF2B5EF4-FFF2-40B4-BE49-F238E27FC236}">
                  <a16:creationId xmlns:a16="http://schemas.microsoft.com/office/drawing/2014/main" id="{B9003E95-804F-7EF9-C123-63795E8DC518}"/>
                </a:ext>
              </a:extLst>
            </p:cNvPr>
            <p:cNvSpPr/>
            <p:nvPr/>
          </p:nvSpPr>
          <p:spPr>
            <a:xfrm>
              <a:off x="1437862" y="2390052"/>
              <a:ext cx="42740" cy="86817"/>
            </a:xfrm>
            <a:custGeom>
              <a:avLst/>
              <a:gdLst/>
              <a:ahLst/>
              <a:cxnLst/>
              <a:rect l="l" t="t" r="r" b="b"/>
              <a:pathLst>
                <a:path w="512" h="1040" extrusionOk="0">
                  <a:moveTo>
                    <a:pt x="250" y="145"/>
                  </a:moveTo>
                  <a:cubicBezTo>
                    <a:pt x="298" y="145"/>
                    <a:pt x="322" y="168"/>
                    <a:pt x="322" y="228"/>
                  </a:cubicBezTo>
                  <a:lnTo>
                    <a:pt x="322" y="740"/>
                  </a:lnTo>
                  <a:cubicBezTo>
                    <a:pt x="322" y="811"/>
                    <a:pt x="298" y="835"/>
                    <a:pt x="250" y="835"/>
                  </a:cubicBezTo>
                  <a:cubicBezTo>
                    <a:pt x="202" y="835"/>
                    <a:pt x="167" y="811"/>
                    <a:pt x="167" y="752"/>
                  </a:cubicBezTo>
                  <a:lnTo>
                    <a:pt x="167" y="240"/>
                  </a:lnTo>
                  <a:cubicBezTo>
                    <a:pt x="167" y="168"/>
                    <a:pt x="191" y="145"/>
                    <a:pt x="250" y="145"/>
                  </a:cubicBezTo>
                  <a:close/>
                  <a:moveTo>
                    <a:pt x="264" y="0"/>
                  </a:moveTo>
                  <a:cubicBezTo>
                    <a:pt x="255" y="0"/>
                    <a:pt x="247" y="1"/>
                    <a:pt x="238" y="2"/>
                  </a:cubicBezTo>
                  <a:lnTo>
                    <a:pt x="202" y="2"/>
                  </a:lnTo>
                  <a:cubicBezTo>
                    <a:pt x="83" y="14"/>
                    <a:pt x="0" y="121"/>
                    <a:pt x="12" y="240"/>
                  </a:cubicBezTo>
                  <a:lnTo>
                    <a:pt x="12" y="740"/>
                  </a:lnTo>
                  <a:cubicBezTo>
                    <a:pt x="12" y="752"/>
                    <a:pt x="12" y="776"/>
                    <a:pt x="12" y="788"/>
                  </a:cubicBezTo>
                  <a:cubicBezTo>
                    <a:pt x="22" y="893"/>
                    <a:pt x="108" y="970"/>
                    <a:pt x="201" y="970"/>
                  </a:cubicBezTo>
                  <a:cubicBezTo>
                    <a:pt x="213" y="970"/>
                    <a:pt x="226" y="969"/>
                    <a:pt x="238" y="966"/>
                  </a:cubicBezTo>
                  <a:cubicBezTo>
                    <a:pt x="249" y="970"/>
                    <a:pt x="259" y="971"/>
                    <a:pt x="270" y="971"/>
                  </a:cubicBezTo>
                  <a:cubicBezTo>
                    <a:pt x="295" y="971"/>
                    <a:pt x="320" y="963"/>
                    <a:pt x="345" y="954"/>
                  </a:cubicBezTo>
                  <a:cubicBezTo>
                    <a:pt x="356" y="1006"/>
                    <a:pt x="402" y="1040"/>
                    <a:pt x="453" y="1040"/>
                  </a:cubicBezTo>
                  <a:cubicBezTo>
                    <a:pt x="461" y="1040"/>
                    <a:pt x="469" y="1039"/>
                    <a:pt x="476" y="1038"/>
                  </a:cubicBezTo>
                  <a:lnTo>
                    <a:pt x="512" y="1038"/>
                  </a:lnTo>
                  <a:lnTo>
                    <a:pt x="512" y="907"/>
                  </a:lnTo>
                  <a:lnTo>
                    <a:pt x="488" y="907"/>
                  </a:lnTo>
                  <a:cubicBezTo>
                    <a:pt x="464" y="907"/>
                    <a:pt x="441" y="907"/>
                    <a:pt x="429" y="883"/>
                  </a:cubicBezTo>
                  <a:cubicBezTo>
                    <a:pt x="464" y="835"/>
                    <a:pt x="476" y="788"/>
                    <a:pt x="476" y="728"/>
                  </a:cubicBezTo>
                  <a:lnTo>
                    <a:pt x="476" y="228"/>
                  </a:lnTo>
                  <a:cubicBezTo>
                    <a:pt x="476" y="216"/>
                    <a:pt x="476" y="204"/>
                    <a:pt x="476" y="180"/>
                  </a:cubicBezTo>
                  <a:cubicBezTo>
                    <a:pt x="465" y="70"/>
                    <a:pt x="372" y="0"/>
                    <a:pt x="2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493;p34">
              <a:extLst>
                <a:ext uri="{FF2B5EF4-FFF2-40B4-BE49-F238E27FC236}">
                  <a16:creationId xmlns:a16="http://schemas.microsoft.com/office/drawing/2014/main" id="{FA9276EF-B7A1-1E78-3EBA-D86DF7BCE53D}"/>
                </a:ext>
              </a:extLst>
            </p:cNvPr>
            <p:cNvSpPr/>
            <p:nvPr/>
          </p:nvSpPr>
          <p:spPr>
            <a:xfrm>
              <a:off x="1490536" y="2390136"/>
              <a:ext cx="26880" cy="79638"/>
            </a:xfrm>
            <a:custGeom>
              <a:avLst/>
              <a:gdLst/>
              <a:ahLst/>
              <a:cxnLst/>
              <a:rect l="l" t="t" r="r" b="b"/>
              <a:pathLst>
                <a:path w="322" h="954" extrusionOk="0">
                  <a:moveTo>
                    <a:pt x="214" y="1"/>
                  </a:moveTo>
                  <a:cubicBezTo>
                    <a:pt x="179" y="96"/>
                    <a:pt x="131" y="132"/>
                    <a:pt x="0" y="132"/>
                  </a:cubicBezTo>
                  <a:lnTo>
                    <a:pt x="0" y="227"/>
                  </a:lnTo>
                  <a:lnTo>
                    <a:pt x="167" y="227"/>
                  </a:lnTo>
                  <a:lnTo>
                    <a:pt x="167" y="953"/>
                  </a:lnTo>
                  <a:lnTo>
                    <a:pt x="322" y="953"/>
                  </a:lnTo>
                  <a:lnTo>
                    <a:pt x="3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494;p34">
              <a:extLst>
                <a:ext uri="{FF2B5EF4-FFF2-40B4-BE49-F238E27FC236}">
                  <a16:creationId xmlns:a16="http://schemas.microsoft.com/office/drawing/2014/main" id="{67B2C50F-1395-BD63-2F88-D347F1CC8C69}"/>
                </a:ext>
              </a:extLst>
            </p:cNvPr>
            <p:cNvSpPr/>
            <p:nvPr/>
          </p:nvSpPr>
          <p:spPr>
            <a:xfrm>
              <a:off x="1977540" y="2379200"/>
              <a:ext cx="43742" cy="92577"/>
            </a:xfrm>
            <a:custGeom>
              <a:avLst/>
              <a:gdLst/>
              <a:ahLst/>
              <a:cxnLst/>
              <a:rect l="l" t="t" r="r" b="b"/>
              <a:pathLst>
                <a:path w="524" h="1109" extrusionOk="0">
                  <a:moveTo>
                    <a:pt x="250" y="144"/>
                  </a:moveTo>
                  <a:cubicBezTo>
                    <a:pt x="298" y="144"/>
                    <a:pt x="334" y="168"/>
                    <a:pt x="334" y="239"/>
                  </a:cubicBezTo>
                  <a:lnTo>
                    <a:pt x="334" y="787"/>
                  </a:lnTo>
                  <a:cubicBezTo>
                    <a:pt x="334" y="858"/>
                    <a:pt x="298" y="882"/>
                    <a:pt x="250" y="882"/>
                  </a:cubicBezTo>
                  <a:cubicBezTo>
                    <a:pt x="203" y="882"/>
                    <a:pt x="179" y="858"/>
                    <a:pt x="179" y="787"/>
                  </a:cubicBezTo>
                  <a:lnTo>
                    <a:pt x="179" y="251"/>
                  </a:lnTo>
                  <a:cubicBezTo>
                    <a:pt x="179" y="179"/>
                    <a:pt x="203" y="144"/>
                    <a:pt x="250" y="144"/>
                  </a:cubicBezTo>
                  <a:close/>
                  <a:moveTo>
                    <a:pt x="214" y="1"/>
                  </a:moveTo>
                  <a:cubicBezTo>
                    <a:pt x="83" y="25"/>
                    <a:pt x="0" y="132"/>
                    <a:pt x="12" y="263"/>
                  </a:cubicBezTo>
                  <a:lnTo>
                    <a:pt x="12" y="775"/>
                  </a:lnTo>
                  <a:lnTo>
                    <a:pt x="12" y="822"/>
                  </a:lnTo>
                  <a:cubicBezTo>
                    <a:pt x="23" y="945"/>
                    <a:pt x="118" y="1026"/>
                    <a:pt x="228" y="1026"/>
                  </a:cubicBezTo>
                  <a:cubicBezTo>
                    <a:pt x="235" y="1026"/>
                    <a:pt x="243" y="1026"/>
                    <a:pt x="250" y="1025"/>
                  </a:cubicBezTo>
                  <a:cubicBezTo>
                    <a:pt x="286" y="1025"/>
                    <a:pt x="322" y="1025"/>
                    <a:pt x="357" y="1013"/>
                  </a:cubicBezTo>
                  <a:cubicBezTo>
                    <a:pt x="369" y="1072"/>
                    <a:pt x="417" y="1108"/>
                    <a:pt x="476" y="1108"/>
                  </a:cubicBezTo>
                  <a:lnTo>
                    <a:pt x="524" y="1108"/>
                  </a:lnTo>
                  <a:lnTo>
                    <a:pt x="524" y="953"/>
                  </a:lnTo>
                  <a:lnTo>
                    <a:pt x="500" y="953"/>
                  </a:lnTo>
                  <a:cubicBezTo>
                    <a:pt x="464" y="953"/>
                    <a:pt x="453" y="953"/>
                    <a:pt x="441" y="930"/>
                  </a:cubicBezTo>
                  <a:cubicBezTo>
                    <a:pt x="476" y="882"/>
                    <a:pt x="488" y="834"/>
                    <a:pt x="488" y="775"/>
                  </a:cubicBezTo>
                  <a:lnTo>
                    <a:pt x="488" y="251"/>
                  </a:lnTo>
                  <a:cubicBezTo>
                    <a:pt x="488" y="96"/>
                    <a:pt x="405" y="1"/>
                    <a:pt x="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495;p34">
              <a:extLst>
                <a:ext uri="{FF2B5EF4-FFF2-40B4-BE49-F238E27FC236}">
                  <a16:creationId xmlns:a16="http://schemas.microsoft.com/office/drawing/2014/main" id="{49AC0A83-5C74-328C-ABEE-F6341FA95FC5}"/>
                </a:ext>
              </a:extLst>
            </p:cNvPr>
            <p:cNvSpPr/>
            <p:nvPr/>
          </p:nvSpPr>
          <p:spPr>
            <a:xfrm>
              <a:off x="2026208" y="2378199"/>
              <a:ext cx="38817" cy="85564"/>
            </a:xfrm>
            <a:custGeom>
              <a:avLst/>
              <a:gdLst/>
              <a:ahLst/>
              <a:cxnLst/>
              <a:rect l="l" t="t" r="r" b="b"/>
              <a:pathLst>
                <a:path w="465" h="1025" extrusionOk="0">
                  <a:moveTo>
                    <a:pt x="239" y="1"/>
                  </a:moveTo>
                  <a:cubicBezTo>
                    <a:pt x="84" y="13"/>
                    <a:pt x="1" y="96"/>
                    <a:pt x="1" y="263"/>
                  </a:cubicBezTo>
                  <a:lnTo>
                    <a:pt x="1" y="358"/>
                  </a:lnTo>
                  <a:lnTo>
                    <a:pt x="155" y="358"/>
                  </a:lnTo>
                  <a:lnTo>
                    <a:pt x="155" y="251"/>
                  </a:lnTo>
                  <a:cubicBezTo>
                    <a:pt x="155" y="180"/>
                    <a:pt x="179" y="144"/>
                    <a:pt x="227" y="144"/>
                  </a:cubicBezTo>
                  <a:cubicBezTo>
                    <a:pt x="274" y="144"/>
                    <a:pt x="310" y="180"/>
                    <a:pt x="310" y="263"/>
                  </a:cubicBezTo>
                  <a:cubicBezTo>
                    <a:pt x="310" y="346"/>
                    <a:pt x="274" y="430"/>
                    <a:pt x="155" y="561"/>
                  </a:cubicBezTo>
                  <a:cubicBezTo>
                    <a:pt x="60" y="644"/>
                    <a:pt x="1" y="775"/>
                    <a:pt x="1" y="918"/>
                  </a:cubicBezTo>
                  <a:lnTo>
                    <a:pt x="1" y="1025"/>
                  </a:lnTo>
                  <a:lnTo>
                    <a:pt x="453" y="1013"/>
                  </a:lnTo>
                  <a:lnTo>
                    <a:pt x="453" y="870"/>
                  </a:lnTo>
                  <a:lnTo>
                    <a:pt x="155" y="870"/>
                  </a:lnTo>
                  <a:lnTo>
                    <a:pt x="155" y="846"/>
                  </a:lnTo>
                  <a:cubicBezTo>
                    <a:pt x="155" y="787"/>
                    <a:pt x="179" y="739"/>
                    <a:pt x="274" y="632"/>
                  </a:cubicBezTo>
                  <a:cubicBezTo>
                    <a:pt x="417" y="477"/>
                    <a:pt x="465" y="370"/>
                    <a:pt x="465" y="251"/>
                  </a:cubicBezTo>
                  <a:cubicBezTo>
                    <a:pt x="465" y="96"/>
                    <a:pt x="382"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496;p34">
              <a:extLst>
                <a:ext uri="{FF2B5EF4-FFF2-40B4-BE49-F238E27FC236}">
                  <a16:creationId xmlns:a16="http://schemas.microsoft.com/office/drawing/2014/main" id="{58CC5FC1-8875-8E05-A5C9-B4CAAAC8A7B3}"/>
                </a:ext>
              </a:extLst>
            </p:cNvPr>
            <p:cNvSpPr/>
            <p:nvPr/>
          </p:nvSpPr>
          <p:spPr>
            <a:xfrm>
              <a:off x="2523146" y="2368265"/>
              <a:ext cx="41822" cy="96500"/>
            </a:xfrm>
            <a:custGeom>
              <a:avLst/>
              <a:gdLst/>
              <a:ahLst/>
              <a:cxnLst/>
              <a:rect l="l" t="t" r="r" b="b"/>
              <a:pathLst>
                <a:path w="501" h="1156" extrusionOk="0">
                  <a:moveTo>
                    <a:pt x="239" y="156"/>
                  </a:moveTo>
                  <a:cubicBezTo>
                    <a:pt x="286" y="156"/>
                    <a:pt x="322" y="179"/>
                    <a:pt x="322" y="251"/>
                  </a:cubicBezTo>
                  <a:lnTo>
                    <a:pt x="322" y="822"/>
                  </a:lnTo>
                  <a:lnTo>
                    <a:pt x="310" y="822"/>
                  </a:lnTo>
                  <a:cubicBezTo>
                    <a:pt x="310" y="906"/>
                    <a:pt x="286" y="930"/>
                    <a:pt x="239" y="930"/>
                  </a:cubicBezTo>
                  <a:cubicBezTo>
                    <a:pt x="191" y="930"/>
                    <a:pt x="155" y="906"/>
                    <a:pt x="155" y="822"/>
                  </a:cubicBezTo>
                  <a:lnTo>
                    <a:pt x="155" y="251"/>
                  </a:lnTo>
                  <a:cubicBezTo>
                    <a:pt x="155" y="179"/>
                    <a:pt x="191" y="156"/>
                    <a:pt x="239" y="156"/>
                  </a:cubicBezTo>
                  <a:close/>
                  <a:moveTo>
                    <a:pt x="239" y="1"/>
                  </a:moveTo>
                  <a:cubicBezTo>
                    <a:pt x="84" y="13"/>
                    <a:pt x="1" y="108"/>
                    <a:pt x="1" y="275"/>
                  </a:cubicBezTo>
                  <a:lnTo>
                    <a:pt x="1" y="822"/>
                  </a:lnTo>
                  <a:cubicBezTo>
                    <a:pt x="1" y="989"/>
                    <a:pt x="84" y="1084"/>
                    <a:pt x="239" y="1084"/>
                  </a:cubicBezTo>
                  <a:cubicBezTo>
                    <a:pt x="275" y="1084"/>
                    <a:pt x="310" y="1072"/>
                    <a:pt x="334" y="1061"/>
                  </a:cubicBezTo>
                  <a:cubicBezTo>
                    <a:pt x="346" y="1120"/>
                    <a:pt x="405" y="1156"/>
                    <a:pt x="465" y="1156"/>
                  </a:cubicBezTo>
                  <a:lnTo>
                    <a:pt x="501" y="1156"/>
                  </a:lnTo>
                  <a:lnTo>
                    <a:pt x="501" y="1001"/>
                  </a:lnTo>
                  <a:lnTo>
                    <a:pt x="477" y="1001"/>
                  </a:lnTo>
                  <a:cubicBezTo>
                    <a:pt x="470" y="1004"/>
                    <a:pt x="464" y="1006"/>
                    <a:pt x="459" y="1006"/>
                  </a:cubicBezTo>
                  <a:cubicBezTo>
                    <a:pt x="446" y="1006"/>
                    <a:pt x="438" y="997"/>
                    <a:pt x="429" y="989"/>
                  </a:cubicBezTo>
                  <a:cubicBezTo>
                    <a:pt x="453" y="930"/>
                    <a:pt x="477" y="870"/>
                    <a:pt x="465" y="810"/>
                  </a:cubicBezTo>
                  <a:lnTo>
                    <a:pt x="465" y="263"/>
                  </a:lnTo>
                  <a:cubicBezTo>
                    <a:pt x="465" y="96"/>
                    <a:pt x="382"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497;p34">
              <a:extLst>
                <a:ext uri="{FF2B5EF4-FFF2-40B4-BE49-F238E27FC236}">
                  <a16:creationId xmlns:a16="http://schemas.microsoft.com/office/drawing/2014/main" id="{7A969177-8BC7-6001-AAEA-A759DEEF5EA9}"/>
                </a:ext>
              </a:extLst>
            </p:cNvPr>
            <p:cNvSpPr/>
            <p:nvPr/>
          </p:nvSpPr>
          <p:spPr>
            <a:xfrm>
              <a:off x="2569893" y="2368181"/>
              <a:ext cx="38817" cy="89655"/>
            </a:xfrm>
            <a:custGeom>
              <a:avLst/>
              <a:gdLst/>
              <a:ahLst/>
              <a:cxnLst/>
              <a:rect l="l" t="t" r="r" b="b"/>
              <a:pathLst>
                <a:path w="465" h="1074" extrusionOk="0">
                  <a:moveTo>
                    <a:pt x="250" y="1"/>
                  </a:moveTo>
                  <a:cubicBezTo>
                    <a:pt x="242" y="1"/>
                    <a:pt x="234" y="1"/>
                    <a:pt x="226" y="2"/>
                  </a:cubicBezTo>
                  <a:cubicBezTo>
                    <a:pt x="84" y="2"/>
                    <a:pt x="0" y="97"/>
                    <a:pt x="0" y="264"/>
                  </a:cubicBezTo>
                  <a:lnTo>
                    <a:pt x="0" y="311"/>
                  </a:lnTo>
                  <a:lnTo>
                    <a:pt x="143" y="311"/>
                  </a:lnTo>
                  <a:lnTo>
                    <a:pt x="143" y="252"/>
                  </a:lnTo>
                  <a:cubicBezTo>
                    <a:pt x="143" y="180"/>
                    <a:pt x="179" y="145"/>
                    <a:pt x="226" y="145"/>
                  </a:cubicBezTo>
                  <a:cubicBezTo>
                    <a:pt x="262" y="145"/>
                    <a:pt x="298" y="180"/>
                    <a:pt x="298" y="252"/>
                  </a:cubicBezTo>
                  <a:lnTo>
                    <a:pt x="298" y="335"/>
                  </a:lnTo>
                  <a:cubicBezTo>
                    <a:pt x="298" y="419"/>
                    <a:pt x="262" y="442"/>
                    <a:pt x="203" y="442"/>
                  </a:cubicBezTo>
                  <a:lnTo>
                    <a:pt x="155" y="442"/>
                  </a:lnTo>
                  <a:lnTo>
                    <a:pt x="155" y="597"/>
                  </a:lnTo>
                  <a:lnTo>
                    <a:pt x="203" y="597"/>
                  </a:lnTo>
                  <a:cubicBezTo>
                    <a:pt x="274" y="597"/>
                    <a:pt x="310" y="633"/>
                    <a:pt x="310" y="728"/>
                  </a:cubicBezTo>
                  <a:lnTo>
                    <a:pt x="310" y="811"/>
                  </a:lnTo>
                  <a:cubicBezTo>
                    <a:pt x="310" y="907"/>
                    <a:pt x="274" y="931"/>
                    <a:pt x="226" y="931"/>
                  </a:cubicBezTo>
                  <a:cubicBezTo>
                    <a:pt x="179" y="931"/>
                    <a:pt x="143" y="895"/>
                    <a:pt x="143" y="823"/>
                  </a:cubicBezTo>
                  <a:lnTo>
                    <a:pt x="143" y="728"/>
                  </a:lnTo>
                  <a:lnTo>
                    <a:pt x="0" y="728"/>
                  </a:lnTo>
                  <a:lnTo>
                    <a:pt x="0" y="811"/>
                  </a:lnTo>
                  <a:cubicBezTo>
                    <a:pt x="0" y="990"/>
                    <a:pt x="84" y="1073"/>
                    <a:pt x="226" y="1073"/>
                  </a:cubicBezTo>
                  <a:cubicBezTo>
                    <a:pt x="381" y="1073"/>
                    <a:pt x="465" y="978"/>
                    <a:pt x="465" y="811"/>
                  </a:cubicBezTo>
                  <a:lnTo>
                    <a:pt x="465" y="716"/>
                  </a:lnTo>
                  <a:cubicBezTo>
                    <a:pt x="465" y="609"/>
                    <a:pt x="429" y="538"/>
                    <a:pt x="346" y="514"/>
                  </a:cubicBezTo>
                  <a:cubicBezTo>
                    <a:pt x="417" y="478"/>
                    <a:pt x="453" y="407"/>
                    <a:pt x="453" y="300"/>
                  </a:cubicBezTo>
                  <a:lnTo>
                    <a:pt x="453" y="252"/>
                  </a:lnTo>
                  <a:cubicBezTo>
                    <a:pt x="453" y="95"/>
                    <a:pt x="378" y="1"/>
                    <a:pt x="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498;p34">
              <a:extLst>
                <a:ext uri="{FF2B5EF4-FFF2-40B4-BE49-F238E27FC236}">
                  <a16:creationId xmlns:a16="http://schemas.microsoft.com/office/drawing/2014/main" id="{B5C52A82-1766-77E4-5AEA-331EEC4C6D08}"/>
                </a:ext>
              </a:extLst>
            </p:cNvPr>
            <p:cNvSpPr/>
            <p:nvPr/>
          </p:nvSpPr>
          <p:spPr>
            <a:xfrm>
              <a:off x="1569004" y="1606955"/>
              <a:ext cx="463217" cy="355948"/>
            </a:xfrm>
            <a:custGeom>
              <a:avLst/>
              <a:gdLst/>
              <a:ahLst/>
              <a:cxnLst/>
              <a:rect l="l" t="t" r="r" b="b"/>
              <a:pathLst>
                <a:path w="5549" h="4264" extrusionOk="0">
                  <a:moveTo>
                    <a:pt x="3977" y="1"/>
                  </a:moveTo>
                  <a:cubicBezTo>
                    <a:pt x="3977" y="1"/>
                    <a:pt x="4621" y="739"/>
                    <a:pt x="3605" y="739"/>
                  </a:cubicBezTo>
                  <a:cubicBezTo>
                    <a:pt x="3481" y="739"/>
                    <a:pt x="3333" y="728"/>
                    <a:pt x="3156" y="703"/>
                  </a:cubicBezTo>
                  <a:cubicBezTo>
                    <a:pt x="3051" y="689"/>
                    <a:pt x="2951" y="683"/>
                    <a:pt x="2855" y="683"/>
                  </a:cubicBezTo>
                  <a:cubicBezTo>
                    <a:pt x="1464" y="683"/>
                    <a:pt x="1037" y="2049"/>
                    <a:pt x="1037" y="2049"/>
                  </a:cubicBezTo>
                  <a:cubicBezTo>
                    <a:pt x="1" y="2930"/>
                    <a:pt x="1548" y="4263"/>
                    <a:pt x="1548" y="4263"/>
                  </a:cubicBezTo>
                  <a:lnTo>
                    <a:pt x="3037" y="3394"/>
                  </a:lnTo>
                  <a:cubicBezTo>
                    <a:pt x="3037" y="3394"/>
                    <a:pt x="3114" y="3401"/>
                    <a:pt x="3237" y="3401"/>
                  </a:cubicBezTo>
                  <a:cubicBezTo>
                    <a:pt x="3664" y="3401"/>
                    <a:pt x="4637" y="3315"/>
                    <a:pt x="4739" y="2537"/>
                  </a:cubicBezTo>
                  <a:cubicBezTo>
                    <a:pt x="4825" y="1891"/>
                    <a:pt x="5068" y="1779"/>
                    <a:pt x="5226" y="1779"/>
                  </a:cubicBezTo>
                  <a:cubicBezTo>
                    <a:pt x="5310" y="1779"/>
                    <a:pt x="5370" y="1810"/>
                    <a:pt x="5370" y="1810"/>
                  </a:cubicBezTo>
                  <a:cubicBezTo>
                    <a:pt x="5549" y="1418"/>
                    <a:pt x="4858" y="1239"/>
                    <a:pt x="4858" y="1239"/>
                  </a:cubicBezTo>
                  <a:cubicBezTo>
                    <a:pt x="5394" y="1013"/>
                    <a:pt x="5108" y="513"/>
                    <a:pt x="5108" y="513"/>
                  </a:cubicBezTo>
                  <a:lnTo>
                    <a:pt x="5108" y="513"/>
                  </a:lnTo>
                  <a:cubicBezTo>
                    <a:pt x="4983" y="729"/>
                    <a:pt x="4759" y="859"/>
                    <a:pt x="4510" y="859"/>
                  </a:cubicBezTo>
                  <a:cubicBezTo>
                    <a:pt x="4499" y="859"/>
                    <a:pt x="4488" y="858"/>
                    <a:pt x="4477" y="858"/>
                  </a:cubicBezTo>
                  <a:cubicBezTo>
                    <a:pt x="4894" y="489"/>
                    <a:pt x="3977" y="1"/>
                    <a:pt x="3977"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499;p34">
              <a:extLst>
                <a:ext uri="{FF2B5EF4-FFF2-40B4-BE49-F238E27FC236}">
                  <a16:creationId xmlns:a16="http://schemas.microsoft.com/office/drawing/2014/main" id="{FEABBF3B-F69F-C8D9-1D09-5253C9176F45}"/>
                </a:ext>
              </a:extLst>
            </p:cNvPr>
            <p:cNvSpPr/>
            <p:nvPr/>
          </p:nvSpPr>
          <p:spPr>
            <a:xfrm>
              <a:off x="1679862" y="1990532"/>
              <a:ext cx="82058" cy="82142"/>
            </a:xfrm>
            <a:custGeom>
              <a:avLst/>
              <a:gdLst/>
              <a:ahLst/>
              <a:cxnLst/>
              <a:rect l="l" t="t" r="r" b="b"/>
              <a:pathLst>
                <a:path w="983" h="984" extrusionOk="0">
                  <a:moveTo>
                    <a:pt x="327" y="0"/>
                  </a:moveTo>
                  <a:lnTo>
                    <a:pt x="327" y="0"/>
                  </a:lnTo>
                  <a:cubicBezTo>
                    <a:pt x="313" y="0"/>
                    <a:pt x="1" y="984"/>
                    <a:pt x="570" y="984"/>
                  </a:cubicBezTo>
                  <a:cubicBezTo>
                    <a:pt x="594" y="984"/>
                    <a:pt x="621" y="982"/>
                    <a:pt x="649" y="978"/>
                  </a:cubicBezTo>
                  <a:cubicBezTo>
                    <a:pt x="982" y="930"/>
                    <a:pt x="518" y="1"/>
                    <a:pt x="518" y="1"/>
                  </a:cubicBezTo>
                  <a:lnTo>
                    <a:pt x="328" y="1"/>
                  </a:lnTo>
                  <a:cubicBezTo>
                    <a:pt x="328" y="0"/>
                    <a:pt x="327" y="0"/>
                    <a:pt x="327"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500;p34">
              <a:extLst>
                <a:ext uri="{FF2B5EF4-FFF2-40B4-BE49-F238E27FC236}">
                  <a16:creationId xmlns:a16="http://schemas.microsoft.com/office/drawing/2014/main" id="{2EDAA233-6AF2-5FB5-EDE6-D71BB7576A4E}"/>
                </a:ext>
              </a:extLst>
            </p:cNvPr>
            <p:cNvSpPr/>
            <p:nvPr/>
          </p:nvSpPr>
          <p:spPr>
            <a:xfrm>
              <a:off x="1950661" y="1731169"/>
              <a:ext cx="41822" cy="40904"/>
            </a:xfrm>
            <a:custGeom>
              <a:avLst/>
              <a:gdLst/>
              <a:ahLst/>
              <a:cxnLst/>
              <a:rect l="l" t="t" r="r" b="b"/>
              <a:pathLst>
                <a:path w="501" h="490" fill="none" extrusionOk="0">
                  <a:moveTo>
                    <a:pt x="501" y="72"/>
                  </a:moveTo>
                  <a:cubicBezTo>
                    <a:pt x="501" y="72"/>
                    <a:pt x="84" y="1"/>
                    <a:pt x="1" y="489"/>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501;p34">
              <a:extLst>
                <a:ext uri="{FF2B5EF4-FFF2-40B4-BE49-F238E27FC236}">
                  <a16:creationId xmlns:a16="http://schemas.microsoft.com/office/drawing/2014/main" id="{91CD3DAB-6876-9157-CDB9-B5427AE795A0}"/>
                </a:ext>
              </a:extLst>
            </p:cNvPr>
            <p:cNvSpPr/>
            <p:nvPr/>
          </p:nvSpPr>
          <p:spPr>
            <a:xfrm>
              <a:off x="1895983" y="1727246"/>
              <a:ext cx="14024" cy="44827"/>
            </a:xfrm>
            <a:custGeom>
              <a:avLst/>
              <a:gdLst/>
              <a:ahLst/>
              <a:cxnLst/>
              <a:rect l="l" t="t" r="r" b="b"/>
              <a:pathLst>
                <a:path w="168" h="537" fill="none" extrusionOk="0">
                  <a:moveTo>
                    <a:pt x="168" y="0"/>
                  </a:moveTo>
                  <a:cubicBezTo>
                    <a:pt x="1" y="215"/>
                    <a:pt x="60" y="536"/>
                    <a:pt x="60" y="536"/>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502;p34">
              <a:extLst>
                <a:ext uri="{FF2B5EF4-FFF2-40B4-BE49-F238E27FC236}">
                  <a16:creationId xmlns:a16="http://schemas.microsoft.com/office/drawing/2014/main" id="{46A2A01E-C938-DC1A-563C-180DF8F9B855}"/>
                </a:ext>
              </a:extLst>
            </p:cNvPr>
            <p:cNvSpPr/>
            <p:nvPr/>
          </p:nvSpPr>
          <p:spPr>
            <a:xfrm>
              <a:off x="1929792" y="1679497"/>
              <a:ext cx="52758" cy="34894"/>
            </a:xfrm>
            <a:custGeom>
              <a:avLst/>
              <a:gdLst/>
              <a:ahLst/>
              <a:cxnLst/>
              <a:rect l="l" t="t" r="r" b="b"/>
              <a:pathLst>
                <a:path w="632" h="418" fill="none" extrusionOk="0">
                  <a:moveTo>
                    <a:pt x="632" y="1"/>
                  </a:moveTo>
                  <a:cubicBezTo>
                    <a:pt x="477" y="203"/>
                    <a:pt x="251" y="346"/>
                    <a:pt x="1" y="418"/>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503;p34">
              <a:extLst>
                <a:ext uri="{FF2B5EF4-FFF2-40B4-BE49-F238E27FC236}">
                  <a16:creationId xmlns:a16="http://schemas.microsoft.com/office/drawing/2014/main" id="{98C73B44-68EB-CEA4-0F3C-76CF092FFB75}"/>
                </a:ext>
              </a:extLst>
            </p:cNvPr>
            <p:cNvSpPr/>
            <p:nvPr/>
          </p:nvSpPr>
          <p:spPr>
            <a:xfrm>
              <a:off x="1822440" y="1714307"/>
              <a:ext cx="55763" cy="57766"/>
            </a:xfrm>
            <a:custGeom>
              <a:avLst/>
              <a:gdLst/>
              <a:ahLst/>
              <a:cxnLst/>
              <a:rect l="l" t="t" r="r" b="b"/>
              <a:pathLst>
                <a:path w="668" h="692" fill="none" extrusionOk="0">
                  <a:moveTo>
                    <a:pt x="1" y="132"/>
                  </a:moveTo>
                  <a:cubicBezTo>
                    <a:pt x="1" y="132"/>
                    <a:pt x="668" y="1"/>
                    <a:pt x="584" y="691"/>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504;p34">
              <a:extLst>
                <a:ext uri="{FF2B5EF4-FFF2-40B4-BE49-F238E27FC236}">
                  <a16:creationId xmlns:a16="http://schemas.microsoft.com/office/drawing/2014/main" id="{DFCFDF3B-DDC9-FEBC-BAB4-A66CC9D0CD45}"/>
                </a:ext>
              </a:extLst>
            </p:cNvPr>
            <p:cNvSpPr/>
            <p:nvPr/>
          </p:nvSpPr>
          <p:spPr>
            <a:xfrm>
              <a:off x="1733036" y="3062042"/>
              <a:ext cx="409541" cy="1526720"/>
            </a:xfrm>
            <a:custGeom>
              <a:avLst/>
              <a:gdLst/>
              <a:ahLst/>
              <a:cxnLst/>
              <a:rect l="l" t="t" r="r" b="b"/>
              <a:pathLst>
                <a:path w="4906" h="18289" extrusionOk="0">
                  <a:moveTo>
                    <a:pt x="4179" y="0"/>
                  </a:moveTo>
                  <a:lnTo>
                    <a:pt x="0" y="143"/>
                  </a:lnTo>
                  <a:lnTo>
                    <a:pt x="0" y="18288"/>
                  </a:lnTo>
                  <a:lnTo>
                    <a:pt x="3453" y="18288"/>
                  </a:lnTo>
                  <a:cubicBezTo>
                    <a:pt x="3453" y="18288"/>
                    <a:pt x="3798" y="9168"/>
                    <a:pt x="4346" y="6335"/>
                  </a:cubicBezTo>
                  <a:cubicBezTo>
                    <a:pt x="4906" y="3489"/>
                    <a:pt x="4346" y="596"/>
                    <a:pt x="4346" y="596"/>
                  </a:cubicBezTo>
                  <a:lnTo>
                    <a:pt x="4358" y="596"/>
                  </a:lnTo>
                  <a:lnTo>
                    <a:pt x="417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505;p34">
              <a:extLst>
                <a:ext uri="{FF2B5EF4-FFF2-40B4-BE49-F238E27FC236}">
                  <a16:creationId xmlns:a16="http://schemas.microsoft.com/office/drawing/2014/main" id="{384795CD-1760-A688-AC08-5BEED0AE36A3}"/>
                </a:ext>
              </a:extLst>
            </p:cNvPr>
            <p:cNvSpPr/>
            <p:nvPr/>
          </p:nvSpPr>
          <p:spPr>
            <a:xfrm>
              <a:off x="1711165" y="3435768"/>
              <a:ext cx="351440" cy="1151989"/>
            </a:xfrm>
            <a:custGeom>
              <a:avLst/>
              <a:gdLst/>
              <a:ahLst/>
              <a:cxnLst/>
              <a:rect l="l" t="t" r="r" b="b"/>
              <a:pathLst>
                <a:path w="4210" h="13800" extrusionOk="0">
                  <a:moveTo>
                    <a:pt x="2001" y="0"/>
                  </a:moveTo>
                  <a:lnTo>
                    <a:pt x="1369" y="274"/>
                  </a:lnTo>
                  <a:lnTo>
                    <a:pt x="0" y="2286"/>
                  </a:lnTo>
                  <a:lnTo>
                    <a:pt x="310" y="13799"/>
                  </a:lnTo>
                  <a:lnTo>
                    <a:pt x="1822" y="13799"/>
                  </a:lnTo>
                  <a:cubicBezTo>
                    <a:pt x="1822" y="13799"/>
                    <a:pt x="2036" y="8787"/>
                    <a:pt x="2167" y="5679"/>
                  </a:cubicBezTo>
                  <a:cubicBezTo>
                    <a:pt x="2310" y="2584"/>
                    <a:pt x="3179" y="1727"/>
                    <a:pt x="3798" y="1155"/>
                  </a:cubicBezTo>
                  <a:cubicBezTo>
                    <a:pt x="4209" y="790"/>
                    <a:pt x="4130" y="623"/>
                    <a:pt x="3818" y="623"/>
                  </a:cubicBezTo>
                  <a:cubicBezTo>
                    <a:pt x="3651" y="623"/>
                    <a:pt x="3417" y="671"/>
                    <a:pt x="3155" y="762"/>
                  </a:cubicBezTo>
                  <a:cubicBezTo>
                    <a:pt x="3072" y="790"/>
                    <a:pt x="3000" y="802"/>
                    <a:pt x="2937" y="802"/>
                  </a:cubicBezTo>
                  <a:cubicBezTo>
                    <a:pt x="2438" y="802"/>
                    <a:pt x="2560" y="12"/>
                    <a:pt x="2560" y="12"/>
                  </a:cubicBezTo>
                  <a:lnTo>
                    <a:pt x="2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506;p34">
              <a:extLst>
                <a:ext uri="{FF2B5EF4-FFF2-40B4-BE49-F238E27FC236}">
                  <a16:creationId xmlns:a16="http://schemas.microsoft.com/office/drawing/2014/main" id="{20A1B8A2-F2DD-C4DE-D11C-7FDFBE24AF47}"/>
                </a:ext>
              </a:extLst>
            </p:cNvPr>
            <p:cNvSpPr/>
            <p:nvPr/>
          </p:nvSpPr>
          <p:spPr>
            <a:xfrm>
              <a:off x="1733036" y="3062042"/>
              <a:ext cx="409541" cy="1526720"/>
            </a:xfrm>
            <a:custGeom>
              <a:avLst/>
              <a:gdLst/>
              <a:ahLst/>
              <a:cxnLst/>
              <a:rect l="l" t="t" r="r" b="b"/>
              <a:pathLst>
                <a:path w="4906" h="18289" fill="none" extrusionOk="0">
                  <a:moveTo>
                    <a:pt x="4346" y="596"/>
                  </a:moveTo>
                  <a:cubicBezTo>
                    <a:pt x="4346" y="596"/>
                    <a:pt x="4906" y="3489"/>
                    <a:pt x="4346" y="6335"/>
                  </a:cubicBezTo>
                  <a:cubicBezTo>
                    <a:pt x="3798" y="9168"/>
                    <a:pt x="3453" y="18288"/>
                    <a:pt x="3453" y="18288"/>
                  </a:cubicBezTo>
                  <a:lnTo>
                    <a:pt x="0" y="18288"/>
                  </a:lnTo>
                  <a:lnTo>
                    <a:pt x="0" y="143"/>
                  </a:lnTo>
                  <a:lnTo>
                    <a:pt x="4179" y="0"/>
                  </a:lnTo>
                  <a:lnTo>
                    <a:pt x="4358" y="596"/>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507;p34">
              <a:extLst>
                <a:ext uri="{FF2B5EF4-FFF2-40B4-BE49-F238E27FC236}">
                  <a16:creationId xmlns:a16="http://schemas.microsoft.com/office/drawing/2014/main" id="{2733932B-9BD6-3B75-7D9D-DD293F0ABD90}"/>
                </a:ext>
              </a:extLst>
            </p:cNvPr>
            <p:cNvSpPr/>
            <p:nvPr/>
          </p:nvSpPr>
          <p:spPr>
            <a:xfrm>
              <a:off x="1924867" y="3485437"/>
              <a:ext cx="136235" cy="80556"/>
            </a:xfrm>
            <a:custGeom>
              <a:avLst/>
              <a:gdLst/>
              <a:ahLst/>
              <a:cxnLst/>
              <a:rect l="l" t="t" r="r" b="b"/>
              <a:pathLst>
                <a:path w="1632" h="965" fill="none" extrusionOk="0">
                  <a:moveTo>
                    <a:pt x="1631" y="167"/>
                  </a:moveTo>
                  <a:cubicBezTo>
                    <a:pt x="1631" y="167"/>
                    <a:pt x="857" y="0"/>
                    <a:pt x="0" y="96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508;p34">
              <a:extLst>
                <a:ext uri="{FF2B5EF4-FFF2-40B4-BE49-F238E27FC236}">
                  <a16:creationId xmlns:a16="http://schemas.microsoft.com/office/drawing/2014/main" id="{D1A3BC0D-6A85-52A8-47F9-DCD8ABDE941B}"/>
                </a:ext>
              </a:extLst>
            </p:cNvPr>
            <p:cNvSpPr/>
            <p:nvPr/>
          </p:nvSpPr>
          <p:spPr>
            <a:xfrm>
              <a:off x="1447795" y="3073979"/>
              <a:ext cx="529832" cy="1514783"/>
            </a:xfrm>
            <a:custGeom>
              <a:avLst/>
              <a:gdLst/>
              <a:ahLst/>
              <a:cxnLst/>
              <a:rect l="l" t="t" r="r" b="b"/>
              <a:pathLst>
                <a:path w="6347" h="18146" extrusionOk="0">
                  <a:moveTo>
                    <a:pt x="1000" y="0"/>
                  </a:moveTo>
                  <a:cubicBezTo>
                    <a:pt x="0" y="4513"/>
                    <a:pt x="726" y="4239"/>
                    <a:pt x="857" y="5822"/>
                  </a:cubicBezTo>
                  <a:cubicBezTo>
                    <a:pt x="1000" y="7418"/>
                    <a:pt x="1215" y="18145"/>
                    <a:pt x="1215" y="18145"/>
                  </a:cubicBezTo>
                  <a:lnTo>
                    <a:pt x="4786" y="18145"/>
                  </a:lnTo>
                  <a:cubicBezTo>
                    <a:pt x="4715" y="12204"/>
                    <a:pt x="5334" y="6453"/>
                    <a:pt x="5751" y="5239"/>
                  </a:cubicBezTo>
                  <a:cubicBezTo>
                    <a:pt x="6168" y="4013"/>
                    <a:pt x="6203" y="786"/>
                    <a:pt x="6203" y="786"/>
                  </a:cubicBezTo>
                  <a:lnTo>
                    <a:pt x="6346" y="0"/>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509;p34">
              <a:extLst>
                <a:ext uri="{FF2B5EF4-FFF2-40B4-BE49-F238E27FC236}">
                  <a16:creationId xmlns:a16="http://schemas.microsoft.com/office/drawing/2014/main" id="{44CDE6B2-DFDF-AB59-A2FF-5F513ABB131A}"/>
                </a:ext>
              </a:extLst>
            </p:cNvPr>
            <p:cNvSpPr/>
            <p:nvPr/>
          </p:nvSpPr>
          <p:spPr>
            <a:xfrm>
              <a:off x="1908922" y="3191264"/>
              <a:ext cx="65697" cy="50754"/>
            </a:xfrm>
            <a:custGeom>
              <a:avLst/>
              <a:gdLst/>
              <a:ahLst/>
              <a:cxnLst/>
              <a:rect l="l" t="t" r="r" b="b"/>
              <a:pathLst>
                <a:path w="787" h="608" extrusionOk="0">
                  <a:moveTo>
                    <a:pt x="763" y="0"/>
                  </a:moveTo>
                  <a:cubicBezTo>
                    <a:pt x="536" y="24"/>
                    <a:pt x="286" y="48"/>
                    <a:pt x="1" y="72"/>
                  </a:cubicBezTo>
                  <a:lnTo>
                    <a:pt x="1" y="607"/>
                  </a:lnTo>
                  <a:cubicBezTo>
                    <a:pt x="286" y="584"/>
                    <a:pt x="548" y="560"/>
                    <a:pt x="786" y="536"/>
                  </a:cubicBezTo>
                  <a:lnTo>
                    <a:pt x="7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510;p34">
              <a:extLst>
                <a:ext uri="{FF2B5EF4-FFF2-40B4-BE49-F238E27FC236}">
                  <a16:creationId xmlns:a16="http://schemas.microsoft.com/office/drawing/2014/main" id="{34ABA8F6-2EC1-0DD6-6551-E30FB3DB6C7A}"/>
                </a:ext>
              </a:extLst>
            </p:cNvPr>
            <p:cNvSpPr/>
            <p:nvPr/>
          </p:nvSpPr>
          <p:spPr>
            <a:xfrm>
              <a:off x="2004337" y="3176322"/>
              <a:ext cx="82559" cy="56765"/>
            </a:xfrm>
            <a:custGeom>
              <a:avLst/>
              <a:gdLst/>
              <a:ahLst/>
              <a:cxnLst/>
              <a:rect l="l" t="t" r="r" b="b"/>
              <a:pathLst>
                <a:path w="989" h="680" extrusionOk="0">
                  <a:moveTo>
                    <a:pt x="917" y="1"/>
                  </a:moveTo>
                  <a:cubicBezTo>
                    <a:pt x="751" y="36"/>
                    <a:pt x="441" y="84"/>
                    <a:pt x="1" y="143"/>
                  </a:cubicBezTo>
                  <a:lnTo>
                    <a:pt x="1" y="679"/>
                  </a:lnTo>
                  <a:cubicBezTo>
                    <a:pt x="453" y="620"/>
                    <a:pt x="798" y="572"/>
                    <a:pt x="989" y="536"/>
                  </a:cubicBezTo>
                  <a:lnTo>
                    <a:pt x="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511;p34">
              <a:extLst>
                <a:ext uri="{FF2B5EF4-FFF2-40B4-BE49-F238E27FC236}">
                  <a16:creationId xmlns:a16="http://schemas.microsoft.com/office/drawing/2014/main" id="{8403A162-A3B2-D8BE-7B9D-BA22764E6E9F}"/>
                </a:ext>
              </a:extLst>
            </p:cNvPr>
            <p:cNvSpPr/>
            <p:nvPr/>
          </p:nvSpPr>
          <p:spPr>
            <a:xfrm>
              <a:off x="1515328" y="3188259"/>
              <a:ext cx="147171" cy="55763"/>
            </a:xfrm>
            <a:custGeom>
              <a:avLst/>
              <a:gdLst/>
              <a:ahLst/>
              <a:cxnLst/>
              <a:rect l="l" t="t" r="r" b="b"/>
              <a:pathLst>
                <a:path w="1763" h="668" extrusionOk="0">
                  <a:moveTo>
                    <a:pt x="84" y="0"/>
                  </a:moveTo>
                  <a:lnTo>
                    <a:pt x="1" y="524"/>
                  </a:lnTo>
                  <a:cubicBezTo>
                    <a:pt x="608" y="584"/>
                    <a:pt x="1179" y="632"/>
                    <a:pt x="1727" y="667"/>
                  </a:cubicBezTo>
                  <a:lnTo>
                    <a:pt x="1763" y="131"/>
                  </a:lnTo>
                  <a:cubicBezTo>
                    <a:pt x="1227" y="108"/>
                    <a:pt x="667" y="6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512;p34">
              <a:extLst>
                <a:ext uri="{FF2B5EF4-FFF2-40B4-BE49-F238E27FC236}">
                  <a16:creationId xmlns:a16="http://schemas.microsoft.com/office/drawing/2014/main" id="{E9F4C3EB-9381-1687-03B6-53203B32B421}"/>
                </a:ext>
              </a:extLst>
            </p:cNvPr>
            <p:cNvSpPr/>
            <p:nvPr/>
          </p:nvSpPr>
          <p:spPr>
            <a:xfrm>
              <a:off x="1695221" y="3199194"/>
              <a:ext cx="183984" cy="47749"/>
            </a:xfrm>
            <a:custGeom>
              <a:avLst/>
              <a:gdLst/>
              <a:ahLst/>
              <a:cxnLst/>
              <a:rect l="l" t="t" r="r" b="b"/>
              <a:pathLst>
                <a:path w="2204" h="572" extrusionOk="0">
                  <a:moveTo>
                    <a:pt x="2203" y="0"/>
                  </a:moveTo>
                  <a:cubicBezTo>
                    <a:pt x="1788" y="24"/>
                    <a:pt x="1338" y="37"/>
                    <a:pt x="850" y="37"/>
                  </a:cubicBezTo>
                  <a:cubicBezTo>
                    <a:pt x="583" y="37"/>
                    <a:pt x="304" y="33"/>
                    <a:pt x="13" y="24"/>
                  </a:cubicBezTo>
                  <a:lnTo>
                    <a:pt x="1" y="548"/>
                  </a:lnTo>
                  <a:cubicBezTo>
                    <a:pt x="298" y="560"/>
                    <a:pt x="596" y="572"/>
                    <a:pt x="882" y="572"/>
                  </a:cubicBezTo>
                  <a:cubicBezTo>
                    <a:pt x="1358" y="572"/>
                    <a:pt x="1799" y="548"/>
                    <a:pt x="2203" y="536"/>
                  </a:cubicBezTo>
                  <a:lnTo>
                    <a:pt x="22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513;p34">
              <a:extLst>
                <a:ext uri="{FF2B5EF4-FFF2-40B4-BE49-F238E27FC236}">
                  <a16:creationId xmlns:a16="http://schemas.microsoft.com/office/drawing/2014/main" id="{F1946A60-21A4-7B89-D291-8374C78E1EC2}"/>
                </a:ext>
              </a:extLst>
            </p:cNvPr>
            <p:cNvSpPr/>
            <p:nvPr/>
          </p:nvSpPr>
          <p:spPr>
            <a:xfrm>
              <a:off x="2525150" y="2517939"/>
              <a:ext cx="394682" cy="312623"/>
            </a:xfrm>
            <a:custGeom>
              <a:avLst/>
              <a:gdLst/>
              <a:ahLst/>
              <a:cxnLst/>
              <a:rect l="l" t="t" r="r" b="b"/>
              <a:pathLst>
                <a:path w="4728" h="3745" extrusionOk="0">
                  <a:moveTo>
                    <a:pt x="4384" y="1"/>
                  </a:moveTo>
                  <a:cubicBezTo>
                    <a:pt x="4219" y="1"/>
                    <a:pt x="3823" y="216"/>
                    <a:pt x="3477" y="375"/>
                  </a:cubicBezTo>
                  <a:cubicBezTo>
                    <a:pt x="2927" y="631"/>
                    <a:pt x="2468" y="834"/>
                    <a:pt x="2400" y="834"/>
                  </a:cubicBezTo>
                  <a:cubicBezTo>
                    <a:pt x="2382" y="834"/>
                    <a:pt x="2391" y="821"/>
                    <a:pt x="2429" y="791"/>
                  </a:cubicBezTo>
                  <a:cubicBezTo>
                    <a:pt x="2727" y="577"/>
                    <a:pt x="2870" y="351"/>
                    <a:pt x="2751" y="291"/>
                  </a:cubicBezTo>
                  <a:cubicBezTo>
                    <a:pt x="2737" y="283"/>
                    <a:pt x="2718" y="279"/>
                    <a:pt x="2695" y="279"/>
                  </a:cubicBezTo>
                  <a:cubicBezTo>
                    <a:pt x="2522" y="279"/>
                    <a:pt x="2113" y="501"/>
                    <a:pt x="1703" y="732"/>
                  </a:cubicBezTo>
                  <a:cubicBezTo>
                    <a:pt x="1239" y="994"/>
                    <a:pt x="870" y="1958"/>
                    <a:pt x="870" y="1958"/>
                  </a:cubicBezTo>
                  <a:lnTo>
                    <a:pt x="0" y="2494"/>
                  </a:lnTo>
                  <a:lnTo>
                    <a:pt x="417" y="3744"/>
                  </a:lnTo>
                  <a:lnTo>
                    <a:pt x="1572" y="2935"/>
                  </a:lnTo>
                  <a:cubicBezTo>
                    <a:pt x="2048" y="2899"/>
                    <a:pt x="2513" y="2768"/>
                    <a:pt x="2929" y="2530"/>
                  </a:cubicBezTo>
                  <a:cubicBezTo>
                    <a:pt x="3132" y="2399"/>
                    <a:pt x="3275" y="2208"/>
                    <a:pt x="3346" y="1994"/>
                  </a:cubicBezTo>
                  <a:lnTo>
                    <a:pt x="3537" y="1768"/>
                  </a:lnTo>
                  <a:cubicBezTo>
                    <a:pt x="3703" y="1649"/>
                    <a:pt x="3632" y="1327"/>
                    <a:pt x="3632" y="1327"/>
                  </a:cubicBezTo>
                  <a:cubicBezTo>
                    <a:pt x="3789" y="1012"/>
                    <a:pt x="3437" y="994"/>
                    <a:pt x="3352" y="994"/>
                  </a:cubicBezTo>
                  <a:cubicBezTo>
                    <a:pt x="3341" y="994"/>
                    <a:pt x="3334" y="994"/>
                    <a:pt x="3334" y="994"/>
                  </a:cubicBezTo>
                  <a:cubicBezTo>
                    <a:pt x="3334" y="994"/>
                    <a:pt x="4727" y="458"/>
                    <a:pt x="4453" y="30"/>
                  </a:cubicBezTo>
                  <a:cubicBezTo>
                    <a:pt x="4441" y="9"/>
                    <a:pt x="4417" y="1"/>
                    <a:pt x="4384"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514;p34">
              <a:extLst>
                <a:ext uri="{FF2B5EF4-FFF2-40B4-BE49-F238E27FC236}">
                  <a16:creationId xmlns:a16="http://schemas.microsoft.com/office/drawing/2014/main" id="{03F8605B-273A-3A75-61D3-1C289ABC603E}"/>
                </a:ext>
              </a:extLst>
            </p:cNvPr>
            <p:cNvSpPr/>
            <p:nvPr/>
          </p:nvSpPr>
          <p:spPr>
            <a:xfrm>
              <a:off x="2697112" y="2604838"/>
              <a:ext cx="82559" cy="113362"/>
            </a:xfrm>
            <a:custGeom>
              <a:avLst/>
              <a:gdLst/>
              <a:ahLst/>
              <a:cxnLst/>
              <a:rect l="l" t="t" r="r" b="b"/>
              <a:pathLst>
                <a:path w="989" h="1358" fill="none" extrusionOk="0">
                  <a:moveTo>
                    <a:pt x="988" y="1"/>
                  </a:moveTo>
                  <a:cubicBezTo>
                    <a:pt x="988" y="1"/>
                    <a:pt x="0" y="191"/>
                    <a:pt x="60" y="417"/>
                  </a:cubicBezTo>
                  <a:cubicBezTo>
                    <a:pt x="107" y="632"/>
                    <a:pt x="417" y="477"/>
                    <a:pt x="417" y="477"/>
                  </a:cubicBezTo>
                  <a:cubicBezTo>
                    <a:pt x="417" y="477"/>
                    <a:pt x="84" y="584"/>
                    <a:pt x="119" y="715"/>
                  </a:cubicBezTo>
                  <a:cubicBezTo>
                    <a:pt x="155" y="834"/>
                    <a:pt x="393" y="834"/>
                    <a:pt x="393" y="834"/>
                  </a:cubicBezTo>
                  <a:cubicBezTo>
                    <a:pt x="393" y="834"/>
                    <a:pt x="84" y="893"/>
                    <a:pt x="119" y="1036"/>
                  </a:cubicBezTo>
                  <a:cubicBezTo>
                    <a:pt x="155" y="1179"/>
                    <a:pt x="357" y="1227"/>
                    <a:pt x="524" y="1203"/>
                  </a:cubicBezTo>
                  <a:cubicBezTo>
                    <a:pt x="691" y="1179"/>
                    <a:pt x="822" y="1120"/>
                    <a:pt x="869" y="1203"/>
                  </a:cubicBezTo>
                  <a:cubicBezTo>
                    <a:pt x="905" y="1286"/>
                    <a:pt x="417" y="1155"/>
                    <a:pt x="119" y="1358"/>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515;p34">
              <a:extLst>
                <a:ext uri="{FF2B5EF4-FFF2-40B4-BE49-F238E27FC236}">
                  <a16:creationId xmlns:a16="http://schemas.microsoft.com/office/drawing/2014/main" id="{BD6F266C-EDA5-98F5-A8F2-7B08F32ABEE2}"/>
                </a:ext>
              </a:extLst>
            </p:cNvPr>
            <p:cNvSpPr/>
            <p:nvPr/>
          </p:nvSpPr>
          <p:spPr>
            <a:xfrm>
              <a:off x="2664306" y="2590898"/>
              <a:ext cx="49753" cy="102510"/>
            </a:xfrm>
            <a:custGeom>
              <a:avLst/>
              <a:gdLst/>
              <a:ahLst/>
              <a:cxnLst/>
              <a:rect l="l" t="t" r="r" b="b"/>
              <a:pathLst>
                <a:path w="596" h="1228" fill="none" extrusionOk="0">
                  <a:moveTo>
                    <a:pt x="596" y="1"/>
                  </a:moveTo>
                  <a:cubicBezTo>
                    <a:pt x="584" y="120"/>
                    <a:pt x="536" y="239"/>
                    <a:pt x="453" y="334"/>
                  </a:cubicBezTo>
                  <a:cubicBezTo>
                    <a:pt x="334" y="441"/>
                    <a:pt x="441" y="810"/>
                    <a:pt x="0" y="122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516;p34">
              <a:extLst>
                <a:ext uri="{FF2B5EF4-FFF2-40B4-BE49-F238E27FC236}">
                  <a16:creationId xmlns:a16="http://schemas.microsoft.com/office/drawing/2014/main" id="{8BAC08A6-1F8C-63C9-CA35-4C6BF3AFA4FD}"/>
                </a:ext>
              </a:extLst>
            </p:cNvPr>
            <p:cNvSpPr/>
            <p:nvPr/>
          </p:nvSpPr>
          <p:spPr>
            <a:xfrm>
              <a:off x="2751790" y="2636643"/>
              <a:ext cx="45746" cy="5092"/>
            </a:xfrm>
            <a:custGeom>
              <a:avLst/>
              <a:gdLst/>
              <a:ahLst/>
              <a:cxnLst/>
              <a:rect l="l" t="t" r="r" b="b"/>
              <a:pathLst>
                <a:path w="548" h="61" fill="none" extrusionOk="0">
                  <a:moveTo>
                    <a:pt x="548" y="1"/>
                  </a:moveTo>
                  <a:lnTo>
                    <a:pt x="0" y="6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517;p34">
              <a:extLst>
                <a:ext uri="{FF2B5EF4-FFF2-40B4-BE49-F238E27FC236}">
                  <a16:creationId xmlns:a16="http://schemas.microsoft.com/office/drawing/2014/main" id="{411A3191-4250-4955-6C4A-76484780FEA8}"/>
                </a:ext>
              </a:extLst>
            </p:cNvPr>
            <p:cNvSpPr/>
            <p:nvPr/>
          </p:nvSpPr>
          <p:spPr>
            <a:xfrm>
              <a:off x="2751790" y="2670451"/>
              <a:ext cx="41822" cy="4007"/>
            </a:xfrm>
            <a:custGeom>
              <a:avLst/>
              <a:gdLst/>
              <a:ahLst/>
              <a:cxnLst/>
              <a:rect l="l" t="t" r="r" b="b"/>
              <a:pathLst>
                <a:path w="501" h="48" fill="none" extrusionOk="0">
                  <a:moveTo>
                    <a:pt x="500" y="0"/>
                  </a:moveTo>
                  <a:lnTo>
                    <a:pt x="0" y="48"/>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518;p34">
              <a:extLst>
                <a:ext uri="{FF2B5EF4-FFF2-40B4-BE49-F238E27FC236}">
                  <a16:creationId xmlns:a16="http://schemas.microsoft.com/office/drawing/2014/main" id="{E190AA8B-C9E7-40D2-1803-FF15ACB2B798}"/>
                </a:ext>
              </a:extLst>
            </p:cNvPr>
            <p:cNvSpPr/>
            <p:nvPr/>
          </p:nvSpPr>
          <p:spPr>
            <a:xfrm>
              <a:off x="1962598" y="2365343"/>
              <a:ext cx="715736" cy="637935"/>
            </a:xfrm>
            <a:custGeom>
              <a:avLst/>
              <a:gdLst/>
              <a:ahLst/>
              <a:cxnLst/>
              <a:rect l="l" t="t" r="r" b="b"/>
              <a:pathLst>
                <a:path w="8574" h="7642" extrusionOk="0">
                  <a:moveTo>
                    <a:pt x="1703" y="0"/>
                  </a:moveTo>
                  <a:lnTo>
                    <a:pt x="239" y="357"/>
                  </a:lnTo>
                  <a:cubicBezTo>
                    <a:pt x="239" y="357"/>
                    <a:pt x="1" y="5215"/>
                    <a:pt x="489" y="6215"/>
                  </a:cubicBezTo>
                  <a:cubicBezTo>
                    <a:pt x="977" y="7227"/>
                    <a:pt x="1322" y="7394"/>
                    <a:pt x="2358" y="7620"/>
                  </a:cubicBezTo>
                  <a:cubicBezTo>
                    <a:pt x="2424" y="7634"/>
                    <a:pt x="2499" y="7641"/>
                    <a:pt x="2583" y="7641"/>
                  </a:cubicBezTo>
                  <a:cubicBezTo>
                    <a:pt x="3830" y="7641"/>
                    <a:pt x="6901" y="6159"/>
                    <a:pt x="7359" y="6025"/>
                  </a:cubicBezTo>
                  <a:cubicBezTo>
                    <a:pt x="7847" y="5882"/>
                    <a:pt x="8573" y="5477"/>
                    <a:pt x="7811" y="5203"/>
                  </a:cubicBezTo>
                  <a:cubicBezTo>
                    <a:pt x="7275" y="5013"/>
                    <a:pt x="7120" y="4334"/>
                    <a:pt x="7073" y="3929"/>
                  </a:cubicBezTo>
                  <a:cubicBezTo>
                    <a:pt x="7061" y="3905"/>
                    <a:pt x="7049" y="3882"/>
                    <a:pt x="7037" y="3858"/>
                  </a:cubicBezTo>
                  <a:cubicBezTo>
                    <a:pt x="7000" y="3806"/>
                    <a:pt x="6945" y="3777"/>
                    <a:pt x="6888" y="3777"/>
                  </a:cubicBezTo>
                  <a:cubicBezTo>
                    <a:pt x="6853" y="3777"/>
                    <a:pt x="6819" y="3788"/>
                    <a:pt x="6787" y="3810"/>
                  </a:cubicBezTo>
                  <a:cubicBezTo>
                    <a:pt x="6335" y="4096"/>
                    <a:pt x="5418" y="4667"/>
                    <a:pt x="4656" y="4882"/>
                  </a:cubicBezTo>
                  <a:cubicBezTo>
                    <a:pt x="4394" y="4953"/>
                    <a:pt x="3441" y="5179"/>
                    <a:pt x="3441" y="5179"/>
                  </a:cubicBezTo>
                  <a:cubicBezTo>
                    <a:pt x="3519" y="4962"/>
                    <a:pt x="3474" y="4889"/>
                    <a:pt x="3378" y="4889"/>
                  </a:cubicBezTo>
                  <a:cubicBezTo>
                    <a:pt x="3180" y="4889"/>
                    <a:pt x="2763" y="5203"/>
                    <a:pt x="2763" y="5203"/>
                  </a:cubicBezTo>
                  <a:cubicBezTo>
                    <a:pt x="2763" y="5203"/>
                    <a:pt x="2453" y="4917"/>
                    <a:pt x="2263" y="2619"/>
                  </a:cubicBezTo>
                  <a:cubicBezTo>
                    <a:pt x="2084" y="334"/>
                    <a:pt x="1703" y="0"/>
                    <a:pt x="1703"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519;p34">
              <a:extLst>
                <a:ext uri="{FF2B5EF4-FFF2-40B4-BE49-F238E27FC236}">
                  <a16:creationId xmlns:a16="http://schemas.microsoft.com/office/drawing/2014/main" id="{F3ECEE88-4D59-706C-E55A-D0E0CCD13546}"/>
                </a:ext>
              </a:extLst>
            </p:cNvPr>
            <p:cNvSpPr/>
            <p:nvPr/>
          </p:nvSpPr>
          <p:spPr>
            <a:xfrm>
              <a:off x="2130554" y="2830477"/>
              <a:ext cx="78636" cy="104430"/>
            </a:xfrm>
            <a:custGeom>
              <a:avLst/>
              <a:gdLst/>
              <a:ahLst/>
              <a:cxnLst/>
              <a:rect l="l" t="t" r="r" b="b"/>
              <a:pathLst>
                <a:path w="942" h="1251" fill="none" extrusionOk="0">
                  <a:moveTo>
                    <a:pt x="941" y="0"/>
                  </a:moveTo>
                  <a:cubicBezTo>
                    <a:pt x="941" y="0"/>
                    <a:pt x="560" y="1250"/>
                    <a:pt x="286" y="1155"/>
                  </a:cubicBezTo>
                  <a:cubicBezTo>
                    <a:pt x="1" y="1060"/>
                    <a:pt x="72" y="715"/>
                    <a:pt x="536"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520;p34">
              <a:extLst>
                <a:ext uri="{FF2B5EF4-FFF2-40B4-BE49-F238E27FC236}">
                  <a16:creationId xmlns:a16="http://schemas.microsoft.com/office/drawing/2014/main" id="{ABE5E05A-07C3-DE06-9001-23385DFCD53E}"/>
                </a:ext>
              </a:extLst>
            </p:cNvPr>
            <p:cNvSpPr/>
            <p:nvPr/>
          </p:nvSpPr>
          <p:spPr>
            <a:xfrm>
              <a:off x="1369245" y="2245304"/>
              <a:ext cx="779262" cy="939789"/>
            </a:xfrm>
            <a:custGeom>
              <a:avLst/>
              <a:gdLst/>
              <a:ahLst/>
              <a:cxnLst/>
              <a:rect l="l" t="t" r="r" b="b"/>
              <a:pathLst>
                <a:path w="9335" h="11258" extrusionOk="0">
                  <a:moveTo>
                    <a:pt x="4408" y="0"/>
                  </a:moveTo>
                  <a:cubicBezTo>
                    <a:pt x="2472" y="0"/>
                    <a:pt x="193" y="465"/>
                    <a:pt x="108" y="1176"/>
                  </a:cubicBezTo>
                  <a:cubicBezTo>
                    <a:pt x="1" y="1962"/>
                    <a:pt x="1179" y="6213"/>
                    <a:pt x="1179" y="10011"/>
                  </a:cubicBezTo>
                  <a:cubicBezTo>
                    <a:pt x="1179" y="10570"/>
                    <a:pt x="1251" y="11201"/>
                    <a:pt x="2429" y="11201"/>
                  </a:cubicBezTo>
                  <a:cubicBezTo>
                    <a:pt x="2876" y="11201"/>
                    <a:pt x="3933" y="11258"/>
                    <a:pt x="5077" y="11258"/>
                  </a:cubicBezTo>
                  <a:cubicBezTo>
                    <a:pt x="6949" y="11258"/>
                    <a:pt x="9053" y="11106"/>
                    <a:pt x="9097" y="10308"/>
                  </a:cubicBezTo>
                  <a:cubicBezTo>
                    <a:pt x="9168" y="9022"/>
                    <a:pt x="8811" y="7737"/>
                    <a:pt x="8918" y="5891"/>
                  </a:cubicBezTo>
                  <a:cubicBezTo>
                    <a:pt x="9025" y="4034"/>
                    <a:pt x="9335" y="1926"/>
                    <a:pt x="8811" y="1438"/>
                  </a:cubicBezTo>
                  <a:cubicBezTo>
                    <a:pt x="8132" y="795"/>
                    <a:pt x="7144" y="152"/>
                    <a:pt x="5096" y="21"/>
                  </a:cubicBezTo>
                  <a:cubicBezTo>
                    <a:pt x="4875" y="7"/>
                    <a:pt x="4644" y="0"/>
                    <a:pt x="4408"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521;p34">
              <a:extLst>
                <a:ext uri="{FF2B5EF4-FFF2-40B4-BE49-F238E27FC236}">
                  <a16:creationId xmlns:a16="http://schemas.microsoft.com/office/drawing/2014/main" id="{43DA1206-AD00-5978-A831-045B0E0A7EF7}"/>
                </a:ext>
              </a:extLst>
            </p:cNvPr>
            <p:cNvSpPr/>
            <p:nvPr/>
          </p:nvSpPr>
          <p:spPr>
            <a:xfrm>
              <a:off x="1222157" y="2296725"/>
              <a:ext cx="362877" cy="834775"/>
            </a:xfrm>
            <a:custGeom>
              <a:avLst/>
              <a:gdLst/>
              <a:ahLst/>
              <a:cxnLst/>
              <a:rect l="l" t="t" r="r" b="b"/>
              <a:pathLst>
                <a:path w="4347" h="10000" extrusionOk="0">
                  <a:moveTo>
                    <a:pt x="2441" y="1"/>
                  </a:moveTo>
                  <a:cubicBezTo>
                    <a:pt x="2441" y="1"/>
                    <a:pt x="1596" y="263"/>
                    <a:pt x="1405" y="1537"/>
                  </a:cubicBezTo>
                  <a:cubicBezTo>
                    <a:pt x="1227" y="2810"/>
                    <a:pt x="417" y="5692"/>
                    <a:pt x="715" y="5763"/>
                  </a:cubicBezTo>
                  <a:cubicBezTo>
                    <a:pt x="1012" y="5823"/>
                    <a:pt x="0" y="6335"/>
                    <a:pt x="369" y="7085"/>
                  </a:cubicBezTo>
                  <a:cubicBezTo>
                    <a:pt x="719" y="7784"/>
                    <a:pt x="2233" y="9999"/>
                    <a:pt x="3211" y="9999"/>
                  </a:cubicBezTo>
                  <a:cubicBezTo>
                    <a:pt x="3266" y="9999"/>
                    <a:pt x="3319" y="9993"/>
                    <a:pt x="3370" y="9978"/>
                  </a:cubicBezTo>
                  <a:cubicBezTo>
                    <a:pt x="4346" y="9716"/>
                    <a:pt x="4299" y="8216"/>
                    <a:pt x="4001" y="7954"/>
                  </a:cubicBezTo>
                  <a:cubicBezTo>
                    <a:pt x="3691" y="7692"/>
                    <a:pt x="2679" y="7144"/>
                    <a:pt x="2679" y="7144"/>
                  </a:cubicBezTo>
                  <a:cubicBezTo>
                    <a:pt x="2679" y="7144"/>
                    <a:pt x="2977" y="6966"/>
                    <a:pt x="2608" y="6632"/>
                  </a:cubicBezTo>
                  <a:cubicBezTo>
                    <a:pt x="2239" y="6311"/>
                    <a:pt x="2870" y="6799"/>
                    <a:pt x="3072" y="5692"/>
                  </a:cubicBezTo>
                  <a:cubicBezTo>
                    <a:pt x="3298" y="4370"/>
                    <a:pt x="4108" y="2477"/>
                    <a:pt x="3620" y="1334"/>
                  </a:cubicBezTo>
                  <a:lnTo>
                    <a:pt x="244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522;p34">
              <a:extLst>
                <a:ext uri="{FF2B5EF4-FFF2-40B4-BE49-F238E27FC236}">
                  <a16:creationId xmlns:a16="http://schemas.microsoft.com/office/drawing/2014/main" id="{9CC35A75-AFEF-C77B-E85F-E90D95B4954B}"/>
                </a:ext>
              </a:extLst>
            </p:cNvPr>
            <p:cNvSpPr/>
            <p:nvPr/>
          </p:nvSpPr>
          <p:spPr>
            <a:xfrm>
              <a:off x="1222157" y="2296725"/>
              <a:ext cx="362877" cy="855811"/>
            </a:xfrm>
            <a:custGeom>
              <a:avLst/>
              <a:gdLst/>
              <a:ahLst/>
              <a:cxnLst/>
              <a:rect l="l" t="t" r="r" b="b"/>
              <a:pathLst>
                <a:path w="4347" h="10252" fill="none" extrusionOk="0">
                  <a:moveTo>
                    <a:pt x="2441" y="1"/>
                  </a:moveTo>
                  <a:cubicBezTo>
                    <a:pt x="2441" y="1"/>
                    <a:pt x="1596" y="263"/>
                    <a:pt x="1405" y="1537"/>
                  </a:cubicBezTo>
                  <a:cubicBezTo>
                    <a:pt x="1227" y="2810"/>
                    <a:pt x="417" y="5692"/>
                    <a:pt x="715" y="5763"/>
                  </a:cubicBezTo>
                  <a:cubicBezTo>
                    <a:pt x="1012" y="5823"/>
                    <a:pt x="0" y="6335"/>
                    <a:pt x="369" y="7085"/>
                  </a:cubicBezTo>
                  <a:cubicBezTo>
                    <a:pt x="739" y="7823"/>
                    <a:pt x="2405" y="10252"/>
                    <a:pt x="3370" y="9978"/>
                  </a:cubicBezTo>
                  <a:cubicBezTo>
                    <a:pt x="4346" y="9716"/>
                    <a:pt x="4299" y="8216"/>
                    <a:pt x="4001" y="7954"/>
                  </a:cubicBezTo>
                  <a:cubicBezTo>
                    <a:pt x="3691" y="7692"/>
                    <a:pt x="2679" y="7144"/>
                    <a:pt x="2679" y="7144"/>
                  </a:cubicBezTo>
                  <a:cubicBezTo>
                    <a:pt x="2679" y="7144"/>
                    <a:pt x="2977" y="6966"/>
                    <a:pt x="2608" y="6632"/>
                  </a:cubicBezTo>
                  <a:cubicBezTo>
                    <a:pt x="2239" y="6311"/>
                    <a:pt x="2870" y="6799"/>
                    <a:pt x="3072" y="5692"/>
                  </a:cubicBezTo>
                  <a:cubicBezTo>
                    <a:pt x="3298" y="4370"/>
                    <a:pt x="4108" y="2477"/>
                    <a:pt x="3620" y="1334"/>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523;p34">
              <a:extLst>
                <a:ext uri="{FF2B5EF4-FFF2-40B4-BE49-F238E27FC236}">
                  <a16:creationId xmlns:a16="http://schemas.microsoft.com/office/drawing/2014/main" id="{639B3B38-ACD8-363A-F105-F4BE428E488B}"/>
                </a:ext>
              </a:extLst>
            </p:cNvPr>
            <p:cNvSpPr/>
            <p:nvPr/>
          </p:nvSpPr>
          <p:spPr>
            <a:xfrm>
              <a:off x="1261892" y="2767869"/>
              <a:ext cx="168040" cy="88486"/>
            </a:xfrm>
            <a:custGeom>
              <a:avLst/>
              <a:gdLst/>
              <a:ahLst/>
              <a:cxnLst/>
              <a:rect l="l" t="t" r="r" b="b"/>
              <a:pathLst>
                <a:path w="2013" h="1060" fill="none" extrusionOk="0">
                  <a:moveTo>
                    <a:pt x="2013" y="310"/>
                  </a:moveTo>
                  <a:cubicBezTo>
                    <a:pt x="2013" y="310"/>
                    <a:pt x="703" y="0"/>
                    <a:pt x="346" y="524"/>
                  </a:cubicBezTo>
                  <a:cubicBezTo>
                    <a:pt x="1" y="1060"/>
                    <a:pt x="894" y="417"/>
                    <a:pt x="1763" y="643"/>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524;p34">
              <a:extLst>
                <a:ext uri="{FF2B5EF4-FFF2-40B4-BE49-F238E27FC236}">
                  <a16:creationId xmlns:a16="http://schemas.microsoft.com/office/drawing/2014/main" id="{69D8EBE2-D999-97CC-B928-96E54ABB4BA9}"/>
                </a:ext>
              </a:extLst>
            </p:cNvPr>
            <p:cNvSpPr/>
            <p:nvPr/>
          </p:nvSpPr>
          <p:spPr>
            <a:xfrm>
              <a:off x="1411984" y="2982822"/>
              <a:ext cx="313124" cy="215539"/>
            </a:xfrm>
            <a:custGeom>
              <a:avLst/>
              <a:gdLst/>
              <a:ahLst/>
              <a:cxnLst/>
              <a:rect l="l" t="t" r="r" b="b"/>
              <a:pathLst>
                <a:path w="3751" h="2582" extrusionOk="0">
                  <a:moveTo>
                    <a:pt x="1467" y="1"/>
                  </a:moveTo>
                  <a:cubicBezTo>
                    <a:pt x="1335" y="1"/>
                    <a:pt x="1205" y="39"/>
                    <a:pt x="1096" y="140"/>
                  </a:cubicBezTo>
                  <a:cubicBezTo>
                    <a:pt x="774" y="449"/>
                    <a:pt x="0" y="628"/>
                    <a:pt x="48" y="854"/>
                  </a:cubicBezTo>
                  <a:cubicBezTo>
                    <a:pt x="75" y="981"/>
                    <a:pt x="177" y="1059"/>
                    <a:pt x="353" y="1059"/>
                  </a:cubicBezTo>
                  <a:cubicBezTo>
                    <a:pt x="491" y="1059"/>
                    <a:pt x="675" y="1011"/>
                    <a:pt x="905" y="902"/>
                  </a:cubicBezTo>
                  <a:cubicBezTo>
                    <a:pt x="1029" y="841"/>
                    <a:pt x="1098" y="814"/>
                    <a:pt x="1133" y="814"/>
                  </a:cubicBezTo>
                  <a:cubicBezTo>
                    <a:pt x="1240" y="814"/>
                    <a:pt x="1012" y="1085"/>
                    <a:pt x="1084" y="1473"/>
                  </a:cubicBezTo>
                  <a:cubicBezTo>
                    <a:pt x="1172" y="1934"/>
                    <a:pt x="1239" y="2364"/>
                    <a:pt x="1575" y="2364"/>
                  </a:cubicBezTo>
                  <a:cubicBezTo>
                    <a:pt x="1604" y="2364"/>
                    <a:pt x="1634" y="2361"/>
                    <a:pt x="1667" y="2354"/>
                  </a:cubicBezTo>
                  <a:cubicBezTo>
                    <a:pt x="1667" y="2354"/>
                    <a:pt x="1691" y="2498"/>
                    <a:pt x="1902" y="2498"/>
                  </a:cubicBezTo>
                  <a:cubicBezTo>
                    <a:pt x="1949" y="2498"/>
                    <a:pt x="2005" y="2491"/>
                    <a:pt x="2072" y="2473"/>
                  </a:cubicBezTo>
                  <a:cubicBezTo>
                    <a:pt x="2072" y="2473"/>
                    <a:pt x="2203" y="2581"/>
                    <a:pt x="2429" y="2581"/>
                  </a:cubicBezTo>
                  <a:cubicBezTo>
                    <a:pt x="2530" y="2581"/>
                    <a:pt x="2650" y="2560"/>
                    <a:pt x="2787" y="2497"/>
                  </a:cubicBezTo>
                  <a:cubicBezTo>
                    <a:pt x="2787" y="2497"/>
                    <a:pt x="2859" y="2570"/>
                    <a:pt x="2982" y="2570"/>
                  </a:cubicBezTo>
                  <a:cubicBezTo>
                    <a:pt x="3087" y="2570"/>
                    <a:pt x="3229" y="2516"/>
                    <a:pt x="3394" y="2319"/>
                  </a:cubicBezTo>
                  <a:cubicBezTo>
                    <a:pt x="3751" y="1890"/>
                    <a:pt x="3525" y="1783"/>
                    <a:pt x="3525" y="1783"/>
                  </a:cubicBezTo>
                  <a:cubicBezTo>
                    <a:pt x="3525" y="1783"/>
                    <a:pt x="3456" y="1561"/>
                    <a:pt x="3301" y="1561"/>
                  </a:cubicBezTo>
                  <a:cubicBezTo>
                    <a:pt x="3223" y="1561"/>
                    <a:pt x="3124" y="1616"/>
                    <a:pt x="3001" y="1783"/>
                  </a:cubicBezTo>
                  <a:cubicBezTo>
                    <a:pt x="3001" y="1783"/>
                    <a:pt x="3072" y="1164"/>
                    <a:pt x="2703" y="783"/>
                  </a:cubicBezTo>
                  <a:cubicBezTo>
                    <a:pt x="2525" y="592"/>
                    <a:pt x="2334" y="414"/>
                    <a:pt x="2132" y="247"/>
                  </a:cubicBezTo>
                  <a:cubicBezTo>
                    <a:pt x="1990" y="145"/>
                    <a:pt x="1724" y="1"/>
                    <a:pt x="1467"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525;p34">
              <a:extLst>
                <a:ext uri="{FF2B5EF4-FFF2-40B4-BE49-F238E27FC236}">
                  <a16:creationId xmlns:a16="http://schemas.microsoft.com/office/drawing/2014/main" id="{594CBD78-F79D-E4F1-16E6-601B2D2ADBD6}"/>
                </a:ext>
              </a:extLst>
            </p:cNvPr>
            <p:cNvSpPr/>
            <p:nvPr/>
          </p:nvSpPr>
          <p:spPr>
            <a:xfrm>
              <a:off x="1546131" y="3097853"/>
              <a:ext cx="66699" cy="68619"/>
            </a:xfrm>
            <a:custGeom>
              <a:avLst/>
              <a:gdLst/>
              <a:ahLst/>
              <a:cxnLst/>
              <a:rect l="l" t="t" r="r" b="b"/>
              <a:pathLst>
                <a:path w="799" h="822" fill="none" extrusionOk="0">
                  <a:moveTo>
                    <a:pt x="215" y="822"/>
                  </a:moveTo>
                  <a:cubicBezTo>
                    <a:pt x="215" y="822"/>
                    <a:pt x="799" y="452"/>
                    <a:pt x="668" y="226"/>
                  </a:cubicBezTo>
                  <a:cubicBezTo>
                    <a:pt x="537" y="0"/>
                    <a:pt x="72" y="464"/>
                    <a:pt x="72" y="464"/>
                  </a:cubicBezTo>
                  <a:cubicBezTo>
                    <a:pt x="72" y="464"/>
                    <a:pt x="144" y="345"/>
                    <a:pt x="1" y="16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526;p34">
              <a:extLst>
                <a:ext uri="{FF2B5EF4-FFF2-40B4-BE49-F238E27FC236}">
                  <a16:creationId xmlns:a16="http://schemas.microsoft.com/office/drawing/2014/main" id="{F6A11449-EA36-FE00-28EC-1FC8791D099A}"/>
                </a:ext>
              </a:extLst>
            </p:cNvPr>
            <p:cNvSpPr/>
            <p:nvPr/>
          </p:nvSpPr>
          <p:spPr>
            <a:xfrm>
              <a:off x="1598805" y="3111710"/>
              <a:ext cx="74629" cy="64695"/>
            </a:xfrm>
            <a:custGeom>
              <a:avLst/>
              <a:gdLst/>
              <a:ahLst/>
              <a:cxnLst/>
              <a:rect l="l" t="t" r="r" b="b"/>
              <a:pathLst>
                <a:path w="894" h="775" fill="none" extrusionOk="0">
                  <a:moveTo>
                    <a:pt x="1" y="775"/>
                  </a:moveTo>
                  <a:cubicBezTo>
                    <a:pt x="1" y="775"/>
                    <a:pt x="894" y="501"/>
                    <a:pt x="691" y="239"/>
                  </a:cubicBezTo>
                  <a:cubicBezTo>
                    <a:pt x="501" y="1"/>
                    <a:pt x="120" y="275"/>
                    <a:pt x="120" y="27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527;p34">
              <a:extLst>
                <a:ext uri="{FF2B5EF4-FFF2-40B4-BE49-F238E27FC236}">
                  <a16:creationId xmlns:a16="http://schemas.microsoft.com/office/drawing/2014/main" id="{184A9E5C-AD76-A23E-3839-4B0FB4F14C43}"/>
                </a:ext>
              </a:extLst>
            </p:cNvPr>
            <p:cNvSpPr/>
            <p:nvPr/>
          </p:nvSpPr>
          <p:spPr>
            <a:xfrm>
              <a:off x="1654485" y="3139592"/>
              <a:ext cx="42824" cy="42824"/>
            </a:xfrm>
            <a:custGeom>
              <a:avLst/>
              <a:gdLst/>
              <a:ahLst/>
              <a:cxnLst/>
              <a:rect l="l" t="t" r="r" b="b"/>
              <a:pathLst>
                <a:path w="513" h="513" fill="none" extrusionOk="0">
                  <a:moveTo>
                    <a:pt x="513" y="0"/>
                  </a:moveTo>
                  <a:cubicBezTo>
                    <a:pt x="513" y="0"/>
                    <a:pt x="417" y="262"/>
                    <a:pt x="1" y="51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528;p34">
              <a:extLst>
                <a:ext uri="{FF2B5EF4-FFF2-40B4-BE49-F238E27FC236}">
                  <a16:creationId xmlns:a16="http://schemas.microsoft.com/office/drawing/2014/main" id="{60689D7D-3454-F3DB-3BBC-37ACA657541E}"/>
                </a:ext>
              </a:extLst>
            </p:cNvPr>
            <p:cNvSpPr/>
            <p:nvPr/>
          </p:nvSpPr>
          <p:spPr>
            <a:xfrm>
              <a:off x="1575014" y="3073979"/>
              <a:ext cx="41822" cy="37815"/>
            </a:xfrm>
            <a:custGeom>
              <a:avLst/>
              <a:gdLst/>
              <a:ahLst/>
              <a:cxnLst/>
              <a:rect l="l" t="t" r="r" b="b"/>
              <a:pathLst>
                <a:path w="501" h="453" fill="none" extrusionOk="0">
                  <a:moveTo>
                    <a:pt x="0" y="0"/>
                  </a:moveTo>
                  <a:cubicBezTo>
                    <a:pt x="119" y="203"/>
                    <a:pt x="298" y="357"/>
                    <a:pt x="500" y="453"/>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529;p34">
              <a:extLst>
                <a:ext uri="{FF2B5EF4-FFF2-40B4-BE49-F238E27FC236}">
                  <a16:creationId xmlns:a16="http://schemas.microsoft.com/office/drawing/2014/main" id="{F6F8B3EC-489A-DFD5-FE8D-148E4F60AF0F}"/>
                </a:ext>
              </a:extLst>
            </p:cNvPr>
            <p:cNvSpPr/>
            <p:nvPr/>
          </p:nvSpPr>
          <p:spPr>
            <a:xfrm>
              <a:off x="1320577" y="2854268"/>
              <a:ext cx="109356" cy="29968"/>
            </a:xfrm>
            <a:custGeom>
              <a:avLst/>
              <a:gdLst/>
              <a:ahLst/>
              <a:cxnLst/>
              <a:rect l="l" t="t" r="r" b="b"/>
              <a:pathLst>
                <a:path w="1310" h="359" fill="none" extrusionOk="0">
                  <a:moveTo>
                    <a:pt x="1310" y="358"/>
                  </a:moveTo>
                  <a:cubicBezTo>
                    <a:pt x="1310" y="358"/>
                    <a:pt x="572" y="1"/>
                    <a:pt x="0" y="27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530;p34">
              <a:extLst>
                <a:ext uri="{FF2B5EF4-FFF2-40B4-BE49-F238E27FC236}">
                  <a16:creationId xmlns:a16="http://schemas.microsoft.com/office/drawing/2014/main" id="{EBE894BC-060C-66DB-214F-A7E742CCE667}"/>
                </a:ext>
              </a:extLst>
            </p:cNvPr>
            <p:cNvSpPr/>
            <p:nvPr/>
          </p:nvSpPr>
          <p:spPr>
            <a:xfrm>
              <a:off x="1794642" y="2284788"/>
              <a:ext cx="266460" cy="975101"/>
            </a:xfrm>
            <a:custGeom>
              <a:avLst/>
              <a:gdLst/>
              <a:ahLst/>
              <a:cxnLst/>
              <a:rect l="l" t="t" r="r" b="b"/>
              <a:pathLst>
                <a:path w="3192" h="11681" extrusionOk="0">
                  <a:moveTo>
                    <a:pt x="679" y="1"/>
                  </a:moveTo>
                  <a:lnTo>
                    <a:pt x="0" y="215"/>
                  </a:lnTo>
                  <a:cubicBezTo>
                    <a:pt x="0" y="215"/>
                    <a:pt x="453" y="894"/>
                    <a:pt x="631" y="929"/>
                  </a:cubicBezTo>
                  <a:cubicBezTo>
                    <a:pt x="631" y="929"/>
                    <a:pt x="1286" y="5990"/>
                    <a:pt x="1501" y="8359"/>
                  </a:cubicBezTo>
                  <a:cubicBezTo>
                    <a:pt x="1703" y="10728"/>
                    <a:pt x="1632" y="10943"/>
                    <a:pt x="1632" y="10943"/>
                  </a:cubicBezTo>
                  <a:lnTo>
                    <a:pt x="2536" y="11681"/>
                  </a:lnTo>
                  <a:lnTo>
                    <a:pt x="3191" y="10752"/>
                  </a:lnTo>
                  <a:cubicBezTo>
                    <a:pt x="3191" y="10752"/>
                    <a:pt x="2846" y="7025"/>
                    <a:pt x="2394" y="4823"/>
                  </a:cubicBezTo>
                  <a:cubicBezTo>
                    <a:pt x="2120" y="3465"/>
                    <a:pt x="1691" y="2144"/>
                    <a:pt x="1108" y="894"/>
                  </a:cubicBezTo>
                  <a:cubicBezTo>
                    <a:pt x="1108" y="894"/>
                    <a:pt x="1382" y="548"/>
                    <a:pt x="1274" y="215"/>
                  </a:cubicBezTo>
                  <a:lnTo>
                    <a:pt x="679"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531;p34">
              <a:extLst>
                <a:ext uri="{FF2B5EF4-FFF2-40B4-BE49-F238E27FC236}">
                  <a16:creationId xmlns:a16="http://schemas.microsoft.com/office/drawing/2014/main" id="{779CF6E5-84CE-8823-12D7-CFB74FEA205F}"/>
                </a:ext>
              </a:extLst>
            </p:cNvPr>
            <p:cNvSpPr/>
            <p:nvPr/>
          </p:nvSpPr>
          <p:spPr>
            <a:xfrm>
              <a:off x="1794642" y="2284788"/>
              <a:ext cx="266460" cy="975101"/>
            </a:xfrm>
            <a:custGeom>
              <a:avLst/>
              <a:gdLst/>
              <a:ahLst/>
              <a:cxnLst/>
              <a:rect l="l" t="t" r="r" b="b"/>
              <a:pathLst>
                <a:path w="3192" h="11681" extrusionOk="0">
                  <a:moveTo>
                    <a:pt x="679" y="1"/>
                  </a:moveTo>
                  <a:lnTo>
                    <a:pt x="0" y="215"/>
                  </a:lnTo>
                  <a:cubicBezTo>
                    <a:pt x="0" y="215"/>
                    <a:pt x="453" y="894"/>
                    <a:pt x="631" y="929"/>
                  </a:cubicBezTo>
                  <a:cubicBezTo>
                    <a:pt x="631" y="929"/>
                    <a:pt x="1286" y="5990"/>
                    <a:pt x="1501" y="8359"/>
                  </a:cubicBezTo>
                  <a:cubicBezTo>
                    <a:pt x="1703" y="10728"/>
                    <a:pt x="1632" y="10943"/>
                    <a:pt x="1632" y="10943"/>
                  </a:cubicBezTo>
                  <a:lnTo>
                    <a:pt x="2536" y="11681"/>
                  </a:lnTo>
                  <a:lnTo>
                    <a:pt x="3191" y="10752"/>
                  </a:lnTo>
                  <a:cubicBezTo>
                    <a:pt x="3191" y="10752"/>
                    <a:pt x="2846" y="7025"/>
                    <a:pt x="2394" y="4823"/>
                  </a:cubicBezTo>
                  <a:cubicBezTo>
                    <a:pt x="2120" y="3465"/>
                    <a:pt x="1691" y="2144"/>
                    <a:pt x="1108" y="894"/>
                  </a:cubicBezTo>
                  <a:cubicBezTo>
                    <a:pt x="1108" y="894"/>
                    <a:pt x="1382" y="548"/>
                    <a:pt x="1274" y="215"/>
                  </a:cubicBezTo>
                  <a:lnTo>
                    <a:pt x="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532;p34">
              <a:extLst>
                <a:ext uri="{FF2B5EF4-FFF2-40B4-BE49-F238E27FC236}">
                  <a16:creationId xmlns:a16="http://schemas.microsoft.com/office/drawing/2014/main" id="{3A662DD5-C865-E191-A05B-49437111F796}"/>
                </a:ext>
              </a:extLst>
            </p:cNvPr>
            <p:cNvSpPr/>
            <p:nvPr/>
          </p:nvSpPr>
          <p:spPr>
            <a:xfrm>
              <a:off x="1794642" y="2284788"/>
              <a:ext cx="266460" cy="975101"/>
            </a:xfrm>
            <a:custGeom>
              <a:avLst/>
              <a:gdLst/>
              <a:ahLst/>
              <a:cxnLst/>
              <a:rect l="l" t="t" r="r" b="b"/>
              <a:pathLst>
                <a:path w="3192" h="11681" fill="none" extrusionOk="0">
                  <a:moveTo>
                    <a:pt x="1274" y="215"/>
                  </a:moveTo>
                  <a:lnTo>
                    <a:pt x="679" y="1"/>
                  </a:lnTo>
                  <a:lnTo>
                    <a:pt x="0" y="215"/>
                  </a:lnTo>
                  <a:cubicBezTo>
                    <a:pt x="0" y="215"/>
                    <a:pt x="453" y="894"/>
                    <a:pt x="631" y="929"/>
                  </a:cubicBezTo>
                  <a:cubicBezTo>
                    <a:pt x="631" y="929"/>
                    <a:pt x="1286" y="5990"/>
                    <a:pt x="1501" y="8359"/>
                  </a:cubicBezTo>
                  <a:cubicBezTo>
                    <a:pt x="1703" y="10728"/>
                    <a:pt x="1632" y="10943"/>
                    <a:pt x="1632" y="10943"/>
                  </a:cubicBezTo>
                  <a:lnTo>
                    <a:pt x="2536" y="11681"/>
                  </a:lnTo>
                  <a:lnTo>
                    <a:pt x="3191" y="10752"/>
                  </a:lnTo>
                  <a:cubicBezTo>
                    <a:pt x="3191" y="10752"/>
                    <a:pt x="2846" y="7025"/>
                    <a:pt x="2394" y="4823"/>
                  </a:cubicBezTo>
                  <a:cubicBezTo>
                    <a:pt x="2120" y="3465"/>
                    <a:pt x="1691" y="2144"/>
                    <a:pt x="1108" y="894"/>
                  </a:cubicBezTo>
                  <a:cubicBezTo>
                    <a:pt x="1108" y="894"/>
                    <a:pt x="1382" y="548"/>
                    <a:pt x="1274" y="215"/>
                  </a:cubicBez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533;p34">
              <a:extLst>
                <a:ext uri="{FF2B5EF4-FFF2-40B4-BE49-F238E27FC236}">
                  <a16:creationId xmlns:a16="http://schemas.microsoft.com/office/drawing/2014/main" id="{15A89BED-EAE3-C598-E009-6B3441FBC944}"/>
                </a:ext>
              </a:extLst>
            </p:cNvPr>
            <p:cNvSpPr/>
            <p:nvPr/>
          </p:nvSpPr>
          <p:spPr>
            <a:xfrm>
              <a:off x="1707158" y="1962817"/>
              <a:ext cx="213786" cy="329068"/>
            </a:xfrm>
            <a:custGeom>
              <a:avLst/>
              <a:gdLst/>
              <a:ahLst/>
              <a:cxnLst/>
              <a:rect l="l" t="t" r="r" b="b"/>
              <a:pathLst>
                <a:path w="2561" h="3942" extrusionOk="0">
                  <a:moveTo>
                    <a:pt x="372" y="0"/>
                  </a:moveTo>
                  <a:cubicBezTo>
                    <a:pt x="244" y="0"/>
                    <a:pt x="169" y="132"/>
                    <a:pt x="191" y="476"/>
                  </a:cubicBezTo>
                  <a:cubicBezTo>
                    <a:pt x="239" y="1369"/>
                    <a:pt x="179" y="2262"/>
                    <a:pt x="1" y="3143"/>
                  </a:cubicBezTo>
                  <a:cubicBezTo>
                    <a:pt x="1" y="3143"/>
                    <a:pt x="1343" y="3942"/>
                    <a:pt x="1643" y="3942"/>
                  </a:cubicBezTo>
                  <a:cubicBezTo>
                    <a:pt x="1648" y="3942"/>
                    <a:pt x="1652" y="3941"/>
                    <a:pt x="1656" y="3941"/>
                  </a:cubicBezTo>
                  <a:cubicBezTo>
                    <a:pt x="1929" y="3905"/>
                    <a:pt x="2560" y="3620"/>
                    <a:pt x="2560" y="3620"/>
                  </a:cubicBezTo>
                  <a:cubicBezTo>
                    <a:pt x="2275" y="3096"/>
                    <a:pt x="2394" y="2346"/>
                    <a:pt x="2394" y="2346"/>
                  </a:cubicBezTo>
                  <a:lnTo>
                    <a:pt x="2560" y="2131"/>
                  </a:lnTo>
                  <a:lnTo>
                    <a:pt x="1763" y="1393"/>
                  </a:lnTo>
                  <a:cubicBezTo>
                    <a:pt x="1763" y="1393"/>
                    <a:pt x="788" y="0"/>
                    <a:pt x="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534;p34">
              <a:extLst>
                <a:ext uri="{FF2B5EF4-FFF2-40B4-BE49-F238E27FC236}">
                  <a16:creationId xmlns:a16="http://schemas.microsoft.com/office/drawing/2014/main" id="{D23E4E72-2054-37A6-B7C8-A3620B5DEFAC}"/>
                </a:ext>
              </a:extLst>
            </p:cNvPr>
            <p:cNvSpPr/>
            <p:nvPr/>
          </p:nvSpPr>
          <p:spPr>
            <a:xfrm>
              <a:off x="1723103" y="1969746"/>
              <a:ext cx="219713" cy="234655"/>
            </a:xfrm>
            <a:custGeom>
              <a:avLst/>
              <a:gdLst/>
              <a:ahLst/>
              <a:cxnLst/>
              <a:rect l="l" t="t" r="r" b="b"/>
              <a:pathLst>
                <a:path w="2632" h="2811" extrusionOk="0">
                  <a:moveTo>
                    <a:pt x="0" y="0"/>
                  </a:moveTo>
                  <a:cubicBezTo>
                    <a:pt x="0" y="0"/>
                    <a:pt x="143" y="1227"/>
                    <a:pt x="262" y="1489"/>
                  </a:cubicBezTo>
                  <a:cubicBezTo>
                    <a:pt x="369" y="1751"/>
                    <a:pt x="1072" y="2787"/>
                    <a:pt x="1774" y="2810"/>
                  </a:cubicBezTo>
                  <a:cubicBezTo>
                    <a:pt x="1782" y="2810"/>
                    <a:pt x="1791" y="2811"/>
                    <a:pt x="1799" y="2811"/>
                  </a:cubicBezTo>
                  <a:cubicBezTo>
                    <a:pt x="2476" y="2811"/>
                    <a:pt x="2453" y="2322"/>
                    <a:pt x="2453" y="2322"/>
                  </a:cubicBezTo>
                  <a:lnTo>
                    <a:pt x="2631" y="2251"/>
                  </a:lnTo>
                  <a:lnTo>
                    <a:pt x="1774" y="501"/>
                  </a:lnTo>
                  <a:lnTo>
                    <a:pt x="0"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535;p34">
              <a:extLst>
                <a:ext uri="{FF2B5EF4-FFF2-40B4-BE49-F238E27FC236}">
                  <a16:creationId xmlns:a16="http://schemas.microsoft.com/office/drawing/2014/main" id="{409CC53D-F6AA-CEB2-74B8-B0C458E316DE}"/>
                </a:ext>
              </a:extLst>
            </p:cNvPr>
            <p:cNvSpPr/>
            <p:nvPr/>
          </p:nvSpPr>
          <p:spPr>
            <a:xfrm>
              <a:off x="1707158" y="1880259"/>
              <a:ext cx="213786" cy="413548"/>
            </a:xfrm>
            <a:custGeom>
              <a:avLst/>
              <a:gdLst/>
              <a:ahLst/>
              <a:cxnLst/>
              <a:rect l="l" t="t" r="r" b="b"/>
              <a:pathLst>
                <a:path w="2561" h="4954" fill="none" extrusionOk="0">
                  <a:moveTo>
                    <a:pt x="2394" y="3335"/>
                  </a:moveTo>
                  <a:cubicBezTo>
                    <a:pt x="2394" y="3335"/>
                    <a:pt x="2275" y="4085"/>
                    <a:pt x="2560" y="4609"/>
                  </a:cubicBezTo>
                  <a:cubicBezTo>
                    <a:pt x="2560" y="4609"/>
                    <a:pt x="1929" y="4894"/>
                    <a:pt x="1656" y="4930"/>
                  </a:cubicBezTo>
                  <a:cubicBezTo>
                    <a:pt x="1382" y="4954"/>
                    <a:pt x="1" y="4132"/>
                    <a:pt x="1" y="4132"/>
                  </a:cubicBezTo>
                  <a:cubicBezTo>
                    <a:pt x="179" y="3251"/>
                    <a:pt x="239" y="2358"/>
                    <a:pt x="191" y="1465"/>
                  </a:cubicBezTo>
                  <a:cubicBezTo>
                    <a:pt x="96" y="1"/>
                    <a:pt x="1763" y="2382"/>
                    <a:pt x="1763" y="2382"/>
                  </a:cubicBezTo>
                  <a:lnTo>
                    <a:pt x="2560" y="3120"/>
                  </a:lnTo>
                  <a:lnTo>
                    <a:pt x="2394" y="3335"/>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536;p34">
              <a:extLst>
                <a:ext uri="{FF2B5EF4-FFF2-40B4-BE49-F238E27FC236}">
                  <a16:creationId xmlns:a16="http://schemas.microsoft.com/office/drawing/2014/main" id="{4458A30D-C269-254B-CF52-33AE80627027}"/>
                </a:ext>
              </a:extLst>
            </p:cNvPr>
            <p:cNvSpPr/>
            <p:nvPr/>
          </p:nvSpPr>
          <p:spPr>
            <a:xfrm>
              <a:off x="1655486" y="2195551"/>
              <a:ext cx="290335" cy="161863"/>
            </a:xfrm>
            <a:custGeom>
              <a:avLst/>
              <a:gdLst/>
              <a:ahLst/>
              <a:cxnLst/>
              <a:rect l="l" t="t" r="r" b="b"/>
              <a:pathLst>
                <a:path w="3478" h="1939" extrusionOk="0">
                  <a:moveTo>
                    <a:pt x="434" y="0"/>
                  </a:moveTo>
                  <a:cubicBezTo>
                    <a:pt x="404" y="0"/>
                    <a:pt x="378" y="7"/>
                    <a:pt x="358" y="22"/>
                  </a:cubicBezTo>
                  <a:cubicBezTo>
                    <a:pt x="179" y="153"/>
                    <a:pt x="60" y="332"/>
                    <a:pt x="1" y="534"/>
                  </a:cubicBezTo>
                  <a:lnTo>
                    <a:pt x="1179" y="1939"/>
                  </a:lnTo>
                  <a:cubicBezTo>
                    <a:pt x="1179" y="1939"/>
                    <a:pt x="2009" y="1224"/>
                    <a:pt x="2365" y="1224"/>
                  </a:cubicBezTo>
                  <a:cubicBezTo>
                    <a:pt x="2371" y="1224"/>
                    <a:pt x="2376" y="1224"/>
                    <a:pt x="2382" y="1225"/>
                  </a:cubicBezTo>
                  <a:cubicBezTo>
                    <a:pt x="2727" y="1236"/>
                    <a:pt x="3477" y="1939"/>
                    <a:pt x="3477" y="1939"/>
                  </a:cubicBezTo>
                  <a:lnTo>
                    <a:pt x="3477" y="927"/>
                  </a:lnTo>
                  <a:cubicBezTo>
                    <a:pt x="3477" y="927"/>
                    <a:pt x="3312" y="413"/>
                    <a:pt x="3160" y="413"/>
                  </a:cubicBezTo>
                  <a:cubicBezTo>
                    <a:pt x="3134" y="413"/>
                    <a:pt x="3108" y="428"/>
                    <a:pt x="3084" y="463"/>
                  </a:cubicBezTo>
                  <a:cubicBezTo>
                    <a:pt x="3084" y="463"/>
                    <a:pt x="2739" y="1046"/>
                    <a:pt x="2346" y="1070"/>
                  </a:cubicBezTo>
                  <a:cubicBezTo>
                    <a:pt x="2342" y="1070"/>
                    <a:pt x="2339" y="1070"/>
                    <a:pt x="2335" y="1070"/>
                  </a:cubicBezTo>
                  <a:cubicBezTo>
                    <a:pt x="1959" y="1070"/>
                    <a:pt x="817" y="0"/>
                    <a:pt x="434"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537;p34">
              <a:extLst>
                <a:ext uri="{FF2B5EF4-FFF2-40B4-BE49-F238E27FC236}">
                  <a16:creationId xmlns:a16="http://schemas.microsoft.com/office/drawing/2014/main" id="{91FEC94E-952C-4F98-F052-9C03A4ED0416}"/>
                </a:ext>
              </a:extLst>
            </p:cNvPr>
            <p:cNvSpPr/>
            <p:nvPr/>
          </p:nvSpPr>
          <p:spPr>
            <a:xfrm>
              <a:off x="1663250" y="1787850"/>
              <a:ext cx="362042" cy="394515"/>
            </a:xfrm>
            <a:custGeom>
              <a:avLst/>
              <a:gdLst/>
              <a:ahLst/>
              <a:cxnLst/>
              <a:rect l="l" t="t" r="r" b="b"/>
              <a:pathLst>
                <a:path w="4337" h="4726" extrusionOk="0">
                  <a:moveTo>
                    <a:pt x="3491" y="1"/>
                  </a:moveTo>
                  <a:cubicBezTo>
                    <a:pt x="3156" y="136"/>
                    <a:pt x="2746" y="173"/>
                    <a:pt x="2400" y="173"/>
                  </a:cubicBezTo>
                  <a:cubicBezTo>
                    <a:pt x="1984" y="173"/>
                    <a:pt x="1658" y="120"/>
                    <a:pt x="1658" y="120"/>
                  </a:cubicBezTo>
                  <a:cubicBezTo>
                    <a:pt x="1562" y="465"/>
                    <a:pt x="1110" y="382"/>
                    <a:pt x="1134" y="739"/>
                  </a:cubicBezTo>
                  <a:cubicBezTo>
                    <a:pt x="1158" y="1084"/>
                    <a:pt x="836" y="1953"/>
                    <a:pt x="836" y="1953"/>
                  </a:cubicBezTo>
                  <a:cubicBezTo>
                    <a:pt x="685" y="1633"/>
                    <a:pt x="517" y="1509"/>
                    <a:pt x="379" y="1509"/>
                  </a:cubicBezTo>
                  <a:cubicBezTo>
                    <a:pt x="148" y="1509"/>
                    <a:pt x="1" y="1857"/>
                    <a:pt x="158" y="2215"/>
                  </a:cubicBezTo>
                  <a:cubicBezTo>
                    <a:pt x="390" y="2723"/>
                    <a:pt x="755" y="2751"/>
                    <a:pt x="833" y="2751"/>
                  </a:cubicBezTo>
                  <a:cubicBezTo>
                    <a:pt x="843" y="2751"/>
                    <a:pt x="848" y="2751"/>
                    <a:pt x="848" y="2751"/>
                  </a:cubicBezTo>
                  <a:lnTo>
                    <a:pt x="1051" y="3358"/>
                  </a:lnTo>
                  <a:cubicBezTo>
                    <a:pt x="1098" y="3489"/>
                    <a:pt x="1158" y="3596"/>
                    <a:pt x="1253" y="3703"/>
                  </a:cubicBezTo>
                  <a:cubicBezTo>
                    <a:pt x="1545" y="4028"/>
                    <a:pt x="2260" y="4726"/>
                    <a:pt x="3022" y="4726"/>
                  </a:cubicBezTo>
                  <a:cubicBezTo>
                    <a:pt x="3099" y="4726"/>
                    <a:pt x="3176" y="4719"/>
                    <a:pt x="3253" y="4704"/>
                  </a:cubicBezTo>
                  <a:cubicBezTo>
                    <a:pt x="4337" y="4489"/>
                    <a:pt x="3884" y="1787"/>
                    <a:pt x="3884" y="1787"/>
                  </a:cubicBezTo>
                  <a:cubicBezTo>
                    <a:pt x="3979" y="1429"/>
                    <a:pt x="3491"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538;p34">
              <a:extLst>
                <a:ext uri="{FF2B5EF4-FFF2-40B4-BE49-F238E27FC236}">
                  <a16:creationId xmlns:a16="http://schemas.microsoft.com/office/drawing/2014/main" id="{F9BC18B9-D36C-3DE9-9221-D09CD1CFA719}"/>
                </a:ext>
              </a:extLst>
            </p:cNvPr>
            <p:cNvSpPr/>
            <p:nvPr/>
          </p:nvSpPr>
          <p:spPr>
            <a:xfrm>
              <a:off x="1655486" y="1787850"/>
              <a:ext cx="369805" cy="406619"/>
            </a:xfrm>
            <a:custGeom>
              <a:avLst/>
              <a:gdLst/>
              <a:ahLst/>
              <a:cxnLst/>
              <a:rect l="l" t="t" r="r" b="b"/>
              <a:pathLst>
                <a:path w="4430" h="4871" fill="none" extrusionOk="0">
                  <a:moveTo>
                    <a:pt x="3584" y="1"/>
                  </a:moveTo>
                  <a:cubicBezTo>
                    <a:pt x="3584" y="1"/>
                    <a:pt x="4072" y="1429"/>
                    <a:pt x="3977" y="1787"/>
                  </a:cubicBezTo>
                  <a:cubicBezTo>
                    <a:pt x="3977" y="1787"/>
                    <a:pt x="4430" y="4489"/>
                    <a:pt x="3346" y="4704"/>
                  </a:cubicBezTo>
                  <a:cubicBezTo>
                    <a:pt x="2501" y="4870"/>
                    <a:pt x="1667" y="4061"/>
                    <a:pt x="1346" y="3703"/>
                  </a:cubicBezTo>
                  <a:cubicBezTo>
                    <a:pt x="1251" y="3596"/>
                    <a:pt x="1191" y="3489"/>
                    <a:pt x="1144" y="3358"/>
                  </a:cubicBezTo>
                  <a:lnTo>
                    <a:pt x="941" y="2751"/>
                  </a:lnTo>
                  <a:cubicBezTo>
                    <a:pt x="941" y="2751"/>
                    <a:pt x="512" y="2787"/>
                    <a:pt x="251" y="2215"/>
                  </a:cubicBezTo>
                  <a:cubicBezTo>
                    <a:pt x="1" y="1644"/>
                    <a:pt x="524" y="1096"/>
                    <a:pt x="929" y="1953"/>
                  </a:cubicBezTo>
                  <a:cubicBezTo>
                    <a:pt x="929" y="1953"/>
                    <a:pt x="1251" y="1084"/>
                    <a:pt x="1227" y="739"/>
                  </a:cubicBezTo>
                  <a:cubicBezTo>
                    <a:pt x="1203" y="382"/>
                    <a:pt x="1655" y="465"/>
                    <a:pt x="1751" y="120"/>
                  </a:cubicBezTo>
                  <a:cubicBezTo>
                    <a:pt x="1751" y="120"/>
                    <a:pt x="2846" y="298"/>
                    <a:pt x="3584" y="1"/>
                  </a:cubicBez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539;p34">
              <a:extLst>
                <a:ext uri="{FF2B5EF4-FFF2-40B4-BE49-F238E27FC236}">
                  <a16:creationId xmlns:a16="http://schemas.microsoft.com/office/drawing/2014/main" id="{AC38D216-E564-2420-301E-FF3517C06F6D}"/>
                </a:ext>
              </a:extLst>
            </p:cNvPr>
            <p:cNvSpPr/>
            <p:nvPr/>
          </p:nvSpPr>
          <p:spPr>
            <a:xfrm>
              <a:off x="1950661" y="1957809"/>
              <a:ext cx="51756" cy="90573"/>
            </a:xfrm>
            <a:custGeom>
              <a:avLst/>
              <a:gdLst/>
              <a:ahLst/>
              <a:cxnLst/>
              <a:rect l="l" t="t" r="r" b="b"/>
              <a:pathLst>
                <a:path w="620" h="1085" extrusionOk="0">
                  <a:moveTo>
                    <a:pt x="1" y="1"/>
                  </a:moveTo>
                  <a:lnTo>
                    <a:pt x="96" y="1084"/>
                  </a:lnTo>
                  <a:lnTo>
                    <a:pt x="513" y="941"/>
                  </a:lnTo>
                  <a:cubicBezTo>
                    <a:pt x="525" y="929"/>
                    <a:pt x="536" y="929"/>
                    <a:pt x="548" y="917"/>
                  </a:cubicBezTo>
                  <a:cubicBezTo>
                    <a:pt x="608" y="870"/>
                    <a:pt x="620" y="786"/>
                    <a:pt x="572" y="727"/>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540;p34">
              <a:extLst>
                <a:ext uri="{FF2B5EF4-FFF2-40B4-BE49-F238E27FC236}">
                  <a16:creationId xmlns:a16="http://schemas.microsoft.com/office/drawing/2014/main" id="{77E2696C-FD64-3727-AB9F-EB5C2675F9CE}"/>
                </a:ext>
              </a:extLst>
            </p:cNvPr>
            <p:cNvSpPr/>
            <p:nvPr/>
          </p:nvSpPr>
          <p:spPr>
            <a:xfrm>
              <a:off x="1950661" y="1957809"/>
              <a:ext cx="51756" cy="90573"/>
            </a:xfrm>
            <a:custGeom>
              <a:avLst/>
              <a:gdLst/>
              <a:ahLst/>
              <a:cxnLst/>
              <a:rect l="l" t="t" r="r" b="b"/>
              <a:pathLst>
                <a:path w="620" h="1085" fill="none" extrusionOk="0">
                  <a:moveTo>
                    <a:pt x="1" y="1"/>
                  </a:moveTo>
                  <a:lnTo>
                    <a:pt x="572" y="727"/>
                  </a:lnTo>
                  <a:cubicBezTo>
                    <a:pt x="620" y="786"/>
                    <a:pt x="608" y="870"/>
                    <a:pt x="548" y="917"/>
                  </a:cubicBezTo>
                  <a:cubicBezTo>
                    <a:pt x="536" y="929"/>
                    <a:pt x="525" y="929"/>
                    <a:pt x="513" y="941"/>
                  </a:cubicBezTo>
                  <a:lnTo>
                    <a:pt x="96" y="1084"/>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541;p34">
              <a:extLst>
                <a:ext uri="{FF2B5EF4-FFF2-40B4-BE49-F238E27FC236}">
                  <a16:creationId xmlns:a16="http://schemas.microsoft.com/office/drawing/2014/main" id="{C2D21B32-EA62-9802-04E5-F590F6436855}"/>
                </a:ext>
              </a:extLst>
            </p:cNvPr>
            <p:cNvSpPr/>
            <p:nvPr/>
          </p:nvSpPr>
          <p:spPr>
            <a:xfrm>
              <a:off x="1881125" y="2072089"/>
              <a:ext cx="64695" cy="30887"/>
            </a:xfrm>
            <a:custGeom>
              <a:avLst/>
              <a:gdLst/>
              <a:ahLst/>
              <a:cxnLst/>
              <a:rect l="l" t="t" r="r" b="b"/>
              <a:pathLst>
                <a:path w="775" h="370" fill="none" extrusionOk="0">
                  <a:moveTo>
                    <a:pt x="0" y="1"/>
                  </a:moveTo>
                  <a:cubicBezTo>
                    <a:pt x="0" y="1"/>
                    <a:pt x="179" y="370"/>
                    <a:pt x="774" y="3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542;p34">
              <a:extLst>
                <a:ext uri="{FF2B5EF4-FFF2-40B4-BE49-F238E27FC236}">
                  <a16:creationId xmlns:a16="http://schemas.microsoft.com/office/drawing/2014/main" id="{537201EE-129F-1E8C-F87D-AA326F5E6F52}"/>
                </a:ext>
              </a:extLst>
            </p:cNvPr>
            <p:cNvSpPr/>
            <p:nvPr/>
          </p:nvSpPr>
          <p:spPr>
            <a:xfrm>
              <a:off x="1869187" y="1918074"/>
              <a:ext cx="74629" cy="93495"/>
            </a:xfrm>
            <a:custGeom>
              <a:avLst/>
              <a:gdLst/>
              <a:ahLst/>
              <a:cxnLst/>
              <a:rect l="l" t="t" r="r" b="b"/>
              <a:pathLst>
                <a:path w="894" h="1120" fill="none" extrusionOk="0">
                  <a:moveTo>
                    <a:pt x="881" y="441"/>
                  </a:moveTo>
                  <a:cubicBezTo>
                    <a:pt x="893" y="810"/>
                    <a:pt x="715" y="1108"/>
                    <a:pt x="477" y="1120"/>
                  </a:cubicBezTo>
                  <a:cubicBezTo>
                    <a:pt x="250" y="1120"/>
                    <a:pt x="36" y="846"/>
                    <a:pt x="24" y="488"/>
                  </a:cubicBezTo>
                  <a:cubicBezTo>
                    <a:pt x="0" y="119"/>
                    <a:pt x="179" y="24"/>
                    <a:pt x="417" y="12"/>
                  </a:cubicBezTo>
                  <a:cubicBezTo>
                    <a:pt x="655" y="0"/>
                    <a:pt x="858" y="84"/>
                    <a:pt x="881" y="441"/>
                  </a:cubicBez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543;p34">
              <a:extLst>
                <a:ext uri="{FF2B5EF4-FFF2-40B4-BE49-F238E27FC236}">
                  <a16:creationId xmlns:a16="http://schemas.microsoft.com/office/drawing/2014/main" id="{FB5CD6CA-17B9-2122-8FB8-6AE43E9BCD2A}"/>
                </a:ext>
              </a:extLst>
            </p:cNvPr>
            <p:cNvSpPr/>
            <p:nvPr/>
          </p:nvSpPr>
          <p:spPr>
            <a:xfrm>
              <a:off x="1973534" y="1911980"/>
              <a:ext cx="60688" cy="91658"/>
            </a:xfrm>
            <a:custGeom>
              <a:avLst/>
              <a:gdLst/>
              <a:ahLst/>
              <a:cxnLst/>
              <a:rect l="l" t="t" r="r" b="b"/>
              <a:pathLst>
                <a:path w="727" h="1098" extrusionOk="0">
                  <a:moveTo>
                    <a:pt x="367" y="1"/>
                  </a:moveTo>
                  <a:cubicBezTo>
                    <a:pt x="356" y="1"/>
                    <a:pt x="345" y="1"/>
                    <a:pt x="334" y="2"/>
                  </a:cubicBezTo>
                  <a:cubicBezTo>
                    <a:pt x="143" y="2"/>
                    <a:pt x="1" y="109"/>
                    <a:pt x="12" y="466"/>
                  </a:cubicBezTo>
                  <a:cubicBezTo>
                    <a:pt x="36" y="816"/>
                    <a:pt x="196" y="1098"/>
                    <a:pt x="382" y="1098"/>
                  </a:cubicBezTo>
                  <a:cubicBezTo>
                    <a:pt x="386" y="1098"/>
                    <a:pt x="390" y="1098"/>
                    <a:pt x="393" y="1097"/>
                  </a:cubicBezTo>
                  <a:cubicBezTo>
                    <a:pt x="584" y="1097"/>
                    <a:pt x="727" y="800"/>
                    <a:pt x="715" y="442"/>
                  </a:cubicBezTo>
                  <a:cubicBezTo>
                    <a:pt x="692" y="95"/>
                    <a:pt x="544" y="1"/>
                    <a:pt x="367"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544;p34">
              <a:extLst>
                <a:ext uri="{FF2B5EF4-FFF2-40B4-BE49-F238E27FC236}">
                  <a16:creationId xmlns:a16="http://schemas.microsoft.com/office/drawing/2014/main" id="{AF490082-14DC-83EC-FA96-50B0C4E66577}"/>
                </a:ext>
              </a:extLst>
            </p:cNvPr>
            <p:cNvSpPr/>
            <p:nvPr/>
          </p:nvSpPr>
          <p:spPr>
            <a:xfrm>
              <a:off x="1871191" y="1880259"/>
              <a:ext cx="59686" cy="30887"/>
            </a:xfrm>
            <a:custGeom>
              <a:avLst/>
              <a:gdLst/>
              <a:ahLst/>
              <a:cxnLst/>
              <a:rect l="l" t="t" r="r" b="b"/>
              <a:pathLst>
                <a:path w="715" h="370" fill="none" extrusionOk="0">
                  <a:moveTo>
                    <a:pt x="0" y="370"/>
                  </a:moveTo>
                  <a:cubicBezTo>
                    <a:pt x="0" y="370"/>
                    <a:pt x="262" y="1"/>
                    <a:pt x="715" y="28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545;p34">
              <a:extLst>
                <a:ext uri="{FF2B5EF4-FFF2-40B4-BE49-F238E27FC236}">
                  <a16:creationId xmlns:a16="http://schemas.microsoft.com/office/drawing/2014/main" id="{E3584CB4-CB2D-B3EB-B750-5D9461393920}"/>
                </a:ext>
              </a:extLst>
            </p:cNvPr>
            <p:cNvSpPr/>
            <p:nvPr/>
          </p:nvSpPr>
          <p:spPr>
            <a:xfrm>
              <a:off x="1975537" y="1889274"/>
              <a:ext cx="25878" cy="14942"/>
            </a:xfrm>
            <a:custGeom>
              <a:avLst/>
              <a:gdLst/>
              <a:ahLst/>
              <a:cxnLst/>
              <a:rect l="l" t="t" r="r" b="b"/>
              <a:pathLst>
                <a:path w="310" h="179" fill="none" extrusionOk="0">
                  <a:moveTo>
                    <a:pt x="0" y="179"/>
                  </a:moveTo>
                  <a:cubicBezTo>
                    <a:pt x="84" y="83"/>
                    <a:pt x="191" y="24"/>
                    <a:pt x="310"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546;p34">
              <a:extLst>
                <a:ext uri="{FF2B5EF4-FFF2-40B4-BE49-F238E27FC236}">
                  <a16:creationId xmlns:a16="http://schemas.microsoft.com/office/drawing/2014/main" id="{0C9D0F10-0BEF-2896-B07F-0A748E43B46E}"/>
                </a:ext>
              </a:extLst>
            </p:cNvPr>
            <p:cNvSpPr/>
            <p:nvPr/>
          </p:nvSpPr>
          <p:spPr>
            <a:xfrm>
              <a:off x="1723103" y="1922999"/>
              <a:ext cx="148173" cy="41822"/>
            </a:xfrm>
            <a:custGeom>
              <a:avLst/>
              <a:gdLst/>
              <a:ahLst/>
              <a:cxnLst/>
              <a:rect l="l" t="t" r="r" b="b"/>
              <a:pathLst>
                <a:path w="1775" h="501" fill="none" extrusionOk="0">
                  <a:moveTo>
                    <a:pt x="1774" y="418"/>
                  </a:moveTo>
                  <a:cubicBezTo>
                    <a:pt x="1619" y="465"/>
                    <a:pt x="1465" y="489"/>
                    <a:pt x="1310" y="501"/>
                  </a:cubicBezTo>
                  <a:cubicBezTo>
                    <a:pt x="965" y="465"/>
                    <a:pt x="0" y="1"/>
                    <a:pt x="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547;p34">
              <a:extLst>
                <a:ext uri="{FF2B5EF4-FFF2-40B4-BE49-F238E27FC236}">
                  <a16:creationId xmlns:a16="http://schemas.microsoft.com/office/drawing/2014/main" id="{D2D11D0D-CC80-F240-207C-A77AC5E4873E}"/>
                </a:ext>
              </a:extLst>
            </p:cNvPr>
            <p:cNvSpPr/>
            <p:nvPr/>
          </p:nvSpPr>
          <p:spPr>
            <a:xfrm>
              <a:off x="1943732" y="1945872"/>
              <a:ext cx="30887" cy="6094"/>
            </a:xfrm>
            <a:custGeom>
              <a:avLst/>
              <a:gdLst/>
              <a:ahLst/>
              <a:cxnLst/>
              <a:rect l="l" t="t" r="r" b="b"/>
              <a:pathLst>
                <a:path w="370" h="73" fill="none" extrusionOk="0">
                  <a:moveTo>
                    <a:pt x="369" y="1"/>
                  </a:moveTo>
                  <a:lnTo>
                    <a:pt x="0" y="72"/>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548;p34">
              <a:extLst>
                <a:ext uri="{FF2B5EF4-FFF2-40B4-BE49-F238E27FC236}">
                  <a16:creationId xmlns:a16="http://schemas.microsoft.com/office/drawing/2014/main" id="{A2FA6793-0B96-4CE9-AA3F-DB344E4B937F}"/>
                </a:ext>
              </a:extLst>
            </p:cNvPr>
            <p:cNvSpPr/>
            <p:nvPr/>
          </p:nvSpPr>
          <p:spPr>
            <a:xfrm>
              <a:off x="1901994" y="1941865"/>
              <a:ext cx="23875" cy="32974"/>
            </a:xfrm>
            <a:custGeom>
              <a:avLst/>
              <a:gdLst/>
              <a:ahLst/>
              <a:cxnLst/>
              <a:rect l="l" t="t" r="r" b="b"/>
              <a:pathLst>
                <a:path w="286" h="395" extrusionOk="0">
                  <a:moveTo>
                    <a:pt x="155" y="0"/>
                  </a:moveTo>
                  <a:cubicBezTo>
                    <a:pt x="88" y="0"/>
                    <a:pt x="23" y="90"/>
                    <a:pt x="12" y="180"/>
                  </a:cubicBezTo>
                  <a:cubicBezTo>
                    <a:pt x="0" y="287"/>
                    <a:pt x="48" y="382"/>
                    <a:pt x="131" y="394"/>
                  </a:cubicBezTo>
                  <a:cubicBezTo>
                    <a:pt x="135" y="395"/>
                    <a:pt x="139" y="395"/>
                    <a:pt x="143" y="395"/>
                  </a:cubicBezTo>
                  <a:cubicBezTo>
                    <a:pt x="209" y="395"/>
                    <a:pt x="263" y="305"/>
                    <a:pt x="274" y="203"/>
                  </a:cubicBezTo>
                  <a:cubicBezTo>
                    <a:pt x="286" y="96"/>
                    <a:pt x="238" y="1"/>
                    <a:pt x="167" y="1"/>
                  </a:cubicBezTo>
                  <a:cubicBezTo>
                    <a:pt x="163" y="0"/>
                    <a:pt x="159" y="0"/>
                    <a:pt x="1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549;p34">
              <a:extLst>
                <a:ext uri="{FF2B5EF4-FFF2-40B4-BE49-F238E27FC236}">
                  <a16:creationId xmlns:a16="http://schemas.microsoft.com/office/drawing/2014/main" id="{72900738-F4EA-A587-B5CB-A37A393C28A2}"/>
                </a:ext>
              </a:extLst>
            </p:cNvPr>
            <p:cNvSpPr/>
            <p:nvPr/>
          </p:nvSpPr>
          <p:spPr>
            <a:xfrm>
              <a:off x="1983467" y="1931848"/>
              <a:ext cx="16946" cy="32974"/>
            </a:xfrm>
            <a:custGeom>
              <a:avLst/>
              <a:gdLst/>
              <a:ahLst/>
              <a:cxnLst/>
              <a:rect l="l" t="t" r="r" b="b"/>
              <a:pathLst>
                <a:path w="203" h="395" extrusionOk="0">
                  <a:moveTo>
                    <a:pt x="110" y="1"/>
                  </a:moveTo>
                  <a:cubicBezTo>
                    <a:pt x="66" y="1"/>
                    <a:pt x="24" y="80"/>
                    <a:pt x="12" y="181"/>
                  </a:cubicBezTo>
                  <a:cubicBezTo>
                    <a:pt x="1" y="300"/>
                    <a:pt x="36" y="383"/>
                    <a:pt x="84" y="395"/>
                  </a:cubicBezTo>
                  <a:cubicBezTo>
                    <a:pt x="132" y="395"/>
                    <a:pt x="191" y="312"/>
                    <a:pt x="203" y="204"/>
                  </a:cubicBezTo>
                  <a:cubicBezTo>
                    <a:pt x="203" y="97"/>
                    <a:pt x="179" y="2"/>
                    <a:pt x="120" y="2"/>
                  </a:cubicBezTo>
                  <a:cubicBezTo>
                    <a:pt x="117" y="1"/>
                    <a:pt x="114" y="1"/>
                    <a:pt x="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550;p34">
              <a:extLst>
                <a:ext uri="{FF2B5EF4-FFF2-40B4-BE49-F238E27FC236}">
                  <a16:creationId xmlns:a16="http://schemas.microsoft.com/office/drawing/2014/main" id="{EE7CE2F4-1782-444E-3EB1-07997D2296E5}"/>
                </a:ext>
              </a:extLst>
            </p:cNvPr>
            <p:cNvSpPr/>
            <p:nvPr/>
          </p:nvSpPr>
          <p:spPr>
            <a:xfrm>
              <a:off x="1656488" y="2956694"/>
              <a:ext cx="117369" cy="38817"/>
            </a:xfrm>
            <a:custGeom>
              <a:avLst/>
              <a:gdLst/>
              <a:ahLst/>
              <a:cxnLst/>
              <a:rect l="l" t="t" r="r" b="b"/>
              <a:pathLst>
                <a:path w="1406" h="465" fill="none" extrusionOk="0">
                  <a:moveTo>
                    <a:pt x="0" y="465"/>
                  </a:moveTo>
                  <a:cubicBezTo>
                    <a:pt x="179" y="0"/>
                    <a:pt x="1405" y="72"/>
                    <a:pt x="1405" y="7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551;p34">
              <a:extLst>
                <a:ext uri="{FF2B5EF4-FFF2-40B4-BE49-F238E27FC236}">
                  <a16:creationId xmlns:a16="http://schemas.microsoft.com/office/drawing/2014/main" id="{133B8497-C5A9-CA6E-6690-7AE332442F52}"/>
                </a:ext>
              </a:extLst>
            </p:cNvPr>
            <p:cNvSpPr/>
            <p:nvPr/>
          </p:nvSpPr>
          <p:spPr>
            <a:xfrm>
              <a:off x="1658491" y="3015295"/>
              <a:ext cx="241584" cy="44827"/>
            </a:xfrm>
            <a:custGeom>
              <a:avLst/>
              <a:gdLst/>
              <a:ahLst/>
              <a:cxnLst/>
              <a:rect l="l" t="t" r="r" b="b"/>
              <a:pathLst>
                <a:path w="2894" h="537" fill="none" extrusionOk="0">
                  <a:moveTo>
                    <a:pt x="2893" y="1"/>
                  </a:moveTo>
                  <a:cubicBezTo>
                    <a:pt x="1596" y="310"/>
                    <a:pt x="191" y="537"/>
                    <a:pt x="0" y="96"/>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552;p34">
              <a:extLst>
                <a:ext uri="{FF2B5EF4-FFF2-40B4-BE49-F238E27FC236}">
                  <a16:creationId xmlns:a16="http://schemas.microsoft.com/office/drawing/2014/main" id="{C1AAFD91-0996-FE43-370D-AD361992DC6C}"/>
                </a:ext>
              </a:extLst>
            </p:cNvPr>
            <p:cNvSpPr/>
            <p:nvPr/>
          </p:nvSpPr>
          <p:spPr>
            <a:xfrm>
              <a:off x="2057011" y="2962621"/>
              <a:ext cx="29885" cy="10017"/>
            </a:xfrm>
            <a:custGeom>
              <a:avLst/>
              <a:gdLst/>
              <a:ahLst/>
              <a:cxnLst/>
              <a:rect l="l" t="t" r="r" b="b"/>
              <a:pathLst>
                <a:path w="358" h="120" fill="none" extrusionOk="0">
                  <a:moveTo>
                    <a:pt x="358" y="1"/>
                  </a:moveTo>
                  <a:cubicBezTo>
                    <a:pt x="358" y="1"/>
                    <a:pt x="227" y="48"/>
                    <a:pt x="1" y="12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553;p34">
              <a:extLst>
                <a:ext uri="{FF2B5EF4-FFF2-40B4-BE49-F238E27FC236}">
                  <a16:creationId xmlns:a16="http://schemas.microsoft.com/office/drawing/2014/main" id="{586D339D-F331-F71C-CC46-9C2F4E47E2E7}"/>
                </a:ext>
              </a:extLst>
            </p:cNvPr>
            <p:cNvSpPr/>
            <p:nvPr/>
          </p:nvSpPr>
          <p:spPr>
            <a:xfrm>
              <a:off x="492652" y="3793550"/>
              <a:ext cx="3817677" cy="795207"/>
            </a:xfrm>
            <a:custGeom>
              <a:avLst/>
              <a:gdLst/>
              <a:ahLst/>
              <a:cxnLst/>
              <a:rect l="l" t="t" r="r" b="b"/>
              <a:pathLst>
                <a:path w="45733" h="9526" extrusionOk="0">
                  <a:moveTo>
                    <a:pt x="20300" y="0"/>
                  </a:moveTo>
                  <a:cubicBezTo>
                    <a:pt x="8858" y="0"/>
                    <a:pt x="0" y="3429"/>
                    <a:pt x="0" y="3429"/>
                  </a:cubicBezTo>
                  <a:lnTo>
                    <a:pt x="0" y="9525"/>
                  </a:lnTo>
                  <a:lnTo>
                    <a:pt x="45732" y="9525"/>
                  </a:lnTo>
                  <a:cubicBezTo>
                    <a:pt x="45732" y="9525"/>
                    <a:pt x="34254" y="0"/>
                    <a:pt x="20300"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554;p34">
              <a:extLst>
                <a:ext uri="{FF2B5EF4-FFF2-40B4-BE49-F238E27FC236}">
                  <a16:creationId xmlns:a16="http://schemas.microsoft.com/office/drawing/2014/main" id="{B1B59504-BAFE-40B4-B550-0973ED2D7426}"/>
                </a:ext>
              </a:extLst>
            </p:cNvPr>
            <p:cNvSpPr/>
            <p:nvPr/>
          </p:nvSpPr>
          <p:spPr>
            <a:xfrm>
              <a:off x="1828451" y="3875023"/>
              <a:ext cx="908486" cy="138239"/>
            </a:xfrm>
            <a:custGeom>
              <a:avLst/>
              <a:gdLst/>
              <a:ahLst/>
              <a:cxnLst/>
              <a:rect l="l" t="t" r="r" b="b"/>
              <a:pathLst>
                <a:path w="10883" h="1656" extrusionOk="0">
                  <a:moveTo>
                    <a:pt x="5489" y="1"/>
                  </a:moveTo>
                  <a:lnTo>
                    <a:pt x="0" y="929"/>
                  </a:lnTo>
                  <a:lnTo>
                    <a:pt x="5394" y="1656"/>
                  </a:lnTo>
                  <a:lnTo>
                    <a:pt x="10883" y="727"/>
                  </a:lnTo>
                  <a:lnTo>
                    <a:pt x="54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555;p34">
              <a:extLst>
                <a:ext uri="{FF2B5EF4-FFF2-40B4-BE49-F238E27FC236}">
                  <a16:creationId xmlns:a16="http://schemas.microsoft.com/office/drawing/2014/main" id="{52FED039-5825-DB79-1F21-E7CCD70D7209}"/>
                </a:ext>
              </a:extLst>
            </p:cNvPr>
            <p:cNvSpPr/>
            <p:nvPr/>
          </p:nvSpPr>
          <p:spPr>
            <a:xfrm>
              <a:off x="1837383" y="3875023"/>
              <a:ext cx="844876" cy="128305"/>
            </a:xfrm>
            <a:custGeom>
              <a:avLst/>
              <a:gdLst/>
              <a:ahLst/>
              <a:cxnLst/>
              <a:rect l="l" t="t" r="r" b="b"/>
              <a:pathLst>
                <a:path w="10121" h="1537" extrusionOk="0">
                  <a:moveTo>
                    <a:pt x="5096" y="1"/>
                  </a:moveTo>
                  <a:lnTo>
                    <a:pt x="0" y="858"/>
                  </a:lnTo>
                  <a:lnTo>
                    <a:pt x="5013" y="1537"/>
                  </a:lnTo>
                  <a:lnTo>
                    <a:pt x="10121" y="679"/>
                  </a:lnTo>
                  <a:lnTo>
                    <a:pt x="5096" y="1"/>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556;p34">
              <a:extLst>
                <a:ext uri="{FF2B5EF4-FFF2-40B4-BE49-F238E27FC236}">
                  <a16:creationId xmlns:a16="http://schemas.microsoft.com/office/drawing/2014/main" id="{C3064909-53DE-6676-9A04-E28EC3AC8B5A}"/>
                </a:ext>
              </a:extLst>
            </p:cNvPr>
            <p:cNvSpPr/>
            <p:nvPr/>
          </p:nvSpPr>
          <p:spPr>
            <a:xfrm>
              <a:off x="1892060" y="3858161"/>
              <a:ext cx="844876" cy="128305"/>
            </a:xfrm>
            <a:custGeom>
              <a:avLst/>
              <a:gdLst/>
              <a:ahLst/>
              <a:cxnLst/>
              <a:rect l="l" t="t" r="r" b="b"/>
              <a:pathLst>
                <a:path w="10121" h="1537" extrusionOk="0">
                  <a:moveTo>
                    <a:pt x="5108" y="0"/>
                  </a:moveTo>
                  <a:lnTo>
                    <a:pt x="0" y="858"/>
                  </a:lnTo>
                  <a:lnTo>
                    <a:pt x="5025" y="1536"/>
                  </a:lnTo>
                  <a:lnTo>
                    <a:pt x="10121" y="667"/>
                  </a:lnTo>
                  <a:lnTo>
                    <a:pt x="5108" y="0"/>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557;p34">
              <a:extLst>
                <a:ext uri="{FF2B5EF4-FFF2-40B4-BE49-F238E27FC236}">
                  <a16:creationId xmlns:a16="http://schemas.microsoft.com/office/drawing/2014/main" id="{AA82C741-BB3C-F64B-D18C-CF3394FD5CA3}"/>
                </a:ext>
              </a:extLst>
            </p:cNvPr>
            <p:cNvSpPr/>
            <p:nvPr/>
          </p:nvSpPr>
          <p:spPr>
            <a:xfrm>
              <a:off x="1733036" y="4168278"/>
              <a:ext cx="287330" cy="58685"/>
            </a:xfrm>
            <a:custGeom>
              <a:avLst/>
              <a:gdLst/>
              <a:ahLst/>
              <a:cxnLst/>
              <a:rect l="l" t="t" r="r" b="b"/>
              <a:pathLst>
                <a:path w="3442" h="703" extrusionOk="0">
                  <a:moveTo>
                    <a:pt x="1727" y="0"/>
                  </a:moveTo>
                  <a:cubicBezTo>
                    <a:pt x="774" y="0"/>
                    <a:pt x="0" y="155"/>
                    <a:pt x="0" y="357"/>
                  </a:cubicBezTo>
                  <a:cubicBezTo>
                    <a:pt x="0" y="548"/>
                    <a:pt x="774" y="702"/>
                    <a:pt x="1727" y="702"/>
                  </a:cubicBezTo>
                  <a:cubicBezTo>
                    <a:pt x="2679" y="702"/>
                    <a:pt x="3441" y="548"/>
                    <a:pt x="3441" y="357"/>
                  </a:cubicBezTo>
                  <a:cubicBezTo>
                    <a:pt x="3441" y="155"/>
                    <a:pt x="2679" y="0"/>
                    <a:pt x="1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558;p34">
              <a:extLst>
                <a:ext uri="{FF2B5EF4-FFF2-40B4-BE49-F238E27FC236}">
                  <a16:creationId xmlns:a16="http://schemas.microsoft.com/office/drawing/2014/main" id="{3CE9BDB3-77B8-3901-DC2A-D5EAC8BF7660}"/>
                </a:ext>
              </a:extLst>
            </p:cNvPr>
            <p:cNvSpPr/>
            <p:nvPr/>
          </p:nvSpPr>
          <p:spPr>
            <a:xfrm>
              <a:off x="1752904" y="3980371"/>
              <a:ext cx="206774" cy="224721"/>
            </a:xfrm>
            <a:custGeom>
              <a:avLst/>
              <a:gdLst/>
              <a:ahLst/>
              <a:cxnLst/>
              <a:rect l="l" t="t" r="r" b="b"/>
              <a:pathLst>
                <a:path w="2477" h="2692" extrusionOk="0">
                  <a:moveTo>
                    <a:pt x="1239" y="1"/>
                  </a:moveTo>
                  <a:cubicBezTo>
                    <a:pt x="548" y="1"/>
                    <a:pt x="0" y="72"/>
                    <a:pt x="0" y="179"/>
                  </a:cubicBezTo>
                  <a:lnTo>
                    <a:pt x="0" y="2513"/>
                  </a:lnTo>
                  <a:cubicBezTo>
                    <a:pt x="0" y="2608"/>
                    <a:pt x="548" y="2692"/>
                    <a:pt x="1239" y="2692"/>
                  </a:cubicBezTo>
                  <a:cubicBezTo>
                    <a:pt x="1929" y="2692"/>
                    <a:pt x="2477" y="2608"/>
                    <a:pt x="2477" y="2513"/>
                  </a:cubicBezTo>
                  <a:lnTo>
                    <a:pt x="2477" y="179"/>
                  </a:lnTo>
                  <a:cubicBezTo>
                    <a:pt x="2477" y="72"/>
                    <a:pt x="1929" y="1"/>
                    <a:pt x="1239"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559;p34">
              <a:extLst>
                <a:ext uri="{FF2B5EF4-FFF2-40B4-BE49-F238E27FC236}">
                  <a16:creationId xmlns:a16="http://schemas.microsoft.com/office/drawing/2014/main" id="{6520F974-F458-FC8E-B243-6CA9D5388829}"/>
                </a:ext>
              </a:extLst>
            </p:cNvPr>
            <p:cNvSpPr/>
            <p:nvPr/>
          </p:nvSpPr>
          <p:spPr>
            <a:xfrm>
              <a:off x="1752904" y="3980371"/>
              <a:ext cx="206774" cy="29885"/>
            </a:xfrm>
            <a:custGeom>
              <a:avLst/>
              <a:gdLst/>
              <a:ahLst/>
              <a:cxnLst/>
              <a:rect l="l" t="t" r="r" b="b"/>
              <a:pathLst>
                <a:path w="2477" h="358" extrusionOk="0">
                  <a:moveTo>
                    <a:pt x="1239" y="1"/>
                  </a:moveTo>
                  <a:cubicBezTo>
                    <a:pt x="548" y="1"/>
                    <a:pt x="0" y="72"/>
                    <a:pt x="0" y="179"/>
                  </a:cubicBezTo>
                  <a:cubicBezTo>
                    <a:pt x="0" y="275"/>
                    <a:pt x="548" y="358"/>
                    <a:pt x="1239" y="358"/>
                  </a:cubicBezTo>
                  <a:cubicBezTo>
                    <a:pt x="1929" y="358"/>
                    <a:pt x="2477" y="275"/>
                    <a:pt x="2477" y="179"/>
                  </a:cubicBezTo>
                  <a:cubicBezTo>
                    <a:pt x="2477" y="72"/>
                    <a:pt x="1929" y="1"/>
                    <a:pt x="1239"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560;p34">
              <a:extLst>
                <a:ext uri="{FF2B5EF4-FFF2-40B4-BE49-F238E27FC236}">
                  <a16:creationId xmlns:a16="http://schemas.microsoft.com/office/drawing/2014/main" id="{C51E7823-E003-A4BD-B52B-2A60A8BE307D}"/>
                </a:ext>
              </a:extLst>
            </p:cNvPr>
            <p:cNvSpPr/>
            <p:nvPr/>
          </p:nvSpPr>
          <p:spPr>
            <a:xfrm>
              <a:off x="1934800" y="4027786"/>
              <a:ext cx="100423" cy="143498"/>
            </a:xfrm>
            <a:custGeom>
              <a:avLst/>
              <a:gdLst/>
              <a:ahLst/>
              <a:cxnLst/>
              <a:rect l="l" t="t" r="r" b="b"/>
              <a:pathLst>
                <a:path w="1203" h="1719" extrusionOk="0">
                  <a:moveTo>
                    <a:pt x="555" y="0"/>
                  </a:moveTo>
                  <a:cubicBezTo>
                    <a:pt x="332" y="0"/>
                    <a:pt x="133" y="73"/>
                    <a:pt x="95" y="88"/>
                  </a:cubicBezTo>
                  <a:cubicBezTo>
                    <a:pt x="24" y="111"/>
                    <a:pt x="0" y="195"/>
                    <a:pt x="24" y="254"/>
                  </a:cubicBezTo>
                  <a:cubicBezTo>
                    <a:pt x="50" y="307"/>
                    <a:pt x="95" y="340"/>
                    <a:pt x="146" y="340"/>
                  </a:cubicBezTo>
                  <a:cubicBezTo>
                    <a:pt x="164" y="340"/>
                    <a:pt x="183" y="335"/>
                    <a:pt x="203" y="326"/>
                  </a:cubicBezTo>
                  <a:cubicBezTo>
                    <a:pt x="263" y="303"/>
                    <a:pt x="415" y="261"/>
                    <a:pt x="561" y="261"/>
                  </a:cubicBezTo>
                  <a:cubicBezTo>
                    <a:pt x="644" y="261"/>
                    <a:pt x="725" y="275"/>
                    <a:pt x="786" y="314"/>
                  </a:cubicBezTo>
                  <a:cubicBezTo>
                    <a:pt x="869" y="373"/>
                    <a:pt x="917" y="492"/>
                    <a:pt x="917" y="659"/>
                  </a:cubicBezTo>
                  <a:cubicBezTo>
                    <a:pt x="917" y="1338"/>
                    <a:pt x="167" y="1457"/>
                    <a:pt x="131" y="1457"/>
                  </a:cubicBezTo>
                  <a:cubicBezTo>
                    <a:pt x="60" y="1469"/>
                    <a:pt x="12" y="1528"/>
                    <a:pt x="12" y="1612"/>
                  </a:cubicBezTo>
                  <a:cubicBezTo>
                    <a:pt x="24" y="1671"/>
                    <a:pt x="84" y="1719"/>
                    <a:pt x="155" y="1719"/>
                  </a:cubicBezTo>
                  <a:lnTo>
                    <a:pt x="167" y="1719"/>
                  </a:lnTo>
                  <a:cubicBezTo>
                    <a:pt x="524" y="1671"/>
                    <a:pt x="1203" y="1385"/>
                    <a:pt x="1203" y="659"/>
                  </a:cubicBezTo>
                  <a:cubicBezTo>
                    <a:pt x="1203" y="397"/>
                    <a:pt x="1107" y="207"/>
                    <a:pt x="941" y="99"/>
                  </a:cubicBezTo>
                  <a:cubicBezTo>
                    <a:pt x="822" y="25"/>
                    <a:pt x="685" y="0"/>
                    <a:pt x="555"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561;p34">
              <a:extLst>
                <a:ext uri="{FF2B5EF4-FFF2-40B4-BE49-F238E27FC236}">
                  <a16:creationId xmlns:a16="http://schemas.microsoft.com/office/drawing/2014/main" id="{F7806691-CCD1-AB6E-FD23-7497E623074E}"/>
                </a:ext>
              </a:extLst>
            </p:cNvPr>
            <p:cNvSpPr/>
            <p:nvPr/>
          </p:nvSpPr>
          <p:spPr>
            <a:xfrm>
              <a:off x="2084892" y="4034882"/>
              <a:ext cx="27881" cy="24208"/>
            </a:xfrm>
            <a:custGeom>
              <a:avLst/>
              <a:gdLst/>
              <a:ahLst/>
              <a:cxnLst/>
              <a:rect l="l" t="t" r="r" b="b"/>
              <a:pathLst>
                <a:path w="334" h="290" extrusionOk="0">
                  <a:moveTo>
                    <a:pt x="313" y="1"/>
                  </a:moveTo>
                  <a:cubicBezTo>
                    <a:pt x="283" y="1"/>
                    <a:pt x="218" y="47"/>
                    <a:pt x="143" y="122"/>
                  </a:cubicBezTo>
                  <a:cubicBezTo>
                    <a:pt x="60" y="193"/>
                    <a:pt x="0" y="276"/>
                    <a:pt x="12" y="288"/>
                  </a:cubicBezTo>
                  <a:cubicBezTo>
                    <a:pt x="14" y="289"/>
                    <a:pt x="16" y="290"/>
                    <a:pt x="19" y="290"/>
                  </a:cubicBezTo>
                  <a:cubicBezTo>
                    <a:pt x="48" y="290"/>
                    <a:pt x="114" y="235"/>
                    <a:pt x="191" y="169"/>
                  </a:cubicBezTo>
                  <a:cubicBezTo>
                    <a:pt x="274" y="86"/>
                    <a:pt x="333" y="14"/>
                    <a:pt x="321" y="3"/>
                  </a:cubicBezTo>
                  <a:cubicBezTo>
                    <a:pt x="319" y="1"/>
                    <a:pt x="316" y="1"/>
                    <a:pt x="313"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562;p34">
              <a:extLst>
                <a:ext uri="{FF2B5EF4-FFF2-40B4-BE49-F238E27FC236}">
                  <a16:creationId xmlns:a16="http://schemas.microsoft.com/office/drawing/2014/main" id="{017B8E05-0706-BB63-3ABD-D0FC37A336FE}"/>
                </a:ext>
              </a:extLst>
            </p:cNvPr>
            <p:cNvSpPr/>
            <p:nvPr/>
          </p:nvSpPr>
          <p:spPr>
            <a:xfrm>
              <a:off x="2088815" y="3773599"/>
              <a:ext cx="303274" cy="276477"/>
            </a:xfrm>
            <a:custGeom>
              <a:avLst/>
              <a:gdLst/>
              <a:ahLst/>
              <a:cxnLst/>
              <a:rect l="l" t="t" r="r" b="b"/>
              <a:pathLst>
                <a:path w="3633" h="3312" extrusionOk="0">
                  <a:moveTo>
                    <a:pt x="3452" y="0"/>
                  </a:moveTo>
                  <a:cubicBezTo>
                    <a:pt x="3305" y="0"/>
                    <a:pt x="3014" y="177"/>
                    <a:pt x="2739" y="442"/>
                  </a:cubicBezTo>
                  <a:lnTo>
                    <a:pt x="536" y="2525"/>
                  </a:lnTo>
                  <a:lnTo>
                    <a:pt x="536" y="2537"/>
                  </a:lnTo>
                  <a:cubicBezTo>
                    <a:pt x="203" y="2859"/>
                    <a:pt x="1" y="3192"/>
                    <a:pt x="108" y="3287"/>
                  </a:cubicBezTo>
                  <a:cubicBezTo>
                    <a:pt x="124" y="3304"/>
                    <a:pt x="149" y="3312"/>
                    <a:pt x="180" y="3312"/>
                  </a:cubicBezTo>
                  <a:cubicBezTo>
                    <a:pt x="327" y="3312"/>
                    <a:pt x="619" y="3136"/>
                    <a:pt x="894" y="2871"/>
                  </a:cubicBezTo>
                  <a:lnTo>
                    <a:pt x="3096" y="787"/>
                  </a:lnTo>
                  <a:cubicBezTo>
                    <a:pt x="3430" y="454"/>
                    <a:pt x="3632" y="120"/>
                    <a:pt x="3525" y="25"/>
                  </a:cubicBezTo>
                  <a:cubicBezTo>
                    <a:pt x="3508" y="8"/>
                    <a:pt x="3484" y="0"/>
                    <a:pt x="3452"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563;p34">
              <a:extLst>
                <a:ext uri="{FF2B5EF4-FFF2-40B4-BE49-F238E27FC236}">
                  <a16:creationId xmlns:a16="http://schemas.microsoft.com/office/drawing/2014/main" id="{D7929D82-1C5A-0A52-D516-006F4D2DCB90}"/>
                </a:ext>
              </a:extLst>
            </p:cNvPr>
            <p:cNvSpPr/>
            <p:nvPr/>
          </p:nvSpPr>
          <p:spPr>
            <a:xfrm>
              <a:off x="2282649" y="3836290"/>
              <a:ext cx="37815" cy="35812"/>
            </a:xfrm>
            <a:custGeom>
              <a:avLst/>
              <a:gdLst/>
              <a:ahLst/>
              <a:cxnLst/>
              <a:rect l="l" t="t" r="r" b="b"/>
              <a:pathLst>
                <a:path w="453" h="429" extrusionOk="0">
                  <a:moveTo>
                    <a:pt x="96" y="0"/>
                  </a:moveTo>
                  <a:lnTo>
                    <a:pt x="0" y="84"/>
                  </a:lnTo>
                  <a:cubicBezTo>
                    <a:pt x="48" y="143"/>
                    <a:pt x="108" y="203"/>
                    <a:pt x="167" y="262"/>
                  </a:cubicBezTo>
                  <a:cubicBezTo>
                    <a:pt x="227" y="322"/>
                    <a:pt x="298" y="381"/>
                    <a:pt x="358" y="429"/>
                  </a:cubicBezTo>
                  <a:lnTo>
                    <a:pt x="453" y="334"/>
                  </a:lnTo>
                  <a:cubicBezTo>
                    <a:pt x="381" y="286"/>
                    <a:pt x="322" y="238"/>
                    <a:pt x="262" y="179"/>
                  </a:cubicBezTo>
                  <a:cubicBezTo>
                    <a:pt x="203" y="119"/>
                    <a:pt x="143" y="60"/>
                    <a:pt x="96"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564;p34">
              <a:extLst>
                <a:ext uri="{FF2B5EF4-FFF2-40B4-BE49-F238E27FC236}">
                  <a16:creationId xmlns:a16="http://schemas.microsoft.com/office/drawing/2014/main" id="{2D536023-746D-E52F-F30B-89507E548DBE}"/>
                </a:ext>
              </a:extLst>
            </p:cNvPr>
            <p:cNvSpPr/>
            <p:nvPr/>
          </p:nvSpPr>
          <p:spPr>
            <a:xfrm>
              <a:off x="2249842" y="3770677"/>
              <a:ext cx="111359" cy="79638"/>
            </a:xfrm>
            <a:custGeom>
              <a:avLst/>
              <a:gdLst/>
              <a:ahLst/>
              <a:cxnLst/>
              <a:rect l="l" t="t" r="r" b="b"/>
              <a:pathLst>
                <a:path w="1334" h="954" fill="none" extrusionOk="0">
                  <a:moveTo>
                    <a:pt x="1334" y="96"/>
                  </a:moveTo>
                  <a:cubicBezTo>
                    <a:pt x="1334" y="96"/>
                    <a:pt x="1179" y="1"/>
                    <a:pt x="834" y="262"/>
                  </a:cubicBezTo>
                  <a:cubicBezTo>
                    <a:pt x="477" y="513"/>
                    <a:pt x="155" y="953"/>
                    <a:pt x="0" y="94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565;p34">
              <a:extLst>
                <a:ext uri="{FF2B5EF4-FFF2-40B4-BE49-F238E27FC236}">
                  <a16:creationId xmlns:a16="http://schemas.microsoft.com/office/drawing/2014/main" id="{B5E76FBC-3059-2EDC-8D83-BDE6147E071E}"/>
                </a:ext>
              </a:extLst>
            </p:cNvPr>
            <p:cNvSpPr/>
            <p:nvPr/>
          </p:nvSpPr>
          <p:spPr>
            <a:xfrm>
              <a:off x="2008344" y="3872018"/>
              <a:ext cx="316129" cy="415551"/>
            </a:xfrm>
            <a:custGeom>
              <a:avLst/>
              <a:gdLst/>
              <a:ahLst/>
              <a:cxnLst/>
              <a:rect l="l" t="t" r="r" b="b"/>
              <a:pathLst>
                <a:path w="3787" h="4978" extrusionOk="0">
                  <a:moveTo>
                    <a:pt x="3392" y="523"/>
                  </a:moveTo>
                  <a:cubicBezTo>
                    <a:pt x="3319" y="608"/>
                    <a:pt x="3252" y="729"/>
                    <a:pt x="3215" y="834"/>
                  </a:cubicBezTo>
                  <a:cubicBezTo>
                    <a:pt x="3132" y="1061"/>
                    <a:pt x="2381" y="1215"/>
                    <a:pt x="2381" y="1215"/>
                  </a:cubicBezTo>
                  <a:cubicBezTo>
                    <a:pt x="2536" y="1084"/>
                    <a:pt x="2703" y="953"/>
                    <a:pt x="2870" y="846"/>
                  </a:cubicBezTo>
                  <a:cubicBezTo>
                    <a:pt x="2952" y="809"/>
                    <a:pt x="3197" y="681"/>
                    <a:pt x="3392" y="523"/>
                  </a:cubicBezTo>
                  <a:close/>
                  <a:moveTo>
                    <a:pt x="3474" y="0"/>
                  </a:moveTo>
                  <a:cubicBezTo>
                    <a:pt x="3018" y="0"/>
                    <a:pt x="1802" y="566"/>
                    <a:pt x="1393" y="715"/>
                  </a:cubicBezTo>
                  <a:cubicBezTo>
                    <a:pt x="905" y="906"/>
                    <a:pt x="250" y="1954"/>
                    <a:pt x="250" y="2275"/>
                  </a:cubicBezTo>
                  <a:cubicBezTo>
                    <a:pt x="250" y="2585"/>
                    <a:pt x="0" y="3192"/>
                    <a:pt x="0" y="3192"/>
                  </a:cubicBezTo>
                  <a:lnTo>
                    <a:pt x="988" y="4978"/>
                  </a:lnTo>
                  <a:cubicBezTo>
                    <a:pt x="988" y="4978"/>
                    <a:pt x="1393" y="4311"/>
                    <a:pt x="1858" y="4204"/>
                  </a:cubicBezTo>
                  <a:cubicBezTo>
                    <a:pt x="2322" y="4097"/>
                    <a:pt x="3060" y="3740"/>
                    <a:pt x="3060" y="3740"/>
                  </a:cubicBezTo>
                  <a:cubicBezTo>
                    <a:pt x="3417" y="3466"/>
                    <a:pt x="3215" y="3192"/>
                    <a:pt x="3215" y="3192"/>
                  </a:cubicBezTo>
                  <a:cubicBezTo>
                    <a:pt x="3644" y="2930"/>
                    <a:pt x="3334" y="2620"/>
                    <a:pt x="3334" y="2620"/>
                  </a:cubicBezTo>
                  <a:lnTo>
                    <a:pt x="3513" y="2430"/>
                  </a:lnTo>
                  <a:cubicBezTo>
                    <a:pt x="3739" y="2180"/>
                    <a:pt x="3524" y="1858"/>
                    <a:pt x="3524" y="1858"/>
                  </a:cubicBezTo>
                  <a:lnTo>
                    <a:pt x="3524" y="1596"/>
                  </a:lnTo>
                  <a:cubicBezTo>
                    <a:pt x="3727" y="1192"/>
                    <a:pt x="3786" y="680"/>
                    <a:pt x="3655" y="477"/>
                  </a:cubicBezTo>
                  <a:cubicBezTo>
                    <a:pt x="3629" y="432"/>
                    <a:pt x="3597" y="413"/>
                    <a:pt x="3562" y="413"/>
                  </a:cubicBezTo>
                  <a:cubicBezTo>
                    <a:pt x="3539" y="413"/>
                    <a:pt x="3515" y="421"/>
                    <a:pt x="3491" y="435"/>
                  </a:cubicBezTo>
                  <a:lnTo>
                    <a:pt x="3491" y="435"/>
                  </a:lnTo>
                  <a:cubicBezTo>
                    <a:pt x="3612" y="317"/>
                    <a:pt x="3688" y="189"/>
                    <a:pt x="3644" y="72"/>
                  </a:cubicBezTo>
                  <a:cubicBezTo>
                    <a:pt x="3624" y="22"/>
                    <a:pt x="3564" y="0"/>
                    <a:pt x="3474"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566;p34">
              <a:extLst>
                <a:ext uri="{FF2B5EF4-FFF2-40B4-BE49-F238E27FC236}">
                  <a16:creationId xmlns:a16="http://schemas.microsoft.com/office/drawing/2014/main" id="{6F8568B2-68D3-3E7F-A254-CDD4B9CE93D1}"/>
                </a:ext>
              </a:extLst>
            </p:cNvPr>
            <p:cNvSpPr/>
            <p:nvPr/>
          </p:nvSpPr>
          <p:spPr>
            <a:xfrm>
              <a:off x="818629" y="2494482"/>
              <a:ext cx="586513" cy="921508"/>
            </a:xfrm>
            <a:custGeom>
              <a:avLst/>
              <a:gdLst/>
              <a:ahLst/>
              <a:cxnLst/>
              <a:rect l="l" t="t" r="r" b="b"/>
              <a:pathLst>
                <a:path w="7026" h="11039" extrusionOk="0">
                  <a:moveTo>
                    <a:pt x="4382" y="1"/>
                  </a:moveTo>
                  <a:lnTo>
                    <a:pt x="2501" y="311"/>
                  </a:lnTo>
                  <a:lnTo>
                    <a:pt x="358" y="1513"/>
                  </a:lnTo>
                  <a:lnTo>
                    <a:pt x="429" y="4120"/>
                  </a:lnTo>
                  <a:lnTo>
                    <a:pt x="1215" y="6395"/>
                  </a:lnTo>
                  <a:lnTo>
                    <a:pt x="0" y="9109"/>
                  </a:lnTo>
                  <a:lnTo>
                    <a:pt x="3382" y="11038"/>
                  </a:lnTo>
                  <a:cubicBezTo>
                    <a:pt x="3382" y="11038"/>
                    <a:pt x="4120" y="9502"/>
                    <a:pt x="4180" y="8895"/>
                  </a:cubicBezTo>
                  <a:cubicBezTo>
                    <a:pt x="4226" y="8506"/>
                    <a:pt x="4425" y="8463"/>
                    <a:pt x="4756" y="8463"/>
                  </a:cubicBezTo>
                  <a:cubicBezTo>
                    <a:pt x="4852" y="8463"/>
                    <a:pt x="4959" y="8466"/>
                    <a:pt x="5077" y="8466"/>
                  </a:cubicBezTo>
                  <a:cubicBezTo>
                    <a:pt x="5175" y="8466"/>
                    <a:pt x="5281" y="8464"/>
                    <a:pt x="5394" y="8454"/>
                  </a:cubicBezTo>
                  <a:cubicBezTo>
                    <a:pt x="6108" y="8383"/>
                    <a:pt x="5989" y="6847"/>
                    <a:pt x="6096" y="6264"/>
                  </a:cubicBezTo>
                  <a:cubicBezTo>
                    <a:pt x="6192" y="5692"/>
                    <a:pt x="7025" y="5883"/>
                    <a:pt x="6751" y="5561"/>
                  </a:cubicBezTo>
                  <a:cubicBezTo>
                    <a:pt x="6489" y="5240"/>
                    <a:pt x="6037" y="4240"/>
                    <a:pt x="6037" y="4240"/>
                  </a:cubicBezTo>
                  <a:cubicBezTo>
                    <a:pt x="6037" y="4240"/>
                    <a:pt x="6144" y="3882"/>
                    <a:pt x="6287" y="3501"/>
                  </a:cubicBezTo>
                  <a:cubicBezTo>
                    <a:pt x="6442" y="3132"/>
                    <a:pt x="5477" y="1192"/>
                    <a:pt x="5477" y="1192"/>
                  </a:cubicBezTo>
                  <a:lnTo>
                    <a:pt x="5156" y="441"/>
                  </a:lnTo>
                  <a:lnTo>
                    <a:pt x="4382" y="1"/>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567;p34">
              <a:extLst>
                <a:ext uri="{FF2B5EF4-FFF2-40B4-BE49-F238E27FC236}">
                  <a16:creationId xmlns:a16="http://schemas.microsoft.com/office/drawing/2014/main" id="{62A0DA7A-6351-8C43-7FFB-D439F75510FA}"/>
                </a:ext>
              </a:extLst>
            </p:cNvPr>
            <p:cNvSpPr/>
            <p:nvPr/>
          </p:nvSpPr>
          <p:spPr>
            <a:xfrm>
              <a:off x="607933" y="2317678"/>
              <a:ext cx="720661" cy="766323"/>
            </a:xfrm>
            <a:custGeom>
              <a:avLst/>
              <a:gdLst/>
              <a:ahLst/>
              <a:cxnLst/>
              <a:rect l="l" t="t" r="r" b="b"/>
              <a:pathLst>
                <a:path w="8633" h="9180" extrusionOk="0">
                  <a:moveTo>
                    <a:pt x="6741" y="0"/>
                  </a:moveTo>
                  <a:cubicBezTo>
                    <a:pt x="6466" y="0"/>
                    <a:pt x="6143" y="489"/>
                    <a:pt x="6275" y="1047"/>
                  </a:cubicBezTo>
                  <a:cubicBezTo>
                    <a:pt x="6275" y="1047"/>
                    <a:pt x="5407" y="599"/>
                    <a:pt x="4977" y="599"/>
                  </a:cubicBezTo>
                  <a:cubicBezTo>
                    <a:pt x="4927" y="599"/>
                    <a:pt x="4882" y="605"/>
                    <a:pt x="4846" y="619"/>
                  </a:cubicBezTo>
                  <a:cubicBezTo>
                    <a:pt x="4584" y="714"/>
                    <a:pt x="4489" y="1214"/>
                    <a:pt x="5049" y="1655"/>
                  </a:cubicBezTo>
                  <a:cubicBezTo>
                    <a:pt x="5049" y="1655"/>
                    <a:pt x="4665" y="1569"/>
                    <a:pt x="4164" y="1569"/>
                  </a:cubicBezTo>
                  <a:cubicBezTo>
                    <a:pt x="3177" y="1569"/>
                    <a:pt x="1735" y="1899"/>
                    <a:pt x="1870" y="3857"/>
                  </a:cubicBezTo>
                  <a:cubicBezTo>
                    <a:pt x="1870" y="3857"/>
                    <a:pt x="0" y="5238"/>
                    <a:pt x="3441" y="9179"/>
                  </a:cubicBezTo>
                  <a:cubicBezTo>
                    <a:pt x="3441" y="9179"/>
                    <a:pt x="4263" y="8989"/>
                    <a:pt x="4489" y="8858"/>
                  </a:cubicBezTo>
                  <a:cubicBezTo>
                    <a:pt x="4620" y="8786"/>
                    <a:pt x="5703" y="7917"/>
                    <a:pt x="5703" y="7917"/>
                  </a:cubicBezTo>
                  <a:cubicBezTo>
                    <a:pt x="5394" y="7810"/>
                    <a:pt x="4846" y="7489"/>
                    <a:pt x="4703" y="7108"/>
                  </a:cubicBezTo>
                  <a:cubicBezTo>
                    <a:pt x="4513" y="6619"/>
                    <a:pt x="4763" y="6048"/>
                    <a:pt x="5227" y="5965"/>
                  </a:cubicBezTo>
                  <a:cubicBezTo>
                    <a:pt x="5267" y="5958"/>
                    <a:pt x="5305" y="5954"/>
                    <a:pt x="5340" y="5954"/>
                  </a:cubicBezTo>
                  <a:cubicBezTo>
                    <a:pt x="5547" y="5954"/>
                    <a:pt x="5684" y="6069"/>
                    <a:pt x="5846" y="6262"/>
                  </a:cubicBezTo>
                  <a:cubicBezTo>
                    <a:pt x="5846" y="6262"/>
                    <a:pt x="5394" y="5691"/>
                    <a:pt x="5430" y="5465"/>
                  </a:cubicBezTo>
                  <a:cubicBezTo>
                    <a:pt x="5465" y="5191"/>
                    <a:pt x="6144" y="4905"/>
                    <a:pt x="6192" y="4631"/>
                  </a:cubicBezTo>
                  <a:cubicBezTo>
                    <a:pt x="6215" y="4500"/>
                    <a:pt x="5918" y="4238"/>
                    <a:pt x="5989" y="4131"/>
                  </a:cubicBezTo>
                  <a:cubicBezTo>
                    <a:pt x="6406" y="3595"/>
                    <a:pt x="8347" y="4226"/>
                    <a:pt x="8144" y="2417"/>
                  </a:cubicBezTo>
                  <a:cubicBezTo>
                    <a:pt x="7954" y="607"/>
                    <a:pt x="8632" y="869"/>
                    <a:pt x="8489" y="381"/>
                  </a:cubicBezTo>
                  <a:cubicBezTo>
                    <a:pt x="8465" y="302"/>
                    <a:pt x="8395" y="266"/>
                    <a:pt x="8299" y="266"/>
                  </a:cubicBezTo>
                  <a:cubicBezTo>
                    <a:pt x="7974" y="266"/>
                    <a:pt x="7358" y="682"/>
                    <a:pt x="7275" y="1262"/>
                  </a:cubicBezTo>
                  <a:cubicBezTo>
                    <a:pt x="7275" y="1262"/>
                    <a:pt x="7144" y="119"/>
                    <a:pt x="6811" y="12"/>
                  </a:cubicBezTo>
                  <a:cubicBezTo>
                    <a:pt x="6788" y="4"/>
                    <a:pt x="6764" y="0"/>
                    <a:pt x="6741"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568;p34">
              <a:extLst>
                <a:ext uri="{FF2B5EF4-FFF2-40B4-BE49-F238E27FC236}">
                  <a16:creationId xmlns:a16="http://schemas.microsoft.com/office/drawing/2014/main" id="{A8C26AC5-399E-0C48-E7C5-ADA0BD4F9CED}"/>
                </a:ext>
              </a:extLst>
            </p:cNvPr>
            <p:cNvSpPr/>
            <p:nvPr/>
          </p:nvSpPr>
          <p:spPr>
            <a:xfrm>
              <a:off x="1296702" y="2814533"/>
              <a:ext cx="14024" cy="42907"/>
            </a:xfrm>
            <a:custGeom>
              <a:avLst/>
              <a:gdLst/>
              <a:ahLst/>
              <a:cxnLst/>
              <a:rect l="l" t="t" r="r" b="b"/>
              <a:pathLst>
                <a:path w="168" h="514" extrusionOk="0">
                  <a:moveTo>
                    <a:pt x="72" y="1"/>
                  </a:moveTo>
                  <a:cubicBezTo>
                    <a:pt x="24" y="1"/>
                    <a:pt x="0" y="120"/>
                    <a:pt x="0" y="263"/>
                  </a:cubicBezTo>
                  <a:cubicBezTo>
                    <a:pt x="0" y="399"/>
                    <a:pt x="44" y="514"/>
                    <a:pt x="79" y="514"/>
                  </a:cubicBezTo>
                  <a:cubicBezTo>
                    <a:pt x="80" y="514"/>
                    <a:pt x="82" y="513"/>
                    <a:pt x="84" y="513"/>
                  </a:cubicBezTo>
                  <a:cubicBezTo>
                    <a:pt x="131" y="513"/>
                    <a:pt x="167" y="406"/>
                    <a:pt x="167" y="263"/>
                  </a:cubicBezTo>
                  <a:cubicBezTo>
                    <a:pt x="155" y="120"/>
                    <a:pt x="119" y="1"/>
                    <a:pt x="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569;p34">
              <a:extLst>
                <a:ext uri="{FF2B5EF4-FFF2-40B4-BE49-F238E27FC236}">
                  <a16:creationId xmlns:a16="http://schemas.microsoft.com/office/drawing/2014/main" id="{78CA715C-A369-596F-C935-34FE224B5A26}"/>
                </a:ext>
              </a:extLst>
            </p:cNvPr>
            <p:cNvSpPr/>
            <p:nvPr/>
          </p:nvSpPr>
          <p:spPr>
            <a:xfrm>
              <a:off x="1281760" y="2760857"/>
              <a:ext cx="29885" cy="32890"/>
            </a:xfrm>
            <a:custGeom>
              <a:avLst/>
              <a:gdLst/>
              <a:ahLst/>
              <a:cxnLst/>
              <a:rect l="l" t="t" r="r" b="b"/>
              <a:pathLst>
                <a:path w="358" h="394" fill="none" extrusionOk="0">
                  <a:moveTo>
                    <a:pt x="1" y="394"/>
                  </a:moveTo>
                  <a:cubicBezTo>
                    <a:pt x="1" y="394"/>
                    <a:pt x="120" y="25"/>
                    <a:pt x="358"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570;p34">
              <a:extLst>
                <a:ext uri="{FF2B5EF4-FFF2-40B4-BE49-F238E27FC236}">
                  <a16:creationId xmlns:a16="http://schemas.microsoft.com/office/drawing/2014/main" id="{C105971A-303F-1644-B0B7-B286E8C31124}"/>
                </a:ext>
              </a:extLst>
            </p:cNvPr>
            <p:cNvSpPr/>
            <p:nvPr/>
          </p:nvSpPr>
          <p:spPr>
            <a:xfrm>
              <a:off x="1068059" y="2422942"/>
              <a:ext cx="98503" cy="143247"/>
            </a:xfrm>
            <a:custGeom>
              <a:avLst/>
              <a:gdLst/>
              <a:ahLst/>
              <a:cxnLst/>
              <a:rect l="l" t="t" r="r" b="b"/>
              <a:pathLst>
                <a:path w="1180" h="1716" fill="none" extrusionOk="0">
                  <a:moveTo>
                    <a:pt x="1" y="1620"/>
                  </a:moveTo>
                  <a:cubicBezTo>
                    <a:pt x="1180" y="1715"/>
                    <a:pt x="203" y="1"/>
                    <a:pt x="203" y="1"/>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571;p34">
              <a:extLst>
                <a:ext uri="{FF2B5EF4-FFF2-40B4-BE49-F238E27FC236}">
                  <a16:creationId xmlns:a16="http://schemas.microsoft.com/office/drawing/2014/main" id="{CE635139-A8EA-0D16-21F8-B86C4E58E946}"/>
                </a:ext>
              </a:extLst>
            </p:cNvPr>
            <p:cNvSpPr/>
            <p:nvPr/>
          </p:nvSpPr>
          <p:spPr>
            <a:xfrm>
              <a:off x="821635" y="2514433"/>
              <a:ext cx="217709" cy="111359"/>
            </a:xfrm>
            <a:custGeom>
              <a:avLst/>
              <a:gdLst/>
              <a:ahLst/>
              <a:cxnLst/>
              <a:rect l="l" t="t" r="r" b="b"/>
              <a:pathLst>
                <a:path w="2608" h="1334" fill="none" extrusionOk="0">
                  <a:moveTo>
                    <a:pt x="0" y="1334"/>
                  </a:moveTo>
                  <a:cubicBezTo>
                    <a:pt x="0" y="1334"/>
                    <a:pt x="917" y="0"/>
                    <a:pt x="2608" y="46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572;p34">
              <a:extLst>
                <a:ext uri="{FF2B5EF4-FFF2-40B4-BE49-F238E27FC236}">
                  <a16:creationId xmlns:a16="http://schemas.microsoft.com/office/drawing/2014/main" id="{82E915F4-F886-553E-B9CD-0268FBAED869}"/>
                </a:ext>
              </a:extLst>
            </p:cNvPr>
            <p:cNvSpPr/>
            <p:nvPr/>
          </p:nvSpPr>
          <p:spPr>
            <a:xfrm>
              <a:off x="1088010" y="2494482"/>
              <a:ext cx="123296" cy="124381"/>
            </a:xfrm>
            <a:custGeom>
              <a:avLst/>
              <a:gdLst/>
              <a:ahLst/>
              <a:cxnLst/>
              <a:rect l="l" t="t" r="r" b="b"/>
              <a:pathLst>
                <a:path w="1477" h="1490" fill="none" extrusionOk="0">
                  <a:moveTo>
                    <a:pt x="1369" y="1"/>
                  </a:moveTo>
                  <a:cubicBezTo>
                    <a:pt x="1476" y="596"/>
                    <a:pt x="1369" y="1394"/>
                    <a:pt x="0" y="1489"/>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573;p34">
              <a:extLst>
                <a:ext uri="{FF2B5EF4-FFF2-40B4-BE49-F238E27FC236}">
                  <a16:creationId xmlns:a16="http://schemas.microsoft.com/office/drawing/2014/main" id="{C53C6497-4AF0-47D1-11ED-7F4E248FA326}"/>
                </a:ext>
              </a:extLst>
            </p:cNvPr>
            <p:cNvSpPr/>
            <p:nvPr/>
          </p:nvSpPr>
          <p:spPr>
            <a:xfrm>
              <a:off x="1182422" y="2439888"/>
              <a:ext cx="11019" cy="22873"/>
            </a:xfrm>
            <a:custGeom>
              <a:avLst/>
              <a:gdLst/>
              <a:ahLst/>
              <a:cxnLst/>
              <a:rect l="l" t="t" r="r" b="b"/>
              <a:pathLst>
                <a:path w="132" h="274" fill="none" extrusionOk="0">
                  <a:moveTo>
                    <a:pt x="0" y="0"/>
                  </a:moveTo>
                  <a:cubicBezTo>
                    <a:pt x="48" y="83"/>
                    <a:pt x="95" y="179"/>
                    <a:pt x="131" y="27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574;p34">
              <a:extLst>
                <a:ext uri="{FF2B5EF4-FFF2-40B4-BE49-F238E27FC236}">
                  <a16:creationId xmlns:a16="http://schemas.microsoft.com/office/drawing/2014/main" id="{53BFD43D-B80D-959C-D352-1361FEB6F853}"/>
                </a:ext>
              </a:extLst>
            </p:cNvPr>
            <p:cNvSpPr/>
            <p:nvPr/>
          </p:nvSpPr>
          <p:spPr>
            <a:xfrm>
              <a:off x="331625" y="3206290"/>
              <a:ext cx="1044637" cy="1382471"/>
            </a:xfrm>
            <a:custGeom>
              <a:avLst/>
              <a:gdLst/>
              <a:ahLst/>
              <a:cxnLst/>
              <a:rect l="l" t="t" r="r" b="b"/>
              <a:pathLst>
                <a:path w="12514" h="16561" extrusionOk="0">
                  <a:moveTo>
                    <a:pt x="5780" y="0"/>
                  </a:moveTo>
                  <a:cubicBezTo>
                    <a:pt x="5449" y="0"/>
                    <a:pt x="5162" y="77"/>
                    <a:pt x="4941" y="249"/>
                  </a:cubicBezTo>
                  <a:cubicBezTo>
                    <a:pt x="310" y="3880"/>
                    <a:pt x="286" y="6976"/>
                    <a:pt x="0" y="16560"/>
                  </a:cubicBezTo>
                  <a:lnTo>
                    <a:pt x="11454" y="16560"/>
                  </a:lnTo>
                  <a:cubicBezTo>
                    <a:pt x="11454" y="16560"/>
                    <a:pt x="12514" y="5702"/>
                    <a:pt x="11264" y="3666"/>
                  </a:cubicBezTo>
                  <a:cubicBezTo>
                    <a:pt x="10221" y="1957"/>
                    <a:pt x="7445" y="0"/>
                    <a:pt x="5780"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575;p34">
              <a:extLst>
                <a:ext uri="{FF2B5EF4-FFF2-40B4-BE49-F238E27FC236}">
                  <a16:creationId xmlns:a16="http://schemas.microsoft.com/office/drawing/2014/main" id="{75F0A2BA-A859-8173-769A-C2B23E4E9381}"/>
                </a:ext>
              </a:extLst>
            </p:cNvPr>
            <p:cNvSpPr/>
            <p:nvPr/>
          </p:nvSpPr>
          <p:spPr>
            <a:xfrm>
              <a:off x="1037256" y="3479510"/>
              <a:ext cx="1096393" cy="1090383"/>
            </a:xfrm>
            <a:custGeom>
              <a:avLst/>
              <a:gdLst/>
              <a:ahLst/>
              <a:cxnLst/>
              <a:rect l="l" t="t" r="r" b="b"/>
              <a:pathLst>
                <a:path w="13134" h="13062" extrusionOk="0">
                  <a:moveTo>
                    <a:pt x="1989" y="0"/>
                  </a:moveTo>
                  <a:cubicBezTo>
                    <a:pt x="1" y="107"/>
                    <a:pt x="679" y="3870"/>
                    <a:pt x="1311" y="5596"/>
                  </a:cubicBezTo>
                  <a:cubicBezTo>
                    <a:pt x="1953" y="7310"/>
                    <a:pt x="3870" y="13061"/>
                    <a:pt x="5966" y="13061"/>
                  </a:cubicBezTo>
                  <a:cubicBezTo>
                    <a:pt x="8538" y="13061"/>
                    <a:pt x="12895" y="10537"/>
                    <a:pt x="13002" y="9573"/>
                  </a:cubicBezTo>
                  <a:cubicBezTo>
                    <a:pt x="13133" y="8561"/>
                    <a:pt x="12657" y="7858"/>
                    <a:pt x="11895" y="7751"/>
                  </a:cubicBezTo>
                  <a:cubicBezTo>
                    <a:pt x="11804" y="7736"/>
                    <a:pt x="11715" y="7730"/>
                    <a:pt x="11628" y="7730"/>
                  </a:cubicBezTo>
                  <a:cubicBezTo>
                    <a:pt x="10999" y="7730"/>
                    <a:pt x="10466" y="8082"/>
                    <a:pt x="9859" y="8406"/>
                  </a:cubicBezTo>
                  <a:cubicBezTo>
                    <a:pt x="9133" y="8811"/>
                    <a:pt x="8359" y="8858"/>
                    <a:pt x="7966" y="8918"/>
                  </a:cubicBezTo>
                  <a:cubicBezTo>
                    <a:pt x="7927" y="8925"/>
                    <a:pt x="7887" y="8929"/>
                    <a:pt x="7847" y="8929"/>
                  </a:cubicBezTo>
                  <a:cubicBezTo>
                    <a:pt x="7636" y="8929"/>
                    <a:pt x="7432" y="8824"/>
                    <a:pt x="7311" y="8644"/>
                  </a:cubicBezTo>
                  <a:cubicBezTo>
                    <a:pt x="6394" y="7310"/>
                    <a:pt x="5025" y="4632"/>
                    <a:pt x="4275" y="2596"/>
                  </a:cubicBezTo>
                  <a:cubicBezTo>
                    <a:pt x="3466" y="381"/>
                    <a:pt x="1989" y="0"/>
                    <a:pt x="1989"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576;p34">
              <a:extLst>
                <a:ext uri="{FF2B5EF4-FFF2-40B4-BE49-F238E27FC236}">
                  <a16:creationId xmlns:a16="http://schemas.microsoft.com/office/drawing/2014/main" id="{AA7E8A38-F7CC-1719-0F3D-F7195ECE477A}"/>
                </a:ext>
              </a:extLst>
            </p:cNvPr>
            <p:cNvSpPr/>
            <p:nvPr/>
          </p:nvSpPr>
          <p:spPr>
            <a:xfrm>
              <a:off x="1138680" y="3479510"/>
              <a:ext cx="54761" cy="18949"/>
            </a:xfrm>
            <a:custGeom>
              <a:avLst/>
              <a:gdLst/>
              <a:ahLst/>
              <a:cxnLst/>
              <a:rect l="l" t="t" r="r" b="b"/>
              <a:pathLst>
                <a:path w="656" h="227" fill="none" extrusionOk="0">
                  <a:moveTo>
                    <a:pt x="0" y="226"/>
                  </a:moveTo>
                  <a:cubicBezTo>
                    <a:pt x="191" y="83"/>
                    <a:pt x="417" y="0"/>
                    <a:pt x="655" y="0"/>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577;p34">
              <a:extLst>
                <a:ext uri="{FF2B5EF4-FFF2-40B4-BE49-F238E27FC236}">
                  <a16:creationId xmlns:a16="http://schemas.microsoft.com/office/drawing/2014/main" id="{3F46B8E7-7756-4996-9973-D5EA25494329}"/>
                </a:ext>
              </a:extLst>
            </p:cNvPr>
            <p:cNvSpPr/>
            <p:nvPr/>
          </p:nvSpPr>
          <p:spPr>
            <a:xfrm>
              <a:off x="1095940" y="3533102"/>
              <a:ext cx="13022" cy="32890"/>
            </a:xfrm>
            <a:custGeom>
              <a:avLst/>
              <a:gdLst/>
              <a:ahLst/>
              <a:cxnLst/>
              <a:rect l="l" t="t" r="r" b="b"/>
              <a:pathLst>
                <a:path w="156" h="394" fill="none" extrusionOk="0">
                  <a:moveTo>
                    <a:pt x="0" y="394"/>
                  </a:moveTo>
                  <a:cubicBezTo>
                    <a:pt x="36" y="263"/>
                    <a:pt x="96" y="120"/>
                    <a:pt x="155" y="1"/>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578;p34">
              <a:extLst>
                <a:ext uri="{FF2B5EF4-FFF2-40B4-BE49-F238E27FC236}">
                  <a16:creationId xmlns:a16="http://schemas.microsoft.com/office/drawing/2014/main" id="{44268020-8DA1-D8CB-E306-C0317A4A86E5}"/>
                </a:ext>
              </a:extLst>
            </p:cNvPr>
            <p:cNvSpPr/>
            <p:nvPr/>
          </p:nvSpPr>
          <p:spPr>
            <a:xfrm>
              <a:off x="1070062" y="3594791"/>
              <a:ext cx="204854" cy="654046"/>
            </a:xfrm>
            <a:custGeom>
              <a:avLst/>
              <a:gdLst/>
              <a:ahLst/>
              <a:cxnLst/>
              <a:rect l="l" t="t" r="r" b="b"/>
              <a:pathLst>
                <a:path w="2454" h="7835" fill="none" extrusionOk="0">
                  <a:moveTo>
                    <a:pt x="2453" y="7834"/>
                  </a:moveTo>
                  <a:cubicBezTo>
                    <a:pt x="1834" y="6668"/>
                    <a:pt x="1287" y="5453"/>
                    <a:pt x="810" y="4203"/>
                  </a:cubicBezTo>
                  <a:cubicBezTo>
                    <a:pt x="406" y="3143"/>
                    <a:pt x="1" y="1274"/>
                    <a:pt x="227" y="0"/>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579;p34">
              <a:extLst>
                <a:ext uri="{FF2B5EF4-FFF2-40B4-BE49-F238E27FC236}">
                  <a16:creationId xmlns:a16="http://schemas.microsoft.com/office/drawing/2014/main" id="{CBD3DC34-C57B-171A-44AC-4621B2CEE678}"/>
                </a:ext>
              </a:extLst>
            </p:cNvPr>
            <p:cNvSpPr/>
            <p:nvPr/>
          </p:nvSpPr>
          <p:spPr>
            <a:xfrm>
              <a:off x="806692" y="3158624"/>
              <a:ext cx="441346" cy="288164"/>
            </a:xfrm>
            <a:custGeom>
              <a:avLst/>
              <a:gdLst/>
              <a:ahLst/>
              <a:cxnLst/>
              <a:rect l="l" t="t" r="r" b="b"/>
              <a:pathLst>
                <a:path w="5287" h="3452" extrusionOk="0">
                  <a:moveTo>
                    <a:pt x="835" y="1"/>
                  </a:moveTo>
                  <a:cubicBezTo>
                    <a:pt x="696" y="1"/>
                    <a:pt x="571" y="19"/>
                    <a:pt x="465" y="58"/>
                  </a:cubicBezTo>
                  <a:cubicBezTo>
                    <a:pt x="167" y="165"/>
                    <a:pt x="1" y="486"/>
                    <a:pt x="96" y="796"/>
                  </a:cubicBezTo>
                  <a:cubicBezTo>
                    <a:pt x="96" y="808"/>
                    <a:pt x="96" y="820"/>
                    <a:pt x="108" y="820"/>
                  </a:cubicBezTo>
                  <a:cubicBezTo>
                    <a:pt x="108" y="820"/>
                    <a:pt x="2096" y="915"/>
                    <a:pt x="4704" y="3451"/>
                  </a:cubicBezTo>
                  <a:cubicBezTo>
                    <a:pt x="4704" y="3451"/>
                    <a:pt x="5287" y="2606"/>
                    <a:pt x="4704" y="1903"/>
                  </a:cubicBezTo>
                  <a:cubicBezTo>
                    <a:pt x="4182" y="1275"/>
                    <a:pt x="2005" y="1"/>
                    <a:pt x="835"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580;p34">
              <a:extLst>
                <a:ext uri="{FF2B5EF4-FFF2-40B4-BE49-F238E27FC236}">
                  <a16:creationId xmlns:a16="http://schemas.microsoft.com/office/drawing/2014/main" id="{EDE42525-CB1C-4F18-B437-4E26306FE380}"/>
                </a:ext>
              </a:extLst>
            </p:cNvPr>
            <p:cNvSpPr/>
            <p:nvPr/>
          </p:nvSpPr>
          <p:spPr>
            <a:xfrm>
              <a:off x="1172488" y="3426752"/>
              <a:ext cx="19951" cy="20035"/>
            </a:xfrm>
            <a:custGeom>
              <a:avLst/>
              <a:gdLst/>
              <a:ahLst/>
              <a:cxnLst/>
              <a:rect l="l" t="t" r="r" b="b"/>
              <a:pathLst>
                <a:path w="239" h="240" fill="none" extrusionOk="0">
                  <a:moveTo>
                    <a:pt x="0" y="1"/>
                  </a:moveTo>
                  <a:cubicBezTo>
                    <a:pt x="72" y="84"/>
                    <a:pt x="155" y="156"/>
                    <a:pt x="238" y="239"/>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581;p34">
              <a:extLst>
                <a:ext uri="{FF2B5EF4-FFF2-40B4-BE49-F238E27FC236}">
                  <a16:creationId xmlns:a16="http://schemas.microsoft.com/office/drawing/2014/main" id="{E132F744-7232-A97B-D2F8-A8D0E9CDEAD4}"/>
                </a:ext>
              </a:extLst>
            </p:cNvPr>
            <p:cNvSpPr/>
            <p:nvPr/>
          </p:nvSpPr>
          <p:spPr>
            <a:xfrm>
              <a:off x="872305" y="3239931"/>
              <a:ext cx="261452" cy="153181"/>
            </a:xfrm>
            <a:custGeom>
              <a:avLst/>
              <a:gdLst/>
              <a:ahLst/>
              <a:cxnLst/>
              <a:rect l="l" t="t" r="r" b="b"/>
              <a:pathLst>
                <a:path w="3132" h="1835" fill="none" extrusionOk="0">
                  <a:moveTo>
                    <a:pt x="0" y="1"/>
                  </a:moveTo>
                  <a:cubicBezTo>
                    <a:pt x="691" y="215"/>
                    <a:pt x="1810" y="703"/>
                    <a:pt x="3132" y="183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582;p34">
              <a:extLst>
                <a:ext uri="{FF2B5EF4-FFF2-40B4-BE49-F238E27FC236}">
                  <a16:creationId xmlns:a16="http://schemas.microsoft.com/office/drawing/2014/main" id="{3155BA83-6093-9C92-691B-701FFA51FE3C}"/>
                </a:ext>
              </a:extLst>
            </p:cNvPr>
            <p:cNvSpPr/>
            <p:nvPr/>
          </p:nvSpPr>
          <p:spPr>
            <a:xfrm>
              <a:off x="809697" y="3226992"/>
              <a:ext cx="28883" cy="4090"/>
            </a:xfrm>
            <a:custGeom>
              <a:avLst/>
              <a:gdLst/>
              <a:ahLst/>
              <a:cxnLst/>
              <a:rect l="l" t="t" r="r" b="b"/>
              <a:pathLst>
                <a:path w="346" h="49" fill="none" extrusionOk="0">
                  <a:moveTo>
                    <a:pt x="0" y="1"/>
                  </a:moveTo>
                  <a:cubicBezTo>
                    <a:pt x="119" y="13"/>
                    <a:pt x="227" y="25"/>
                    <a:pt x="346" y="48"/>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583;p34">
              <a:extLst>
                <a:ext uri="{FF2B5EF4-FFF2-40B4-BE49-F238E27FC236}">
                  <a16:creationId xmlns:a16="http://schemas.microsoft.com/office/drawing/2014/main" id="{E6534F9A-F691-3648-7C8D-AECA6CCADB8A}"/>
                </a:ext>
              </a:extLst>
            </p:cNvPr>
            <p:cNvSpPr/>
            <p:nvPr/>
          </p:nvSpPr>
          <p:spPr>
            <a:xfrm>
              <a:off x="1637622" y="4264610"/>
              <a:ext cx="58685" cy="143247"/>
            </a:xfrm>
            <a:custGeom>
              <a:avLst/>
              <a:gdLst/>
              <a:ahLst/>
              <a:cxnLst/>
              <a:rect l="l" t="t" r="r" b="b"/>
              <a:pathLst>
                <a:path w="703" h="1716" fill="none" extrusionOk="0">
                  <a:moveTo>
                    <a:pt x="703" y="942"/>
                  </a:moveTo>
                  <a:cubicBezTo>
                    <a:pt x="703" y="942"/>
                    <a:pt x="703" y="334"/>
                    <a:pt x="381" y="168"/>
                  </a:cubicBezTo>
                  <a:cubicBezTo>
                    <a:pt x="60" y="1"/>
                    <a:pt x="322" y="942"/>
                    <a:pt x="0" y="1715"/>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584;p34">
              <a:extLst>
                <a:ext uri="{FF2B5EF4-FFF2-40B4-BE49-F238E27FC236}">
                  <a16:creationId xmlns:a16="http://schemas.microsoft.com/office/drawing/2014/main" id="{2AF46E46-0B14-9933-2D41-9BF6EC90CD2C}"/>
                </a:ext>
              </a:extLst>
            </p:cNvPr>
            <p:cNvSpPr/>
            <p:nvPr/>
          </p:nvSpPr>
          <p:spPr>
            <a:xfrm>
              <a:off x="1413987" y="3788541"/>
              <a:ext cx="41822" cy="215789"/>
            </a:xfrm>
            <a:custGeom>
              <a:avLst/>
              <a:gdLst/>
              <a:ahLst/>
              <a:cxnLst/>
              <a:rect l="l" t="t" r="r" b="b"/>
              <a:pathLst>
                <a:path w="501" h="2585" fill="none" extrusionOk="0">
                  <a:moveTo>
                    <a:pt x="0" y="1"/>
                  </a:moveTo>
                  <a:cubicBezTo>
                    <a:pt x="0" y="1"/>
                    <a:pt x="262" y="37"/>
                    <a:pt x="500" y="258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585;p34">
              <a:extLst>
                <a:ext uri="{FF2B5EF4-FFF2-40B4-BE49-F238E27FC236}">
                  <a16:creationId xmlns:a16="http://schemas.microsoft.com/office/drawing/2014/main" id="{74BDC89A-C5FB-7196-8C46-9882B7B1EAE9}"/>
                </a:ext>
              </a:extLst>
            </p:cNvPr>
            <p:cNvSpPr/>
            <p:nvPr/>
          </p:nvSpPr>
          <p:spPr>
            <a:xfrm>
              <a:off x="1080998" y="2978565"/>
              <a:ext cx="221716" cy="258446"/>
            </a:xfrm>
            <a:custGeom>
              <a:avLst/>
              <a:gdLst/>
              <a:ahLst/>
              <a:cxnLst/>
              <a:rect l="l" t="t" r="r" b="b"/>
              <a:pathLst>
                <a:path w="2656" h="3096" extrusionOk="0">
                  <a:moveTo>
                    <a:pt x="36" y="0"/>
                  </a:moveTo>
                  <a:lnTo>
                    <a:pt x="36" y="0"/>
                  </a:lnTo>
                  <a:cubicBezTo>
                    <a:pt x="1" y="465"/>
                    <a:pt x="72" y="941"/>
                    <a:pt x="251" y="1369"/>
                  </a:cubicBezTo>
                  <a:cubicBezTo>
                    <a:pt x="548" y="2072"/>
                    <a:pt x="917" y="2632"/>
                    <a:pt x="1037" y="3096"/>
                  </a:cubicBezTo>
                  <a:cubicBezTo>
                    <a:pt x="1083" y="2708"/>
                    <a:pt x="1281" y="2669"/>
                    <a:pt x="1610" y="2669"/>
                  </a:cubicBezTo>
                  <a:cubicBezTo>
                    <a:pt x="1695" y="2669"/>
                    <a:pt x="1787" y="2672"/>
                    <a:pt x="1888" y="2672"/>
                  </a:cubicBezTo>
                  <a:cubicBezTo>
                    <a:pt x="1999" y="2672"/>
                    <a:pt x="2120" y="2668"/>
                    <a:pt x="2251" y="2655"/>
                  </a:cubicBezTo>
                  <a:cubicBezTo>
                    <a:pt x="2430" y="2620"/>
                    <a:pt x="2584" y="2501"/>
                    <a:pt x="2656" y="2334"/>
                  </a:cubicBezTo>
                  <a:lnTo>
                    <a:pt x="2656" y="2334"/>
                  </a:lnTo>
                  <a:cubicBezTo>
                    <a:pt x="2635" y="2375"/>
                    <a:pt x="2527" y="2543"/>
                    <a:pt x="2314" y="2543"/>
                  </a:cubicBezTo>
                  <a:cubicBezTo>
                    <a:pt x="2158" y="2543"/>
                    <a:pt x="1945" y="2453"/>
                    <a:pt x="1668" y="2155"/>
                  </a:cubicBezTo>
                  <a:cubicBezTo>
                    <a:pt x="977" y="1405"/>
                    <a:pt x="679" y="1334"/>
                    <a:pt x="477" y="941"/>
                  </a:cubicBezTo>
                  <a:cubicBezTo>
                    <a:pt x="334" y="667"/>
                    <a:pt x="263" y="357"/>
                    <a:pt x="251" y="48"/>
                  </a:cubicBezTo>
                  <a:lnTo>
                    <a:pt x="36"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586;p34">
              <a:extLst>
                <a:ext uri="{FF2B5EF4-FFF2-40B4-BE49-F238E27FC236}">
                  <a16:creationId xmlns:a16="http://schemas.microsoft.com/office/drawing/2014/main" id="{65164E39-5D65-5867-5E6D-5A073F76EC84}"/>
                </a:ext>
              </a:extLst>
            </p:cNvPr>
            <p:cNvSpPr/>
            <p:nvPr/>
          </p:nvSpPr>
          <p:spPr>
            <a:xfrm>
              <a:off x="1081999" y="2836570"/>
              <a:ext cx="247594" cy="364379"/>
            </a:xfrm>
            <a:custGeom>
              <a:avLst/>
              <a:gdLst/>
              <a:ahLst/>
              <a:cxnLst/>
              <a:rect l="l" t="t" r="r" b="b"/>
              <a:pathLst>
                <a:path w="2966" h="4365" extrusionOk="0">
                  <a:moveTo>
                    <a:pt x="110" y="1"/>
                  </a:moveTo>
                  <a:cubicBezTo>
                    <a:pt x="1" y="1"/>
                    <a:pt x="397" y="833"/>
                    <a:pt x="322" y="1261"/>
                  </a:cubicBezTo>
                  <a:cubicBezTo>
                    <a:pt x="239" y="1737"/>
                    <a:pt x="60" y="2368"/>
                    <a:pt x="417" y="2951"/>
                  </a:cubicBezTo>
                  <a:cubicBezTo>
                    <a:pt x="644" y="3309"/>
                    <a:pt x="1215" y="3940"/>
                    <a:pt x="1620" y="4356"/>
                  </a:cubicBezTo>
                  <a:cubicBezTo>
                    <a:pt x="1704" y="4361"/>
                    <a:pt x="1790" y="4364"/>
                    <a:pt x="1876" y="4364"/>
                  </a:cubicBezTo>
                  <a:cubicBezTo>
                    <a:pt x="1998" y="4364"/>
                    <a:pt x="2120" y="4358"/>
                    <a:pt x="2239" y="4344"/>
                  </a:cubicBezTo>
                  <a:cubicBezTo>
                    <a:pt x="2953" y="4273"/>
                    <a:pt x="2834" y="2749"/>
                    <a:pt x="2930" y="2166"/>
                  </a:cubicBezTo>
                  <a:cubicBezTo>
                    <a:pt x="2941" y="2130"/>
                    <a:pt x="2953" y="2094"/>
                    <a:pt x="2965" y="2058"/>
                  </a:cubicBezTo>
                  <a:cubicBezTo>
                    <a:pt x="2870" y="2035"/>
                    <a:pt x="2773" y="2023"/>
                    <a:pt x="2678" y="2023"/>
                  </a:cubicBezTo>
                  <a:cubicBezTo>
                    <a:pt x="2486" y="2023"/>
                    <a:pt x="2299" y="2070"/>
                    <a:pt x="2132" y="2166"/>
                  </a:cubicBezTo>
                  <a:cubicBezTo>
                    <a:pt x="2034" y="2217"/>
                    <a:pt x="1954" y="2240"/>
                    <a:pt x="1886" y="2240"/>
                  </a:cubicBezTo>
                  <a:cubicBezTo>
                    <a:pt x="1548" y="2240"/>
                    <a:pt x="1516" y="1683"/>
                    <a:pt x="1179" y="1416"/>
                  </a:cubicBezTo>
                  <a:cubicBezTo>
                    <a:pt x="775" y="1094"/>
                    <a:pt x="429" y="261"/>
                    <a:pt x="167" y="34"/>
                  </a:cubicBezTo>
                  <a:cubicBezTo>
                    <a:pt x="141" y="11"/>
                    <a:pt x="122"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587;p34">
              <a:extLst>
                <a:ext uri="{FF2B5EF4-FFF2-40B4-BE49-F238E27FC236}">
                  <a16:creationId xmlns:a16="http://schemas.microsoft.com/office/drawing/2014/main" id="{55BF94E2-DEA1-9972-02B6-A1B22AAB0648}"/>
                </a:ext>
              </a:extLst>
            </p:cNvPr>
            <p:cNvSpPr/>
            <p:nvPr/>
          </p:nvSpPr>
          <p:spPr>
            <a:xfrm>
              <a:off x="1285767" y="3025228"/>
              <a:ext cx="29885" cy="32890"/>
            </a:xfrm>
            <a:custGeom>
              <a:avLst/>
              <a:gdLst/>
              <a:ahLst/>
              <a:cxnLst/>
              <a:rect l="l" t="t" r="r" b="b"/>
              <a:pathLst>
                <a:path w="358" h="394" fill="none" extrusionOk="0">
                  <a:moveTo>
                    <a:pt x="358" y="394"/>
                  </a:moveTo>
                  <a:cubicBezTo>
                    <a:pt x="358" y="394"/>
                    <a:pt x="0" y="227"/>
                    <a:pt x="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99"/>
                                        </p:tgtEl>
                                        <p:attrNameLst>
                                          <p:attrName>style.visibility</p:attrName>
                                        </p:attrNameLst>
                                      </p:cBhvr>
                                      <p:to>
                                        <p:strVal val="visible"/>
                                      </p:to>
                                    </p:set>
                                    <p:animEffect transition="in" filter="fade">
                                      <p:cBhvr>
                                        <p:cTn id="7" dur="500"/>
                                        <p:tgtEl>
                                          <p:spTgt spid="1299"/>
                                        </p:tgtEl>
                                      </p:cBhvr>
                                    </p:animEffect>
                                    <p:anim calcmode="lin" valueType="num">
                                      <p:cBhvr>
                                        <p:cTn id="8" dur="500" fill="hold"/>
                                        <p:tgtEl>
                                          <p:spTgt spid="1299"/>
                                        </p:tgtEl>
                                        <p:attrNameLst>
                                          <p:attrName>ppt_x</p:attrName>
                                        </p:attrNameLst>
                                      </p:cBhvr>
                                      <p:tavLst>
                                        <p:tav tm="0">
                                          <p:val>
                                            <p:strVal val="#ppt_x"/>
                                          </p:val>
                                        </p:tav>
                                        <p:tav tm="100000">
                                          <p:val>
                                            <p:strVal val="#ppt_x"/>
                                          </p:val>
                                        </p:tav>
                                      </p:tavLst>
                                    </p:anim>
                                    <p:anim calcmode="lin" valueType="num">
                                      <p:cBhvr>
                                        <p:cTn id="9" dur="500" fill="hold"/>
                                        <p:tgtEl>
                                          <p:spTgt spid="129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70">
                                            <p:txEl>
                                              <p:pRg st="0" end="0"/>
                                            </p:txEl>
                                          </p:spTgt>
                                        </p:tgtEl>
                                        <p:attrNameLst>
                                          <p:attrName>style.visibility</p:attrName>
                                        </p:attrNameLst>
                                      </p:cBhvr>
                                      <p:to>
                                        <p:strVal val="visible"/>
                                      </p:to>
                                    </p:set>
                                    <p:animEffect transition="in" filter="fade">
                                      <p:cBhvr>
                                        <p:cTn id="13" dur="500"/>
                                        <p:tgtEl>
                                          <p:spTgt spid="1370">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70">
                                            <p:txEl>
                                              <p:pRg st="1" end="1"/>
                                            </p:txEl>
                                          </p:spTgt>
                                        </p:tgtEl>
                                        <p:attrNameLst>
                                          <p:attrName>style.visibility</p:attrName>
                                        </p:attrNameLst>
                                      </p:cBhvr>
                                      <p:to>
                                        <p:strVal val="visible"/>
                                      </p:to>
                                    </p:set>
                                    <p:animEffect transition="in" filter="fade">
                                      <p:cBhvr>
                                        <p:cTn id="17" dur="500"/>
                                        <p:tgtEl>
                                          <p:spTgt spid="1370">
                                            <p:txEl>
                                              <p:pRg st="1" end="1"/>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370">
                                            <p:txEl>
                                              <p:pRg st="2" end="2"/>
                                            </p:txEl>
                                          </p:spTgt>
                                        </p:tgtEl>
                                        <p:attrNameLst>
                                          <p:attrName>style.visibility</p:attrName>
                                        </p:attrNameLst>
                                      </p:cBhvr>
                                      <p:to>
                                        <p:strVal val="visible"/>
                                      </p:to>
                                    </p:set>
                                    <p:animEffect transition="in" filter="fade">
                                      <p:cBhvr>
                                        <p:cTn id="21" dur="500"/>
                                        <p:tgtEl>
                                          <p:spTgt spid="13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 grpId="0"/>
      <p:bldP spid="137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9" name="Google Shape;1299;p39"/>
          <p:cNvSpPr txBox="1">
            <a:spLocks noGrp="1"/>
          </p:cNvSpPr>
          <p:nvPr>
            <p:ph type="title"/>
          </p:nvPr>
        </p:nvSpPr>
        <p:spPr>
          <a:xfrm>
            <a:off x="713100" y="423746"/>
            <a:ext cx="7717800" cy="6169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2400"/>
              <a:t>Công nghệ sử dụng</a:t>
            </a:r>
            <a:endParaRPr sz="2400" dirty="0"/>
          </a:p>
        </p:txBody>
      </p:sp>
      <p:grpSp>
        <p:nvGrpSpPr>
          <p:cNvPr id="1543" name="Google Shape;349;p34">
            <a:extLst>
              <a:ext uri="{FF2B5EF4-FFF2-40B4-BE49-F238E27FC236}">
                <a16:creationId xmlns:a16="http://schemas.microsoft.com/office/drawing/2014/main" id="{81132D64-B779-6992-D007-D0F054EF5C9D}"/>
              </a:ext>
            </a:extLst>
          </p:cNvPr>
          <p:cNvGrpSpPr/>
          <p:nvPr/>
        </p:nvGrpSpPr>
        <p:grpSpPr>
          <a:xfrm>
            <a:off x="5529654" y="2293379"/>
            <a:ext cx="3048956" cy="2364090"/>
            <a:chOff x="331625" y="813925"/>
            <a:chExt cx="4148663" cy="3774837"/>
          </a:xfrm>
        </p:grpSpPr>
        <p:sp>
          <p:nvSpPr>
            <p:cNvPr id="1544" name="Google Shape;350;p34">
              <a:extLst>
                <a:ext uri="{FF2B5EF4-FFF2-40B4-BE49-F238E27FC236}">
                  <a16:creationId xmlns:a16="http://schemas.microsoft.com/office/drawing/2014/main" id="{E4DB4B19-B61D-227A-E0C0-245C953C5BFD}"/>
                </a:ext>
              </a:extLst>
            </p:cNvPr>
            <p:cNvSpPr/>
            <p:nvPr/>
          </p:nvSpPr>
          <p:spPr>
            <a:xfrm>
              <a:off x="526460" y="813925"/>
              <a:ext cx="3953828" cy="3487606"/>
            </a:xfrm>
            <a:custGeom>
              <a:avLst/>
              <a:gdLst/>
              <a:ahLst/>
              <a:cxnLst/>
              <a:rect l="l" t="t" r="r" b="b"/>
              <a:pathLst>
                <a:path w="47364" h="41779" extrusionOk="0">
                  <a:moveTo>
                    <a:pt x="20569" y="1"/>
                  </a:moveTo>
                  <a:cubicBezTo>
                    <a:pt x="17904" y="1"/>
                    <a:pt x="15311" y="462"/>
                    <a:pt x="13002" y="1595"/>
                  </a:cubicBezTo>
                  <a:cubicBezTo>
                    <a:pt x="4024" y="6012"/>
                    <a:pt x="369" y="16811"/>
                    <a:pt x="191" y="23752"/>
                  </a:cubicBezTo>
                  <a:cubicBezTo>
                    <a:pt x="0" y="30968"/>
                    <a:pt x="1286" y="37087"/>
                    <a:pt x="4846" y="39897"/>
                  </a:cubicBezTo>
                  <a:cubicBezTo>
                    <a:pt x="6287" y="41039"/>
                    <a:pt x="8557" y="41779"/>
                    <a:pt x="11128" y="41779"/>
                  </a:cubicBezTo>
                  <a:cubicBezTo>
                    <a:pt x="15202" y="41779"/>
                    <a:pt x="20032" y="39920"/>
                    <a:pt x="23515" y="34861"/>
                  </a:cubicBezTo>
                  <a:cubicBezTo>
                    <a:pt x="26670" y="30289"/>
                    <a:pt x="23955" y="25014"/>
                    <a:pt x="26063" y="23217"/>
                  </a:cubicBezTo>
                  <a:cubicBezTo>
                    <a:pt x="29182" y="20550"/>
                    <a:pt x="37421" y="23455"/>
                    <a:pt x="43005" y="17204"/>
                  </a:cubicBezTo>
                  <a:cubicBezTo>
                    <a:pt x="47363" y="12322"/>
                    <a:pt x="42565" y="7858"/>
                    <a:pt x="39255" y="5786"/>
                  </a:cubicBezTo>
                  <a:cubicBezTo>
                    <a:pt x="35216" y="3252"/>
                    <a:pt x="27645" y="1"/>
                    <a:pt x="20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51;p34">
              <a:extLst>
                <a:ext uri="{FF2B5EF4-FFF2-40B4-BE49-F238E27FC236}">
                  <a16:creationId xmlns:a16="http://schemas.microsoft.com/office/drawing/2014/main" id="{0E423542-C2AF-315E-598E-D0843AE49168}"/>
                </a:ext>
              </a:extLst>
            </p:cNvPr>
            <p:cNvSpPr/>
            <p:nvPr/>
          </p:nvSpPr>
          <p:spPr>
            <a:xfrm>
              <a:off x="2622567" y="3524170"/>
              <a:ext cx="69620" cy="350939"/>
            </a:xfrm>
            <a:custGeom>
              <a:avLst/>
              <a:gdLst/>
              <a:ahLst/>
              <a:cxnLst/>
              <a:rect l="l" t="t" r="r" b="b"/>
              <a:pathLst>
                <a:path w="834" h="4204" extrusionOk="0">
                  <a:moveTo>
                    <a:pt x="0" y="1"/>
                  </a:moveTo>
                  <a:lnTo>
                    <a:pt x="0" y="4085"/>
                  </a:lnTo>
                  <a:lnTo>
                    <a:pt x="834" y="4204"/>
                  </a:lnTo>
                  <a:lnTo>
                    <a:pt x="834" y="84"/>
                  </a:lnTo>
                  <a:lnTo>
                    <a:pt x="0" y="1"/>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52;p34">
              <a:extLst>
                <a:ext uri="{FF2B5EF4-FFF2-40B4-BE49-F238E27FC236}">
                  <a16:creationId xmlns:a16="http://schemas.microsoft.com/office/drawing/2014/main" id="{9975078F-279D-815B-D7E0-F46FD04B894B}"/>
                </a:ext>
              </a:extLst>
            </p:cNvPr>
            <p:cNvSpPr/>
            <p:nvPr/>
          </p:nvSpPr>
          <p:spPr>
            <a:xfrm>
              <a:off x="1059127" y="1007674"/>
              <a:ext cx="3196520" cy="2689562"/>
            </a:xfrm>
            <a:custGeom>
              <a:avLst/>
              <a:gdLst/>
              <a:ahLst/>
              <a:cxnLst/>
              <a:rect l="l" t="t" r="r" b="b"/>
              <a:pathLst>
                <a:path w="38292" h="32219" extrusionOk="0">
                  <a:moveTo>
                    <a:pt x="38291" y="0"/>
                  </a:moveTo>
                  <a:lnTo>
                    <a:pt x="1" y="4941"/>
                  </a:lnTo>
                  <a:lnTo>
                    <a:pt x="1" y="28158"/>
                  </a:lnTo>
                  <a:lnTo>
                    <a:pt x="38291" y="32218"/>
                  </a:lnTo>
                  <a:lnTo>
                    <a:pt x="38291" y="0"/>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53;p34">
              <a:extLst>
                <a:ext uri="{FF2B5EF4-FFF2-40B4-BE49-F238E27FC236}">
                  <a16:creationId xmlns:a16="http://schemas.microsoft.com/office/drawing/2014/main" id="{15190417-22F0-EE43-AAC9-DC1C480DB6BA}"/>
                </a:ext>
              </a:extLst>
            </p:cNvPr>
            <p:cNvSpPr/>
            <p:nvPr/>
          </p:nvSpPr>
          <p:spPr>
            <a:xfrm>
              <a:off x="991594" y="871190"/>
              <a:ext cx="3331587" cy="553456"/>
            </a:xfrm>
            <a:custGeom>
              <a:avLst/>
              <a:gdLst/>
              <a:ahLst/>
              <a:cxnLst/>
              <a:rect l="l" t="t" r="r" b="b"/>
              <a:pathLst>
                <a:path w="39910" h="6630" extrusionOk="0">
                  <a:moveTo>
                    <a:pt x="39481" y="0"/>
                  </a:moveTo>
                  <a:cubicBezTo>
                    <a:pt x="39462" y="0"/>
                    <a:pt x="39442" y="1"/>
                    <a:pt x="39422" y="4"/>
                  </a:cubicBezTo>
                  <a:lnTo>
                    <a:pt x="488" y="5493"/>
                  </a:lnTo>
                  <a:cubicBezTo>
                    <a:pt x="214" y="5529"/>
                    <a:pt x="0" y="5743"/>
                    <a:pt x="0" y="5945"/>
                  </a:cubicBezTo>
                  <a:lnTo>
                    <a:pt x="0" y="6302"/>
                  </a:lnTo>
                  <a:cubicBezTo>
                    <a:pt x="0" y="6495"/>
                    <a:pt x="172" y="6629"/>
                    <a:pt x="406" y="6629"/>
                  </a:cubicBezTo>
                  <a:cubicBezTo>
                    <a:pt x="432" y="6629"/>
                    <a:pt x="460" y="6628"/>
                    <a:pt x="488" y="6624"/>
                  </a:cubicBezTo>
                  <a:lnTo>
                    <a:pt x="39422" y="1588"/>
                  </a:lnTo>
                  <a:cubicBezTo>
                    <a:pt x="39707" y="1528"/>
                    <a:pt x="39910" y="1278"/>
                    <a:pt x="39910" y="980"/>
                  </a:cubicBezTo>
                  <a:lnTo>
                    <a:pt x="39910" y="480"/>
                  </a:lnTo>
                  <a:cubicBezTo>
                    <a:pt x="39910" y="204"/>
                    <a:pt x="39726" y="0"/>
                    <a:pt x="39481"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54;p34">
              <a:extLst>
                <a:ext uri="{FF2B5EF4-FFF2-40B4-BE49-F238E27FC236}">
                  <a16:creationId xmlns:a16="http://schemas.microsoft.com/office/drawing/2014/main" id="{3C032135-5318-FA95-300D-DF4CDA8C7C77}"/>
                </a:ext>
              </a:extLst>
            </p:cNvPr>
            <p:cNvSpPr/>
            <p:nvPr/>
          </p:nvSpPr>
          <p:spPr>
            <a:xfrm>
              <a:off x="4195858" y="911259"/>
              <a:ext cx="56765" cy="8014"/>
            </a:xfrm>
            <a:custGeom>
              <a:avLst/>
              <a:gdLst/>
              <a:ahLst/>
              <a:cxnLst/>
              <a:rect l="l" t="t" r="r" b="b"/>
              <a:pathLst>
                <a:path w="680" h="96" fill="none" extrusionOk="0">
                  <a:moveTo>
                    <a:pt x="1" y="96"/>
                  </a:moveTo>
                  <a:lnTo>
                    <a:pt x="680"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55;p34">
              <a:extLst>
                <a:ext uri="{FF2B5EF4-FFF2-40B4-BE49-F238E27FC236}">
                  <a16:creationId xmlns:a16="http://schemas.microsoft.com/office/drawing/2014/main" id="{040F5E11-96F4-1FA9-3897-6769657CFAAD}"/>
                </a:ext>
              </a:extLst>
            </p:cNvPr>
            <p:cNvSpPr/>
            <p:nvPr/>
          </p:nvSpPr>
          <p:spPr>
            <a:xfrm>
              <a:off x="4042845" y="929123"/>
              <a:ext cx="87568" cy="12021"/>
            </a:xfrm>
            <a:custGeom>
              <a:avLst/>
              <a:gdLst/>
              <a:ahLst/>
              <a:cxnLst/>
              <a:rect l="l" t="t" r="r" b="b"/>
              <a:pathLst>
                <a:path w="1049" h="144" fill="none" extrusionOk="0">
                  <a:moveTo>
                    <a:pt x="0" y="144"/>
                  </a:moveTo>
                  <a:lnTo>
                    <a:pt x="1048"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56;p34">
              <a:extLst>
                <a:ext uri="{FF2B5EF4-FFF2-40B4-BE49-F238E27FC236}">
                  <a16:creationId xmlns:a16="http://schemas.microsoft.com/office/drawing/2014/main" id="{9A5A57DA-E12C-3364-FEA4-80EF9F248E36}"/>
                </a:ext>
              </a:extLst>
            </p:cNvPr>
            <p:cNvSpPr/>
            <p:nvPr/>
          </p:nvSpPr>
          <p:spPr>
            <a:xfrm>
              <a:off x="1328507" y="947988"/>
              <a:ext cx="2663767" cy="380741"/>
            </a:xfrm>
            <a:custGeom>
              <a:avLst/>
              <a:gdLst/>
              <a:ahLst/>
              <a:cxnLst/>
              <a:rect l="l" t="t" r="r" b="b"/>
              <a:pathLst>
                <a:path w="31910" h="4561" fill="none" extrusionOk="0">
                  <a:moveTo>
                    <a:pt x="0" y="4561"/>
                  </a:moveTo>
                  <a:lnTo>
                    <a:pt x="3190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57;p34">
              <a:extLst>
                <a:ext uri="{FF2B5EF4-FFF2-40B4-BE49-F238E27FC236}">
                  <a16:creationId xmlns:a16="http://schemas.microsoft.com/office/drawing/2014/main" id="{18B965D7-2B76-AFAA-2726-ED8C3D1411D2}"/>
                </a:ext>
              </a:extLst>
            </p:cNvPr>
            <p:cNvSpPr/>
            <p:nvPr/>
          </p:nvSpPr>
          <p:spPr>
            <a:xfrm>
              <a:off x="1062132" y="1338577"/>
              <a:ext cx="197842" cy="27965"/>
            </a:xfrm>
            <a:custGeom>
              <a:avLst/>
              <a:gdLst/>
              <a:ahLst/>
              <a:cxnLst/>
              <a:rect l="l" t="t" r="r" b="b"/>
              <a:pathLst>
                <a:path w="2370" h="335" fill="none" extrusionOk="0">
                  <a:moveTo>
                    <a:pt x="0" y="334"/>
                  </a:moveTo>
                  <a:lnTo>
                    <a:pt x="2370"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58;p34">
              <a:extLst>
                <a:ext uri="{FF2B5EF4-FFF2-40B4-BE49-F238E27FC236}">
                  <a16:creationId xmlns:a16="http://schemas.microsoft.com/office/drawing/2014/main" id="{0D967A76-24F6-597A-FBF6-DF2E5FDBBA3A}"/>
                </a:ext>
              </a:extLst>
            </p:cNvPr>
            <p:cNvSpPr/>
            <p:nvPr/>
          </p:nvSpPr>
          <p:spPr>
            <a:xfrm>
              <a:off x="2427732" y="2591900"/>
              <a:ext cx="543772" cy="818079"/>
            </a:xfrm>
            <a:custGeom>
              <a:avLst/>
              <a:gdLst/>
              <a:ahLst/>
              <a:cxnLst/>
              <a:rect l="l" t="t" r="r" b="b"/>
              <a:pathLst>
                <a:path w="6514" h="9800" extrusionOk="0">
                  <a:moveTo>
                    <a:pt x="6513" y="1"/>
                  </a:moveTo>
                  <a:lnTo>
                    <a:pt x="1" y="25"/>
                  </a:lnTo>
                  <a:lnTo>
                    <a:pt x="1" y="9216"/>
                  </a:lnTo>
                  <a:lnTo>
                    <a:pt x="6513" y="9800"/>
                  </a:lnTo>
                  <a:lnTo>
                    <a:pt x="6513"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59;p34">
              <a:extLst>
                <a:ext uri="{FF2B5EF4-FFF2-40B4-BE49-F238E27FC236}">
                  <a16:creationId xmlns:a16="http://schemas.microsoft.com/office/drawing/2014/main" id="{EF31AB75-1C80-CEED-EB92-7460456B280F}"/>
                </a:ext>
              </a:extLst>
            </p:cNvPr>
            <p:cNvSpPr/>
            <p:nvPr/>
          </p:nvSpPr>
          <p:spPr>
            <a:xfrm>
              <a:off x="2427732" y="2591900"/>
              <a:ext cx="543772" cy="818079"/>
            </a:xfrm>
            <a:custGeom>
              <a:avLst/>
              <a:gdLst/>
              <a:ahLst/>
              <a:cxnLst/>
              <a:rect l="l" t="t" r="r" b="b"/>
              <a:pathLst>
                <a:path w="6514" h="9800" extrusionOk="0">
                  <a:moveTo>
                    <a:pt x="6513" y="1"/>
                  </a:moveTo>
                  <a:lnTo>
                    <a:pt x="1" y="25"/>
                  </a:lnTo>
                  <a:lnTo>
                    <a:pt x="1" y="9216"/>
                  </a:lnTo>
                  <a:lnTo>
                    <a:pt x="6513" y="9800"/>
                  </a:lnTo>
                  <a:lnTo>
                    <a:pt x="6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60;p34">
              <a:extLst>
                <a:ext uri="{FF2B5EF4-FFF2-40B4-BE49-F238E27FC236}">
                  <a16:creationId xmlns:a16="http://schemas.microsoft.com/office/drawing/2014/main" id="{1EFE5116-9E04-E90E-2862-F9FB7A9D36A2}"/>
                </a:ext>
              </a:extLst>
            </p:cNvPr>
            <p:cNvSpPr/>
            <p:nvPr/>
          </p:nvSpPr>
          <p:spPr>
            <a:xfrm>
              <a:off x="2971418" y="2591900"/>
              <a:ext cx="543772" cy="866747"/>
            </a:xfrm>
            <a:custGeom>
              <a:avLst/>
              <a:gdLst/>
              <a:ahLst/>
              <a:cxnLst/>
              <a:rect l="l" t="t" r="r" b="b"/>
              <a:pathLst>
                <a:path w="6514" h="10383" extrusionOk="0">
                  <a:moveTo>
                    <a:pt x="6513" y="1"/>
                  </a:moveTo>
                  <a:lnTo>
                    <a:pt x="0" y="13"/>
                  </a:lnTo>
                  <a:lnTo>
                    <a:pt x="0" y="9800"/>
                  </a:lnTo>
                  <a:lnTo>
                    <a:pt x="6513" y="10383"/>
                  </a:lnTo>
                  <a:lnTo>
                    <a:pt x="6513"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61;p34">
              <a:extLst>
                <a:ext uri="{FF2B5EF4-FFF2-40B4-BE49-F238E27FC236}">
                  <a16:creationId xmlns:a16="http://schemas.microsoft.com/office/drawing/2014/main" id="{FBB51682-3AD1-1570-357F-2F3D46E92C4D}"/>
                </a:ext>
              </a:extLst>
            </p:cNvPr>
            <p:cNvSpPr/>
            <p:nvPr/>
          </p:nvSpPr>
          <p:spPr>
            <a:xfrm>
              <a:off x="2971418" y="2591900"/>
              <a:ext cx="543772" cy="866747"/>
            </a:xfrm>
            <a:custGeom>
              <a:avLst/>
              <a:gdLst/>
              <a:ahLst/>
              <a:cxnLst/>
              <a:rect l="l" t="t" r="r" b="b"/>
              <a:pathLst>
                <a:path w="6514" h="10383" extrusionOk="0">
                  <a:moveTo>
                    <a:pt x="6513" y="1"/>
                  </a:moveTo>
                  <a:lnTo>
                    <a:pt x="0" y="13"/>
                  </a:lnTo>
                  <a:lnTo>
                    <a:pt x="0" y="9800"/>
                  </a:lnTo>
                  <a:lnTo>
                    <a:pt x="6513" y="10383"/>
                  </a:lnTo>
                  <a:lnTo>
                    <a:pt x="6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62;p34">
              <a:extLst>
                <a:ext uri="{FF2B5EF4-FFF2-40B4-BE49-F238E27FC236}">
                  <a16:creationId xmlns:a16="http://schemas.microsoft.com/office/drawing/2014/main" id="{E73B14E8-524B-5C1C-89DC-16B49807A09E}"/>
                </a:ext>
              </a:extLst>
            </p:cNvPr>
            <p:cNvSpPr/>
            <p:nvPr/>
          </p:nvSpPr>
          <p:spPr>
            <a:xfrm>
              <a:off x="3515103" y="2589896"/>
              <a:ext cx="543689" cy="918503"/>
            </a:xfrm>
            <a:custGeom>
              <a:avLst/>
              <a:gdLst/>
              <a:ahLst/>
              <a:cxnLst/>
              <a:rect l="l" t="t" r="r" b="b"/>
              <a:pathLst>
                <a:path w="6513" h="11003" extrusionOk="0">
                  <a:moveTo>
                    <a:pt x="6513" y="1"/>
                  </a:moveTo>
                  <a:lnTo>
                    <a:pt x="0" y="13"/>
                  </a:lnTo>
                  <a:lnTo>
                    <a:pt x="0" y="10407"/>
                  </a:lnTo>
                  <a:lnTo>
                    <a:pt x="6513" y="11002"/>
                  </a:lnTo>
                  <a:lnTo>
                    <a:pt x="6513"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63;p34">
              <a:extLst>
                <a:ext uri="{FF2B5EF4-FFF2-40B4-BE49-F238E27FC236}">
                  <a16:creationId xmlns:a16="http://schemas.microsoft.com/office/drawing/2014/main" id="{1AD9154A-488A-F15C-8C1A-24C0B3030D8B}"/>
                </a:ext>
              </a:extLst>
            </p:cNvPr>
            <p:cNvSpPr/>
            <p:nvPr/>
          </p:nvSpPr>
          <p:spPr>
            <a:xfrm>
              <a:off x="3515103" y="2589896"/>
              <a:ext cx="543689" cy="918503"/>
            </a:xfrm>
            <a:custGeom>
              <a:avLst/>
              <a:gdLst/>
              <a:ahLst/>
              <a:cxnLst/>
              <a:rect l="l" t="t" r="r" b="b"/>
              <a:pathLst>
                <a:path w="6513" h="11003" extrusionOk="0">
                  <a:moveTo>
                    <a:pt x="6513" y="1"/>
                  </a:moveTo>
                  <a:lnTo>
                    <a:pt x="0" y="13"/>
                  </a:lnTo>
                  <a:lnTo>
                    <a:pt x="0" y="10407"/>
                  </a:lnTo>
                  <a:lnTo>
                    <a:pt x="6513" y="11002"/>
                  </a:lnTo>
                  <a:lnTo>
                    <a:pt x="6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64;p34">
              <a:extLst>
                <a:ext uri="{FF2B5EF4-FFF2-40B4-BE49-F238E27FC236}">
                  <a16:creationId xmlns:a16="http://schemas.microsoft.com/office/drawing/2014/main" id="{F37710F3-66F8-26D1-E1A3-85663CAA0584}"/>
                </a:ext>
              </a:extLst>
            </p:cNvPr>
            <p:cNvSpPr/>
            <p:nvPr/>
          </p:nvSpPr>
          <p:spPr>
            <a:xfrm>
              <a:off x="2427732" y="2589896"/>
              <a:ext cx="1631067" cy="4090"/>
            </a:xfrm>
            <a:custGeom>
              <a:avLst/>
              <a:gdLst/>
              <a:ahLst/>
              <a:cxnLst/>
              <a:rect l="l" t="t" r="r" b="b"/>
              <a:pathLst>
                <a:path w="19539" h="49" fill="none" extrusionOk="0">
                  <a:moveTo>
                    <a:pt x="19539" y="1"/>
                  </a:moveTo>
                  <a:lnTo>
                    <a:pt x="1" y="49"/>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65;p34">
              <a:extLst>
                <a:ext uri="{FF2B5EF4-FFF2-40B4-BE49-F238E27FC236}">
                  <a16:creationId xmlns:a16="http://schemas.microsoft.com/office/drawing/2014/main" id="{BF966D0A-0463-59A7-DDDA-8DF1C1E14903}"/>
                </a:ext>
              </a:extLst>
            </p:cNvPr>
            <p:cNvSpPr/>
            <p:nvPr/>
          </p:nvSpPr>
          <p:spPr>
            <a:xfrm>
              <a:off x="2427732" y="2703258"/>
              <a:ext cx="1631067" cy="17948"/>
            </a:xfrm>
            <a:custGeom>
              <a:avLst/>
              <a:gdLst/>
              <a:ahLst/>
              <a:cxnLst/>
              <a:rect l="l" t="t" r="r" b="b"/>
              <a:pathLst>
                <a:path w="19539" h="215" fill="none" extrusionOk="0">
                  <a:moveTo>
                    <a:pt x="1" y="0"/>
                  </a:moveTo>
                  <a:lnTo>
                    <a:pt x="19539" y="215"/>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66;p34">
              <a:extLst>
                <a:ext uri="{FF2B5EF4-FFF2-40B4-BE49-F238E27FC236}">
                  <a16:creationId xmlns:a16="http://schemas.microsoft.com/office/drawing/2014/main" id="{2D6D69F9-F9B5-E065-E907-F6F4C5DFDA3C}"/>
                </a:ext>
              </a:extLst>
            </p:cNvPr>
            <p:cNvSpPr/>
            <p:nvPr/>
          </p:nvSpPr>
          <p:spPr>
            <a:xfrm>
              <a:off x="2427732" y="2812529"/>
              <a:ext cx="1631067" cy="39902"/>
            </a:xfrm>
            <a:custGeom>
              <a:avLst/>
              <a:gdLst/>
              <a:ahLst/>
              <a:cxnLst/>
              <a:rect l="l" t="t" r="r" b="b"/>
              <a:pathLst>
                <a:path w="19539" h="478" fill="none" extrusionOk="0">
                  <a:moveTo>
                    <a:pt x="19539" y="477"/>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67;p34">
              <a:extLst>
                <a:ext uri="{FF2B5EF4-FFF2-40B4-BE49-F238E27FC236}">
                  <a16:creationId xmlns:a16="http://schemas.microsoft.com/office/drawing/2014/main" id="{CD889C0B-5498-F0F0-D4E4-AD08E1B087C4}"/>
                </a:ext>
              </a:extLst>
            </p:cNvPr>
            <p:cNvSpPr/>
            <p:nvPr/>
          </p:nvSpPr>
          <p:spPr>
            <a:xfrm>
              <a:off x="2427732" y="2922886"/>
              <a:ext cx="1631067" cy="60688"/>
            </a:xfrm>
            <a:custGeom>
              <a:avLst/>
              <a:gdLst/>
              <a:ahLst/>
              <a:cxnLst/>
              <a:rect l="l" t="t" r="r" b="b"/>
              <a:pathLst>
                <a:path w="19539" h="727" fill="none" extrusionOk="0">
                  <a:moveTo>
                    <a:pt x="1" y="1"/>
                  </a:moveTo>
                  <a:lnTo>
                    <a:pt x="19539" y="72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68;p34">
              <a:extLst>
                <a:ext uri="{FF2B5EF4-FFF2-40B4-BE49-F238E27FC236}">
                  <a16:creationId xmlns:a16="http://schemas.microsoft.com/office/drawing/2014/main" id="{681CE641-9190-6AE3-345D-FADF535FFA6B}"/>
                </a:ext>
              </a:extLst>
            </p:cNvPr>
            <p:cNvSpPr/>
            <p:nvPr/>
          </p:nvSpPr>
          <p:spPr>
            <a:xfrm>
              <a:off x="2427732" y="3032240"/>
              <a:ext cx="1631067" cy="82559"/>
            </a:xfrm>
            <a:custGeom>
              <a:avLst/>
              <a:gdLst/>
              <a:ahLst/>
              <a:cxnLst/>
              <a:rect l="l" t="t" r="r" b="b"/>
              <a:pathLst>
                <a:path w="19539" h="989" fill="none" extrusionOk="0">
                  <a:moveTo>
                    <a:pt x="19539" y="988"/>
                  </a:moveTo>
                  <a:lnTo>
                    <a:pt x="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69;p34">
              <a:extLst>
                <a:ext uri="{FF2B5EF4-FFF2-40B4-BE49-F238E27FC236}">
                  <a16:creationId xmlns:a16="http://schemas.microsoft.com/office/drawing/2014/main" id="{6B0418BC-67FA-0D8A-6361-6562721EFFE9}"/>
                </a:ext>
              </a:extLst>
            </p:cNvPr>
            <p:cNvSpPr/>
            <p:nvPr/>
          </p:nvSpPr>
          <p:spPr>
            <a:xfrm>
              <a:off x="2427732" y="3141512"/>
              <a:ext cx="1631067" cy="104514"/>
            </a:xfrm>
            <a:custGeom>
              <a:avLst/>
              <a:gdLst/>
              <a:ahLst/>
              <a:cxnLst/>
              <a:rect l="l" t="t" r="r" b="b"/>
              <a:pathLst>
                <a:path w="19539" h="1252" fill="none" extrusionOk="0">
                  <a:moveTo>
                    <a:pt x="1" y="1"/>
                  </a:moveTo>
                  <a:lnTo>
                    <a:pt x="19539" y="125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70;p34">
              <a:extLst>
                <a:ext uri="{FF2B5EF4-FFF2-40B4-BE49-F238E27FC236}">
                  <a16:creationId xmlns:a16="http://schemas.microsoft.com/office/drawing/2014/main" id="{B7B995A9-F931-CF58-13D8-2BDC36E5F5B4}"/>
                </a:ext>
              </a:extLst>
            </p:cNvPr>
            <p:cNvSpPr/>
            <p:nvPr/>
          </p:nvSpPr>
          <p:spPr>
            <a:xfrm>
              <a:off x="2427732" y="3251868"/>
              <a:ext cx="1631067" cy="125300"/>
            </a:xfrm>
            <a:custGeom>
              <a:avLst/>
              <a:gdLst/>
              <a:ahLst/>
              <a:cxnLst/>
              <a:rect l="l" t="t" r="r" b="b"/>
              <a:pathLst>
                <a:path w="19539" h="1501" fill="none" extrusionOk="0">
                  <a:moveTo>
                    <a:pt x="19539" y="1501"/>
                  </a:moveTo>
                  <a:lnTo>
                    <a:pt x="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71;p34">
              <a:extLst>
                <a:ext uri="{FF2B5EF4-FFF2-40B4-BE49-F238E27FC236}">
                  <a16:creationId xmlns:a16="http://schemas.microsoft.com/office/drawing/2014/main" id="{544FA81C-172B-5AA8-3ED5-5690C4D1FDBC}"/>
                </a:ext>
              </a:extLst>
            </p:cNvPr>
            <p:cNvSpPr/>
            <p:nvPr/>
          </p:nvSpPr>
          <p:spPr>
            <a:xfrm>
              <a:off x="2427732" y="3361223"/>
              <a:ext cx="1631067" cy="147171"/>
            </a:xfrm>
            <a:custGeom>
              <a:avLst/>
              <a:gdLst/>
              <a:ahLst/>
              <a:cxnLst/>
              <a:rect l="l" t="t" r="r" b="b"/>
              <a:pathLst>
                <a:path w="19539" h="1763" fill="none" extrusionOk="0">
                  <a:moveTo>
                    <a:pt x="1" y="0"/>
                  </a:moveTo>
                  <a:lnTo>
                    <a:pt x="19539" y="176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72;p34">
              <a:extLst>
                <a:ext uri="{FF2B5EF4-FFF2-40B4-BE49-F238E27FC236}">
                  <a16:creationId xmlns:a16="http://schemas.microsoft.com/office/drawing/2014/main" id="{D2268EB8-B06E-F2AC-F7B1-4B6BCE484A3B}"/>
                </a:ext>
              </a:extLst>
            </p:cNvPr>
            <p:cNvSpPr/>
            <p:nvPr/>
          </p:nvSpPr>
          <p:spPr>
            <a:xfrm>
              <a:off x="2562881" y="2592901"/>
              <a:ext cx="83" cy="780348"/>
            </a:xfrm>
            <a:custGeom>
              <a:avLst/>
              <a:gdLst/>
              <a:ahLst/>
              <a:cxnLst/>
              <a:rect l="l" t="t" r="r" b="b"/>
              <a:pathLst>
                <a:path w="1" h="9348" fill="none" extrusionOk="0">
                  <a:moveTo>
                    <a:pt x="1" y="9347"/>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73;p34">
              <a:extLst>
                <a:ext uri="{FF2B5EF4-FFF2-40B4-BE49-F238E27FC236}">
                  <a16:creationId xmlns:a16="http://schemas.microsoft.com/office/drawing/2014/main" id="{1C391869-64E4-21BD-9633-7B0BC874E3D5}"/>
                </a:ext>
              </a:extLst>
            </p:cNvPr>
            <p:cNvSpPr/>
            <p:nvPr/>
          </p:nvSpPr>
          <p:spPr>
            <a:xfrm>
              <a:off x="2427732" y="2593903"/>
              <a:ext cx="83" cy="767409"/>
            </a:xfrm>
            <a:custGeom>
              <a:avLst/>
              <a:gdLst/>
              <a:ahLst/>
              <a:cxnLst/>
              <a:rect l="l" t="t" r="r" b="b"/>
              <a:pathLst>
                <a:path w="1" h="9193" fill="none" extrusionOk="0">
                  <a:moveTo>
                    <a:pt x="1" y="1"/>
                  </a:moveTo>
                  <a:lnTo>
                    <a:pt x="1" y="919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74;p34">
              <a:extLst>
                <a:ext uri="{FF2B5EF4-FFF2-40B4-BE49-F238E27FC236}">
                  <a16:creationId xmlns:a16="http://schemas.microsoft.com/office/drawing/2014/main" id="{E2523A1E-C349-2F95-2644-A8850F01EFD7}"/>
                </a:ext>
              </a:extLst>
            </p:cNvPr>
            <p:cNvSpPr/>
            <p:nvPr/>
          </p:nvSpPr>
          <p:spPr>
            <a:xfrm>
              <a:off x="2835267" y="2592901"/>
              <a:ext cx="83" cy="805140"/>
            </a:xfrm>
            <a:custGeom>
              <a:avLst/>
              <a:gdLst/>
              <a:ahLst/>
              <a:cxnLst/>
              <a:rect l="l" t="t" r="r" b="b"/>
              <a:pathLst>
                <a:path w="1" h="9645" fill="none" extrusionOk="0">
                  <a:moveTo>
                    <a:pt x="0" y="9645"/>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75;p34">
              <a:extLst>
                <a:ext uri="{FF2B5EF4-FFF2-40B4-BE49-F238E27FC236}">
                  <a16:creationId xmlns:a16="http://schemas.microsoft.com/office/drawing/2014/main" id="{D1DCF32C-F14B-4C44-D4DF-54D6A03B163D}"/>
                </a:ext>
              </a:extLst>
            </p:cNvPr>
            <p:cNvSpPr/>
            <p:nvPr/>
          </p:nvSpPr>
          <p:spPr>
            <a:xfrm>
              <a:off x="2699116" y="2592901"/>
              <a:ext cx="83" cy="792201"/>
            </a:xfrm>
            <a:custGeom>
              <a:avLst/>
              <a:gdLst/>
              <a:ahLst/>
              <a:cxnLst/>
              <a:rect l="l" t="t" r="r" b="b"/>
              <a:pathLst>
                <a:path w="1" h="9490" fill="none" extrusionOk="0">
                  <a:moveTo>
                    <a:pt x="0" y="1"/>
                  </a:moveTo>
                  <a:lnTo>
                    <a:pt x="0" y="949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76;p34">
              <a:extLst>
                <a:ext uri="{FF2B5EF4-FFF2-40B4-BE49-F238E27FC236}">
                  <a16:creationId xmlns:a16="http://schemas.microsoft.com/office/drawing/2014/main" id="{ECAE7004-95D3-61E1-279D-2CF4E2D3A442}"/>
                </a:ext>
              </a:extLst>
            </p:cNvPr>
            <p:cNvSpPr/>
            <p:nvPr/>
          </p:nvSpPr>
          <p:spPr>
            <a:xfrm>
              <a:off x="3106567" y="2591900"/>
              <a:ext cx="83" cy="831019"/>
            </a:xfrm>
            <a:custGeom>
              <a:avLst/>
              <a:gdLst/>
              <a:ahLst/>
              <a:cxnLst/>
              <a:rect l="l" t="t" r="r" b="b"/>
              <a:pathLst>
                <a:path w="1" h="9955" fill="none" extrusionOk="0">
                  <a:moveTo>
                    <a:pt x="1" y="9954"/>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77;p34">
              <a:extLst>
                <a:ext uri="{FF2B5EF4-FFF2-40B4-BE49-F238E27FC236}">
                  <a16:creationId xmlns:a16="http://schemas.microsoft.com/office/drawing/2014/main" id="{6017D61C-BE88-7207-080E-F8EE0C04C293}"/>
                </a:ext>
              </a:extLst>
            </p:cNvPr>
            <p:cNvSpPr/>
            <p:nvPr/>
          </p:nvSpPr>
          <p:spPr>
            <a:xfrm>
              <a:off x="2971418" y="2592901"/>
              <a:ext cx="83" cy="818080"/>
            </a:xfrm>
            <a:custGeom>
              <a:avLst/>
              <a:gdLst/>
              <a:ahLst/>
              <a:cxnLst/>
              <a:rect l="l" t="t" r="r" b="b"/>
              <a:pathLst>
                <a:path w="1" h="9800" fill="none" extrusionOk="0">
                  <a:moveTo>
                    <a:pt x="0" y="1"/>
                  </a:moveTo>
                  <a:lnTo>
                    <a:pt x="0" y="9799"/>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78;p34">
              <a:extLst>
                <a:ext uri="{FF2B5EF4-FFF2-40B4-BE49-F238E27FC236}">
                  <a16:creationId xmlns:a16="http://schemas.microsoft.com/office/drawing/2014/main" id="{B36B3A1D-5F78-E094-9354-4DAB09172189}"/>
                </a:ext>
              </a:extLst>
            </p:cNvPr>
            <p:cNvSpPr/>
            <p:nvPr/>
          </p:nvSpPr>
          <p:spPr>
            <a:xfrm>
              <a:off x="3378869" y="2591900"/>
              <a:ext cx="83" cy="854893"/>
            </a:xfrm>
            <a:custGeom>
              <a:avLst/>
              <a:gdLst/>
              <a:ahLst/>
              <a:cxnLst/>
              <a:rect l="l" t="t" r="r" b="b"/>
              <a:pathLst>
                <a:path w="1" h="10241" fill="none" extrusionOk="0">
                  <a:moveTo>
                    <a:pt x="1" y="10240"/>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79;p34">
              <a:extLst>
                <a:ext uri="{FF2B5EF4-FFF2-40B4-BE49-F238E27FC236}">
                  <a16:creationId xmlns:a16="http://schemas.microsoft.com/office/drawing/2014/main" id="{F1809C10-0A12-414B-BA30-6400FEDEF022}"/>
                </a:ext>
              </a:extLst>
            </p:cNvPr>
            <p:cNvSpPr/>
            <p:nvPr/>
          </p:nvSpPr>
          <p:spPr>
            <a:xfrm>
              <a:off x="3242718" y="2591900"/>
              <a:ext cx="83" cy="842956"/>
            </a:xfrm>
            <a:custGeom>
              <a:avLst/>
              <a:gdLst/>
              <a:ahLst/>
              <a:cxnLst/>
              <a:rect l="l" t="t" r="r" b="b"/>
              <a:pathLst>
                <a:path w="1" h="10098" fill="none" extrusionOk="0">
                  <a:moveTo>
                    <a:pt x="1" y="1"/>
                  </a:moveTo>
                  <a:lnTo>
                    <a:pt x="1" y="1009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80;p34">
              <a:extLst>
                <a:ext uri="{FF2B5EF4-FFF2-40B4-BE49-F238E27FC236}">
                  <a16:creationId xmlns:a16="http://schemas.microsoft.com/office/drawing/2014/main" id="{E047BC66-46FC-1E58-AD49-8E03D70717A0}"/>
                </a:ext>
              </a:extLst>
            </p:cNvPr>
            <p:cNvSpPr/>
            <p:nvPr/>
          </p:nvSpPr>
          <p:spPr>
            <a:xfrm>
              <a:off x="3651254" y="2590898"/>
              <a:ext cx="83" cy="880688"/>
            </a:xfrm>
            <a:custGeom>
              <a:avLst/>
              <a:gdLst/>
              <a:ahLst/>
              <a:cxnLst/>
              <a:rect l="l" t="t" r="r" b="b"/>
              <a:pathLst>
                <a:path w="1" h="10550" fill="none" extrusionOk="0">
                  <a:moveTo>
                    <a:pt x="0" y="10550"/>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81;p34">
              <a:extLst>
                <a:ext uri="{FF2B5EF4-FFF2-40B4-BE49-F238E27FC236}">
                  <a16:creationId xmlns:a16="http://schemas.microsoft.com/office/drawing/2014/main" id="{24F6BBCD-9BF5-F06C-A164-8C4B0F203AE7}"/>
                </a:ext>
              </a:extLst>
            </p:cNvPr>
            <p:cNvSpPr/>
            <p:nvPr/>
          </p:nvSpPr>
          <p:spPr>
            <a:xfrm>
              <a:off x="3515103" y="2590898"/>
              <a:ext cx="83" cy="868750"/>
            </a:xfrm>
            <a:custGeom>
              <a:avLst/>
              <a:gdLst/>
              <a:ahLst/>
              <a:cxnLst/>
              <a:rect l="l" t="t" r="r" b="b"/>
              <a:pathLst>
                <a:path w="1" h="10407" fill="none" extrusionOk="0">
                  <a:moveTo>
                    <a:pt x="0" y="1"/>
                  </a:moveTo>
                  <a:lnTo>
                    <a:pt x="0" y="1040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82;p34">
              <a:extLst>
                <a:ext uri="{FF2B5EF4-FFF2-40B4-BE49-F238E27FC236}">
                  <a16:creationId xmlns:a16="http://schemas.microsoft.com/office/drawing/2014/main" id="{6DB3091D-E6BA-AA59-7DA4-0713C499F14F}"/>
                </a:ext>
              </a:extLst>
            </p:cNvPr>
            <p:cNvSpPr/>
            <p:nvPr/>
          </p:nvSpPr>
          <p:spPr>
            <a:xfrm>
              <a:off x="3922555" y="2589896"/>
              <a:ext cx="83" cy="905564"/>
            </a:xfrm>
            <a:custGeom>
              <a:avLst/>
              <a:gdLst/>
              <a:ahLst/>
              <a:cxnLst/>
              <a:rect l="l" t="t" r="r" b="b"/>
              <a:pathLst>
                <a:path w="1" h="10848" fill="none" extrusionOk="0">
                  <a:moveTo>
                    <a:pt x="1" y="10848"/>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83;p34">
              <a:extLst>
                <a:ext uri="{FF2B5EF4-FFF2-40B4-BE49-F238E27FC236}">
                  <a16:creationId xmlns:a16="http://schemas.microsoft.com/office/drawing/2014/main" id="{A3A6E834-9DD6-F872-1580-296A58633AC4}"/>
                </a:ext>
              </a:extLst>
            </p:cNvPr>
            <p:cNvSpPr/>
            <p:nvPr/>
          </p:nvSpPr>
          <p:spPr>
            <a:xfrm>
              <a:off x="3786404" y="2590898"/>
              <a:ext cx="83" cy="892625"/>
            </a:xfrm>
            <a:custGeom>
              <a:avLst/>
              <a:gdLst/>
              <a:ahLst/>
              <a:cxnLst/>
              <a:rect l="l" t="t" r="r" b="b"/>
              <a:pathLst>
                <a:path w="1" h="10693" fill="none" extrusionOk="0">
                  <a:moveTo>
                    <a:pt x="1" y="1"/>
                  </a:moveTo>
                  <a:lnTo>
                    <a:pt x="1" y="10693"/>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84;p34">
              <a:extLst>
                <a:ext uri="{FF2B5EF4-FFF2-40B4-BE49-F238E27FC236}">
                  <a16:creationId xmlns:a16="http://schemas.microsoft.com/office/drawing/2014/main" id="{B022097E-FA96-D597-0DD1-7B5581547D95}"/>
                </a:ext>
              </a:extLst>
            </p:cNvPr>
            <p:cNvSpPr/>
            <p:nvPr/>
          </p:nvSpPr>
          <p:spPr>
            <a:xfrm>
              <a:off x="4058706" y="2589896"/>
              <a:ext cx="83" cy="918503"/>
            </a:xfrm>
            <a:custGeom>
              <a:avLst/>
              <a:gdLst/>
              <a:ahLst/>
              <a:cxnLst/>
              <a:rect l="l" t="t" r="r" b="b"/>
              <a:pathLst>
                <a:path w="1" h="11003" fill="none" extrusionOk="0">
                  <a:moveTo>
                    <a:pt x="1" y="1"/>
                  </a:moveTo>
                  <a:lnTo>
                    <a:pt x="1" y="1100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85;p34">
              <a:extLst>
                <a:ext uri="{FF2B5EF4-FFF2-40B4-BE49-F238E27FC236}">
                  <a16:creationId xmlns:a16="http://schemas.microsoft.com/office/drawing/2014/main" id="{85BA9836-57B9-4E46-4F63-61E63B44F1A4}"/>
                </a:ext>
              </a:extLst>
            </p:cNvPr>
            <p:cNvSpPr/>
            <p:nvPr/>
          </p:nvSpPr>
          <p:spPr>
            <a:xfrm>
              <a:off x="2427732" y="2589896"/>
              <a:ext cx="1631067" cy="918503"/>
            </a:xfrm>
            <a:custGeom>
              <a:avLst/>
              <a:gdLst/>
              <a:ahLst/>
              <a:cxnLst/>
              <a:rect l="l" t="t" r="r" b="b"/>
              <a:pathLst>
                <a:path w="19539" h="11003" fill="none" extrusionOk="0">
                  <a:moveTo>
                    <a:pt x="1" y="49"/>
                  </a:moveTo>
                  <a:lnTo>
                    <a:pt x="1" y="9240"/>
                  </a:lnTo>
                  <a:lnTo>
                    <a:pt x="19539" y="11002"/>
                  </a:lnTo>
                  <a:lnTo>
                    <a:pt x="19539" y="1"/>
                  </a:lnTo>
                  <a:lnTo>
                    <a:pt x="1" y="49"/>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86;p34">
              <a:extLst>
                <a:ext uri="{FF2B5EF4-FFF2-40B4-BE49-F238E27FC236}">
                  <a16:creationId xmlns:a16="http://schemas.microsoft.com/office/drawing/2014/main" id="{AD58C0F3-ECEE-57A3-2EBA-04135C68FC4E}"/>
                </a:ext>
              </a:extLst>
            </p:cNvPr>
            <p:cNvSpPr/>
            <p:nvPr/>
          </p:nvSpPr>
          <p:spPr>
            <a:xfrm>
              <a:off x="2454612" y="3140510"/>
              <a:ext cx="40820" cy="223720"/>
            </a:xfrm>
            <a:custGeom>
              <a:avLst/>
              <a:gdLst/>
              <a:ahLst/>
              <a:cxnLst/>
              <a:rect l="l" t="t" r="r" b="b"/>
              <a:pathLst>
                <a:path w="489" h="2680" extrusionOk="0">
                  <a:moveTo>
                    <a:pt x="0" y="1"/>
                  </a:moveTo>
                  <a:lnTo>
                    <a:pt x="0" y="2632"/>
                  </a:lnTo>
                  <a:lnTo>
                    <a:pt x="488" y="2680"/>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87;p34">
              <a:extLst>
                <a:ext uri="{FF2B5EF4-FFF2-40B4-BE49-F238E27FC236}">
                  <a16:creationId xmlns:a16="http://schemas.microsoft.com/office/drawing/2014/main" id="{3E7CCBF4-B7D3-E265-7C6C-60374D9DF401}"/>
                </a:ext>
              </a:extLst>
            </p:cNvPr>
            <p:cNvSpPr/>
            <p:nvPr/>
          </p:nvSpPr>
          <p:spPr>
            <a:xfrm>
              <a:off x="2495348" y="3032240"/>
              <a:ext cx="40820" cy="334995"/>
            </a:xfrm>
            <a:custGeom>
              <a:avLst/>
              <a:gdLst/>
              <a:ahLst/>
              <a:cxnLst/>
              <a:rect l="l" t="t" r="r" b="b"/>
              <a:pathLst>
                <a:path w="489" h="4013" extrusionOk="0">
                  <a:moveTo>
                    <a:pt x="0" y="0"/>
                  </a:moveTo>
                  <a:lnTo>
                    <a:pt x="0" y="3977"/>
                  </a:lnTo>
                  <a:lnTo>
                    <a:pt x="488" y="4013"/>
                  </a:lnTo>
                  <a:lnTo>
                    <a:pt x="488" y="24"/>
                  </a:lnTo>
                  <a:lnTo>
                    <a:pt x="0"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88;p34">
              <a:extLst>
                <a:ext uri="{FF2B5EF4-FFF2-40B4-BE49-F238E27FC236}">
                  <a16:creationId xmlns:a16="http://schemas.microsoft.com/office/drawing/2014/main" id="{F334102C-CFD9-7621-1C1A-53478D02E3B1}"/>
                </a:ext>
              </a:extLst>
            </p:cNvPr>
            <p:cNvSpPr/>
            <p:nvPr/>
          </p:nvSpPr>
          <p:spPr>
            <a:xfrm>
              <a:off x="2590763" y="2981486"/>
              <a:ext cx="40820" cy="394682"/>
            </a:xfrm>
            <a:custGeom>
              <a:avLst/>
              <a:gdLst/>
              <a:ahLst/>
              <a:cxnLst/>
              <a:rect l="l" t="t" r="r" b="b"/>
              <a:pathLst>
                <a:path w="489" h="4728" extrusionOk="0">
                  <a:moveTo>
                    <a:pt x="0" y="1"/>
                  </a:moveTo>
                  <a:lnTo>
                    <a:pt x="0" y="4680"/>
                  </a:lnTo>
                  <a:lnTo>
                    <a:pt x="488" y="4728"/>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89;p34">
              <a:extLst>
                <a:ext uri="{FF2B5EF4-FFF2-40B4-BE49-F238E27FC236}">
                  <a16:creationId xmlns:a16="http://schemas.microsoft.com/office/drawing/2014/main" id="{9E51B47E-FAB9-55E5-E7EE-A85BA89EAB6B}"/>
                </a:ext>
              </a:extLst>
            </p:cNvPr>
            <p:cNvSpPr/>
            <p:nvPr/>
          </p:nvSpPr>
          <p:spPr>
            <a:xfrm>
              <a:off x="2630498" y="2926892"/>
              <a:ext cx="41822" cy="453283"/>
            </a:xfrm>
            <a:custGeom>
              <a:avLst/>
              <a:gdLst/>
              <a:ahLst/>
              <a:cxnLst/>
              <a:rect l="l" t="t" r="r" b="b"/>
              <a:pathLst>
                <a:path w="501" h="5430" extrusionOk="0">
                  <a:moveTo>
                    <a:pt x="1" y="0"/>
                  </a:moveTo>
                  <a:lnTo>
                    <a:pt x="1" y="5382"/>
                  </a:lnTo>
                  <a:lnTo>
                    <a:pt x="501" y="5429"/>
                  </a:lnTo>
                  <a:lnTo>
                    <a:pt x="501" y="12"/>
                  </a:lnTo>
                  <a:lnTo>
                    <a:pt x="1"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90;p34">
              <a:extLst>
                <a:ext uri="{FF2B5EF4-FFF2-40B4-BE49-F238E27FC236}">
                  <a16:creationId xmlns:a16="http://schemas.microsoft.com/office/drawing/2014/main" id="{565BC37E-B19E-9B7F-25BF-E3805DBBF726}"/>
                </a:ext>
              </a:extLst>
            </p:cNvPr>
            <p:cNvSpPr/>
            <p:nvPr/>
          </p:nvSpPr>
          <p:spPr>
            <a:xfrm>
              <a:off x="2725912" y="3044178"/>
              <a:ext cx="40820" cy="343927"/>
            </a:xfrm>
            <a:custGeom>
              <a:avLst/>
              <a:gdLst/>
              <a:ahLst/>
              <a:cxnLst/>
              <a:rect l="l" t="t" r="r" b="b"/>
              <a:pathLst>
                <a:path w="489" h="4120" extrusionOk="0">
                  <a:moveTo>
                    <a:pt x="1" y="0"/>
                  </a:moveTo>
                  <a:lnTo>
                    <a:pt x="1" y="4084"/>
                  </a:lnTo>
                  <a:lnTo>
                    <a:pt x="489" y="4120"/>
                  </a:lnTo>
                  <a:lnTo>
                    <a:pt x="489" y="2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91;p34">
              <a:extLst>
                <a:ext uri="{FF2B5EF4-FFF2-40B4-BE49-F238E27FC236}">
                  <a16:creationId xmlns:a16="http://schemas.microsoft.com/office/drawing/2014/main" id="{78492C2B-A9C9-6040-52A3-9A8086DCC6F3}"/>
                </a:ext>
              </a:extLst>
            </p:cNvPr>
            <p:cNvSpPr/>
            <p:nvPr/>
          </p:nvSpPr>
          <p:spPr>
            <a:xfrm>
              <a:off x="2766649" y="2988498"/>
              <a:ext cx="40820" cy="403614"/>
            </a:xfrm>
            <a:custGeom>
              <a:avLst/>
              <a:gdLst/>
              <a:ahLst/>
              <a:cxnLst/>
              <a:rect l="l" t="t" r="r" b="b"/>
              <a:pathLst>
                <a:path w="489" h="4835" extrusionOk="0">
                  <a:moveTo>
                    <a:pt x="1" y="0"/>
                  </a:moveTo>
                  <a:lnTo>
                    <a:pt x="1" y="4799"/>
                  </a:lnTo>
                  <a:lnTo>
                    <a:pt x="489" y="4834"/>
                  </a:lnTo>
                  <a:lnTo>
                    <a:pt x="489" y="24"/>
                  </a:lnTo>
                  <a:lnTo>
                    <a:pt x="1"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92;p34">
              <a:extLst>
                <a:ext uri="{FF2B5EF4-FFF2-40B4-BE49-F238E27FC236}">
                  <a16:creationId xmlns:a16="http://schemas.microsoft.com/office/drawing/2014/main" id="{B98E063B-5FD3-3610-B426-0F87D8CDE68D}"/>
                </a:ext>
              </a:extLst>
            </p:cNvPr>
            <p:cNvSpPr/>
            <p:nvPr/>
          </p:nvSpPr>
          <p:spPr>
            <a:xfrm>
              <a:off x="2862063" y="3166388"/>
              <a:ext cx="40820" cy="234655"/>
            </a:xfrm>
            <a:custGeom>
              <a:avLst/>
              <a:gdLst/>
              <a:ahLst/>
              <a:cxnLst/>
              <a:rect l="l" t="t" r="r" b="b"/>
              <a:pathLst>
                <a:path w="489" h="2811" extrusionOk="0">
                  <a:moveTo>
                    <a:pt x="1" y="1"/>
                  </a:moveTo>
                  <a:lnTo>
                    <a:pt x="1" y="2763"/>
                  </a:lnTo>
                  <a:lnTo>
                    <a:pt x="489" y="2810"/>
                  </a:lnTo>
                  <a:lnTo>
                    <a:pt x="489" y="24"/>
                  </a:lnTo>
                  <a:lnTo>
                    <a:pt x="1" y="1"/>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93;p34">
              <a:extLst>
                <a:ext uri="{FF2B5EF4-FFF2-40B4-BE49-F238E27FC236}">
                  <a16:creationId xmlns:a16="http://schemas.microsoft.com/office/drawing/2014/main" id="{60609819-F909-5978-8978-26F7B1044E6D}"/>
                </a:ext>
              </a:extLst>
            </p:cNvPr>
            <p:cNvSpPr/>
            <p:nvPr/>
          </p:nvSpPr>
          <p:spPr>
            <a:xfrm>
              <a:off x="2902800" y="3122646"/>
              <a:ext cx="40820" cy="281403"/>
            </a:xfrm>
            <a:custGeom>
              <a:avLst/>
              <a:gdLst/>
              <a:ahLst/>
              <a:cxnLst/>
              <a:rect l="l" t="t" r="r" b="b"/>
              <a:pathLst>
                <a:path w="489" h="3371" extrusionOk="0">
                  <a:moveTo>
                    <a:pt x="1" y="1"/>
                  </a:moveTo>
                  <a:lnTo>
                    <a:pt x="1" y="3334"/>
                  </a:lnTo>
                  <a:lnTo>
                    <a:pt x="489" y="3370"/>
                  </a:lnTo>
                  <a:lnTo>
                    <a:pt x="489" y="24"/>
                  </a:lnTo>
                  <a:lnTo>
                    <a:pt x="1" y="1"/>
                  </a:lnTo>
                  <a:close/>
                </a:path>
              </a:pathLst>
            </a:custGeom>
            <a:solidFill>
              <a:srgbClr val="6453C2"/>
            </a:solidFill>
            <a:ln w="3875" cap="rnd" cmpd="sng">
              <a:solidFill>
                <a:srgbClr val="6453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94;p34">
              <a:extLst>
                <a:ext uri="{FF2B5EF4-FFF2-40B4-BE49-F238E27FC236}">
                  <a16:creationId xmlns:a16="http://schemas.microsoft.com/office/drawing/2014/main" id="{4E996BFE-B81C-60EB-D44E-6C0072E1749E}"/>
                </a:ext>
              </a:extLst>
            </p:cNvPr>
            <p:cNvSpPr/>
            <p:nvPr/>
          </p:nvSpPr>
          <p:spPr>
            <a:xfrm>
              <a:off x="2998214" y="3013291"/>
              <a:ext cx="40820" cy="399690"/>
            </a:xfrm>
            <a:custGeom>
              <a:avLst/>
              <a:gdLst/>
              <a:ahLst/>
              <a:cxnLst/>
              <a:rect l="l" t="t" r="r" b="b"/>
              <a:pathLst>
                <a:path w="489" h="4788" extrusionOk="0">
                  <a:moveTo>
                    <a:pt x="1" y="1"/>
                  </a:moveTo>
                  <a:lnTo>
                    <a:pt x="1" y="4740"/>
                  </a:lnTo>
                  <a:lnTo>
                    <a:pt x="489" y="4787"/>
                  </a:lnTo>
                  <a:lnTo>
                    <a:pt x="489" y="2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95;p34">
              <a:extLst>
                <a:ext uri="{FF2B5EF4-FFF2-40B4-BE49-F238E27FC236}">
                  <a16:creationId xmlns:a16="http://schemas.microsoft.com/office/drawing/2014/main" id="{ABDDD65F-A914-B81A-08D0-EECFD329B5A5}"/>
                </a:ext>
              </a:extLst>
            </p:cNvPr>
            <p:cNvSpPr/>
            <p:nvPr/>
          </p:nvSpPr>
          <p:spPr>
            <a:xfrm>
              <a:off x="3039034" y="3089839"/>
              <a:ext cx="40820" cy="327065"/>
            </a:xfrm>
            <a:custGeom>
              <a:avLst/>
              <a:gdLst/>
              <a:ahLst/>
              <a:cxnLst/>
              <a:rect l="l" t="t" r="r" b="b"/>
              <a:pathLst>
                <a:path w="489" h="3918" extrusionOk="0">
                  <a:moveTo>
                    <a:pt x="0" y="1"/>
                  </a:moveTo>
                  <a:lnTo>
                    <a:pt x="0" y="3870"/>
                  </a:lnTo>
                  <a:lnTo>
                    <a:pt x="488" y="3918"/>
                  </a:lnTo>
                  <a:lnTo>
                    <a:pt x="488" y="25"/>
                  </a:lnTo>
                  <a:lnTo>
                    <a:pt x="0"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96;p34">
              <a:extLst>
                <a:ext uri="{FF2B5EF4-FFF2-40B4-BE49-F238E27FC236}">
                  <a16:creationId xmlns:a16="http://schemas.microsoft.com/office/drawing/2014/main" id="{352A0B2A-8DB3-E4A3-7F1D-11F22693020F}"/>
                </a:ext>
              </a:extLst>
            </p:cNvPr>
            <p:cNvSpPr/>
            <p:nvPr/>
          </p:nvSpPr>
          <p:spPr>
            <a:xfrm>
              <a:off x="3134448" y="3077902"/>
              <a:ext cx="40820" cy="347016"/>
            </a:xfrm>
            <a:custGeom>
              <a:avLst/>
              <a:gdLst/>
              <a:ahLst/>
              <a:cxnLst/>
              <a:rect l="l" t="t" r="r" b="b"/>
              <a:pathLst>
                <a:path w="489" h="4157" extrusionOk="0">
                  <a:moveTo>
                    <a:pt x="0" y="1"/>
                  </a:moveTo>
                  <a:lnTo>
                    <a:pt x="0" y="4109"/>
                  </a:lnTo>
                  <a:lnTo>
                    <a:pt x="488" y="4156"/>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97;p34">
              <a:extLst>
                <a:ext uri="{FF2B5EF4-FFF2-40B4-BE49-F238E27FC236}">
                  <a16:creationId xmlns:a16="http://schemas.microsoft.com/office/drawing/2014/main" id="{EB887DAB-BCED-E951-3900-3ED82C49A378}"/>
                </a:ext>
              </a:extLst>
            </p:cNvPr>
            <p:cNvSpPr/>
            <p:nvPr/>
          </p:nvSpPr>
          <p:spPr>
            <a:xfrm>
              <a:off x="3175185" y="3021305"/>
              <a:ext cx="40820" cy="407537"/>
            </a:xfrm>
            <a:custGeom>
              <a:avLst/>
              <a:gdLst/>
              <a:ahLst/>
              <a:cxnLst/>
              <a:rect l="l" t="t" r="r" b="b"/>
              <a:pathLst>
                <a:path w="489" h="4882" extrusionOk="0">
                  <a:moveTo>
                    <a:pt x="0" y="0"/>
                  </a:moveTo>
                  <a:lnTo>
                    <a:pt x="0" y="4834"/>
                  </a:lnTo>
                  <a:lnTo>
                    <a:pt x="488" y="4882"/>
                  </a:lnTo>
                  <a:lnTo>
                    <a:pt x="488" y="24"/>
                  </a:lnTo>
                  <a:lnTo>
                    <a:pt x="0"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98;p34">
              <a:extLst>
                <a:ext uri="{FF2B5EF4-FFF2-40B4-BE49-F238E27FC236}">
                  <a16:creationId xmlns:a16="http://schemas.microsoft.com/office/drawing/2014/main" id="{D83D5C1E-D79C-FC84-4116-FB87A8C7715C}"/>
                </a:ext>
              </a:extLst>
            </p:cNvPr>
            <p:cNvSpPr/>
            <p:nvPr/>
          </p:nvSpPr>
          <p:spPr>
            <a:xfrm>
              <a:off x="3270599" y="3004359"/>
              <a:ext cx="40820" cy="432497"/>
            </a:xfrm>
            <a:custGeom>
              <a:avLst/>
              <a:gdLst/>
              <a:ahLst/>
              <a:cxnLst/>
              <a:rect l="l" t="t" r="r" b="b"/>
              <a:pathLst>
                <a:path w="489" h="5181" extrusionOk="0">
                  <a:moveTo>
                    <a:pt x="0" y="1"/>
                  </a:moveTo>
                  <a:lnTo>
                    <a:pt x="0" y="5144"/>
                  </a:lnTo>
                  <a:lnTo>
                    <a:pt x="488" y="5180"/>
                  </a:lnTo>
                  <a:lnTo>
                    <a:pt x="488" y="2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99;p34">
              <a:extLst>
                <a:ext uri="{FF2B5EF4-FFF2-40B4-BE49-F238E27FC236}">
                  <a16:creationId xmlns:a16="http://schemas.microsoft.com/office/drawing/2014/main" id="{97AB171F-E834-278F-5840-16907F647580}"/>
                </a:ext>
              </a:extLst>
            </p:cNvPr>
            <p:cNvSpPr/>
            <p:nvPr/>
          </p:nvSpPr>
          <p:spPr>
            <a:xfrm>
              <a:off x="3311336" y="3038167"/>
              <a:ext cx="40820" cy="402612"/>
            </a:xfrm>
            <a:custGeom>
              <a:avLst/>
              <a:gdLst/>
              <a:ahLst/>
              <a:cxnLst/>
              <a:rect l="l" t="t" r="r" b="b"/>
              <a:pathLst>
                <a:path w="489" h="4823" extrusionOk="0">
                  <a:moveTo>
                    <a:pt x="0" y="1"/>
                  </a:moveTo>
                  <a:lnTo>
                    <a:pt x="0" y="4775"/>
                  </a:lnTo>
                  <a:lnTo>
                    <a:pt x="488" y="4823"/>
                  </a:lnTo>
                  <a:lnTo>
                    <a:pt x="488" y="24"/>
                  </a:lnTo>
                  <a:lnTo>
                    <a:pt x="0"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400;p34">
              <a:extLst>
                <a:ext uri="{FF2B5EF4-FFF2-40B4-BE49-F238E27FC236}">
                  <a16:creationId xmlns:a16="http://schemas.microsoft.com/office/drawing/2014/main" id="{FE91F0AA-90A1-4F97-F777-A2CD33F7F835}"/>
                </a:ext>
              </a:extLst>
            </p:cNvPr>
            <p:cNvSpPr/>
            <p:nvPr/>
          </p:nvSpPr>
          <p:spPr>
            <a:xfrm>
              <a:off x="3405748" y="2916959"/>
              <a:ext cx="40820" cy="532753"/>
            </a:xfrm>
            <a:custGeom>
              <a:avLst/>
              <a:gdLst/>
              <a:ahLst/>
              <a:cxnLst/>
              <a:rect l="l" t="t" r="r" b="b"/>
              <a:pathLst>
                <a:path w="489" h="6382" extrusionOk="0">
                  <a:moveTo>
                    <a:pt x="0" y="0"/>
                  </a:moveTo>
                  <a:lnTo>
                    <a:pt x="0" y="6334"/>
                  </a:lnTo>
                  <a:lnTo>
                    <a:pt x="489" y="6382"/>
                  </a:lnTo>
                  <a:lnTo>
                    <a:pt x="489" y="2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401;p34">
              <a:extLst>
                <a:ext uri="{FF2B5EF4-FFF2-40B4-BE49-F238E27FC236}">
                  <a16:creationId xmlns:a16="http://schemas.microsoft.com/office/drawing/2014/main" id="{DD264E18-E4E9-EBD5-5472-A6CE2485BAF2}"/>
                </a:ext>
              </a:extLst>
            </p:cNvPr>
            <p:cNvSpPr/>
            <p:nvPr/>
          </p:nvSpPr>
          <p:spPr>
            <a:xfrm>
              <a:off x="3446485" y="2855269"/>
              <a:ext cx="41822" cy="597448"/>
            </a:xfrm>
            <a:custGeom>
              <a:avLst/>
              <a:gdLst/>
              <a:ahLst/>
              <a:cxnLst/>
              <a:rect l="l" t="t" r="r" b="b"/>
              <a:pathLst>
                <a:path w="501" h="7157" extrusionOk="0">
                  <a:moveTo>
                    <a:pt x="1" y="1"/>
                  </a:moveTo>
                  <a:lnTo>
                    <a:pt x="1" y="7121"/>
                  </a:lnTo>
                  <a:lnTo>
                    <a:pt x="501" y="7157"/>
                  </a:lnTo>
                  <a:lnTo>
                    <a:pt x="501" y="13"/>
                  </a:lnTo>
                  <a:lnTo>
                    <a:pt x="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402;p34">
              <a:extLst>
                <a:ext uri="{FF2B5EF4-FFF2-40B4-BE49-F238E27FC236}">
                  <a16:creationId xmlns:a16="http://schemas.microsoft.com/office/drawing/2014/main" id="{0B82F2E1-B12C-54C2-799B-03DEF4DEFCEE}"/>
                </a:ext>
              </a:extLst>
            </p:cNvPr>
            <p:cNvSpPr/>
            <p:nvPr/>
          </p:nvSpPr>
          <p:spPr>
            <a:xfrm>
              <a:off x="3542901" y="2960617"/>
              <a:ext cx="40820" cy="501032"/>
            </a:xfrm>
            <a:custGeom>
              <a:avLst/>
              <a:gdLst/>
              <a:ahLst/>
              <a:cxnLst/>
              <a:rect l="l" t="t" r="r" b="b"/>
              <a:pathLst>
                <a:path w="489" h="6002" extrusionOk="0">
                  <a:moveTo>
                    <a:pt x="0" y="1"/>
                  </a:moveTo>
                  <a:lnTo>
                    <a:pt x="0" y="5954"/>
                  </a:lnTo>
                  <a:lnTo>
                    <a:pt x="489" y="6002"/>
                  </a:lnTo>
                  <a:lnTo>
                    <a:pt x="489" y="1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403;p34">
              <a:extLst>
                <a:ext uri="{FF2B5EF4-FFF2-40B4-BE49-F238E27FC236}">
                  <a16:creationId xmlns:a16="http://schemas.microsoft.com/office/drawing/2014/main" id="{4FBD44F6-34C2-9BB9-21C0-48C34F357C43}"/>
                </a:ext>
              </a:extLst>
            </p:cNvPr>
            <p:cNvSpPr/>
            <p:nvPr/>
          </p:nvSpPr>
          <p:spPr>
            <a:xfrm>
              <a:off x="3583638" y="2931818"/>
              <a:ext cx="39819" cy="533839"/>
            </a:xfrm>
            <a:custGeom>
              <a:avLst/>
              <a:gdLst/>
              <a:ahLst/>
              <a:cxnLst/>
              <a:rect l="l" t="t" r="r" b="b"/>
              <a:pathLst>
                <a:path w="477" h="6395" extrusionOk="0">
                  <a:moveTo>
                    <a:pt x="1" y="1"/>
                  </a:moveTo>
                  <a:lnTo>
                    <a:pt x="1" y="6347"/>
                  </a:lnTo>
                  <a:lnTo>
                    <a:pt x="477" y="6394"/>
                  </a:lnTo>
                  <a:lnTo>
                    <a:pt x="477" y="13"/>
                  </a:lnTo>
                  <a:lnTo>
                    <a:pt x="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404;p34">
              <a:extLst>
                <a:ext uri="{FF2B5EF4-FFF2-40B4-BE49-F238E27FC236}">
                  <a16:creationId xmlns:a16="http://schemas.microsoft.com/office/drawing/2014/main" id="{C5E9A03F-A618-3D12-72EC-3FB922F3390F}"/>
                </a:ext>
              </a:extLst>
            </p:cNvPr>
            <p:cNvSpPr/>
            <p:nvPr/>
          </p:nvSpPr>
          <p:spPr>
            <a:xfrm>
              <a:off x="3678050" y="2898009"/>
              <a:ext cx="40820" cy="575577"/>
            </a:xfrm>
            <a:custGeom>
              <a:avLst/>
              <a:gdLst/>
              <a:ahLst/>
              <a:cxnLst/>
              <a:rect l="l" t="t" r="r" b="b"/>
              <a:pathLst>
                <a:path w="489" h="6895" extrusionOk="0">
                  <a:moveTo>
                    <a:pt x="1" y="1"/>
                  </a:moveTo>
                  <a:lnTo>
                    <a:pt x="1" y="6859"/>
                  </a:lnTo>
                  <a:lnTo>
                    <a:pt x="489" y="6895"/>
                  </a:lnTo>
                  <a:lnTo>
                    <a:pt x="489" y="13"/>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405;p34">
              <a:extLst>
                <a:ext uri="{FF2B5EF4-FFF2-40B4-BE49-F238E27FC236}">
                  <a16:creationId xmlns:a16="http://schemas.microsoft.com/office/drawing/2014/main" id="{BA2CB118-F159-6CBE-F7AC-DE86BDDB2C69}"/>
                </a:ext>
              </a:extLst>
            </p:cNvPr>
            <p:cNvSpPr/>
            <p:nvPr/>
          </p:nvSpPr>
          <p:spPr>
            <a:xfrm>
              <a:off x="3718787" y="2910948"/>
              <a:ext cx="40904" cy="566645"/>
            </a:xfrm>
            <a:custGeom>
              <a:avLst/>
              <a:gdLst/>
              <a:ahLst/>
              <a:cxnLst/>
              <a:rect l="l" t="t" r="r" b="b"/>
              <a:pathLst>
                <a:path w="490" h="6788" extrusionOk="0">
                  <a:moveTo>
                    <a:pt x="1" y="1"/>
                  </a:moveTo>
                  <a:lnTo>
                    <a:pt x="1" y="6740"/>
                  </a:lnTo>
                  <a:lnTo>
                    <a:pt x="489" y="6787"/>
                  </a:lnTo>
                  <a:lnTo>
                    <a:pt x="489" y="13"/>
                  </a:lnTo>
                  <a:lnTo>
                    <a:pt x="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406;p34">
              <a:extLst>
                <a:ext uri="{FF2B5EF4-FFF2-40B4-BE49-F238E27FC236}">
                  <a16:creationId xmlns:a16="http://schemas.microsoft.com/office/drawing/2014/main" id="{ECAE4143-4A72-90FB-2625-88D2E621A1BC}"/>
                </a:ext>
              </a:extLst>
            </p:cNvPr>
            <p:cNvSpPr/>
            <p:nvPr/>
          </p:nvSpPr>
          <p:spPr>
            <a:xfrm>
              <a:off x="3814201" y="2818539"/>
              <a:ext cx="40904" cy="666985"/>
            </a:xfrm>
            <a:custGeom>
              <a:avLst/>
              <a:gdLst/>
              <a:ahLst/>
              <a:cxnLst/>
              <a:rect l="l" t="t" r="r" b="b"/>
              <a:pathLst>
                <a:path w="490" h="7990" extrusionOk="0">
                  <a:moveTo>
                    <a:pt x="1" y="0"/>
                  </a:moveTo>
                  <a:lnTo>
                    <a:pt x="1" y="7954"/>
                  </a:lnTo>
                  <a:lnTo>
                    <a:pt x="489" y="7989"/>
                  </a:lnTo>
                  <a:lnTo>
                    <a:pt x="489" y="12"/>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407;p34">
              <a:extLst>
                <a:ext uri="{FF2B5EF4-FFF2-40B4-BE49-F238E27FC236}">
                  <a16:creationId xmlns:a16="http://schemas.microsoft.com/office/drawing/2014/main" id="{1E8AAE3F-3CD4-5737-BD05-FFABAF9E8C1D}"/>
                </a:ext>
              </a:extLst>
            </p:cNvPr>
            <p:cNvSpPr/>
            <p:nvPr/>
          </p:nvSpPr>
          <p:spPr>
            <a:xfrm>
              <a:off x="3855022" y="2782728"/>
              <a:ext cx="40820" cy="706804"/>
            </a:xfrm>
            <a:custGeom>
              <a:avLst/>
              <a:gdLst/>
              <a:ahLst/>
              <a:cxnLst/>
              <a:rect l="l" t="t" r="r" b="b"/>
              <a:pathLst>
                <a:path w="489" h="8467" extrusionOk="0">
                  <a:moveTo>
                    <a:pt x="0" y="1"/>
                  </a:moveTo>
                  <a:lnTo>
                    <a:pt x="0" y="8418"/>
                  </a:lnTo>
                  <a:lnTo>
                    <a:pt x="488" y="8466"/>
                  </a:lnTo>
                  <a:lnTo>
                    <a:pt x="488" y="13"/>
                  </a:lnTo>
                  <a:lnTo>
                    <a:pt x="0"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408;p34">
              <a:extLst>
                <a:ext uri="{FF2B5EF4-FFF2-40B4-BE49-F238E27FC236}">
                  <a16:creationId xmlns:a16="http://schemas.microsoft.com/office/drawing/2014/main" id="{112C899F-9910-CEC3-F40F-295E32191CB7}"/>
                </a:ext>
              </a:extLst>
            </p:cNvPr>
            <p:cNvSpPr/>
            <p:nvPr/>
          </p:nvSpPr>
          <p:spPr>
            <a:xfrm>
              <a:off x="3949434" y="2716197"/>
              <a:ext cx="41822" cy="782268"/>
            </a:xfrm>
            <a:custGeom>
              <a:avLst/>
              <a:gdLst/>
              <a:ahLst/>
              <a:cxnLst/>
              <a:rect l="l" t="t" r="r" b="b"/>
              <a:pathLst>
                <a:path w="501" h="9371" extrusionOk="0">
                  <a:moveTo>
                    <a:pt x="0" y="0"/>
                  </a:moveTo>
                  <a:lnTo>
                    <a:pt x="0" y="9323"/>
                  </a:lnTo>
                  <a:lnTo>
                    <a:pt x="500" y="9370"/>
                  </a:lnTo>
                  <a:lnTo>
                    <a:pt x="5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409;p34">
              <a:extLst>
                <a:ext uri="{FF2B5EF4-FFF2-40B4-BE49-F238E27FC236}">
                  <a16:creationId xmlns:a16="http://schemas.microsoft.com/office/drawing/2014/main" id="{81004907-D578-083D-41F4-FFDBCADD091F}"/>
                </a:ext>
              </a:extLst>
            </p:cNvPr>
            <p:cNvSpPr/>
            <p:nvPr/>
          </p:nvSpPr>
          <p:spPr>
            <a:xfrm>
              <a:off x="3991173" y="2683390"/>
              <a:ext cx="40820" cy="817996"/>
            </a:xfrm>
            <a:custGeom>
              <a:avLst/>
              <a:gdLst/>
              <a:ahLst/>
              <a:cxnLst/>
              <a:rect l="l" t="t" r="r" b="b"/>
              <a:pathLst>
                <a:path w="489" h="9799" extrusionOk="0">
                  <a:moveTo>
                    <a:pt x="0" y="0"/>
                  </a:moveTo>
                  <a:lnTo>
                    <a:pt x="0" y="9763"/>
                  </a:lnTo>
                  <a:lnTo>
                    <a:pt x="488" y="9799"/>
                  </a:lnTo>
                  <a:lnTo>
                    <a:pt x="488"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410;p34">
              <a:extLst>
                <a:ext uri="{FF2B5EF4-FFF2-40B4-BE49-F238E27FC236}">
                  <a16:creationId xmlns:a16="http://schemas.microsoft.com/office/drawing/2014/main" id="{23FB98E4-34A1-E999-0350-002DDEC99667}"/>
                </a:ext>
              </a:extLst>
            </p:cNvPr>
            <p:cNvSpPr/>
            <p:nvPr/>
          </p:nvSpPr>
          <p:spPr>
            <a:xfrm>
              <a:off x="2838188" y="2878893"/>
              <a:ext cx="170044" cy="125634"/>
            </a:xfrm>
            <a:custGeom>
              <a:avLst/>
              <a:gdLst/>
              <a:ahLst/>
              <a:cxnLst/>
              <a:rect l="l" t="t" r="r" b="b"/>
              <a:pathLst>
                <a:path w="2037" h="1505" extrusionOk="0">
                  <a:moveTo>
                    <a:pt x="271" y="1"/>
                  </a:moveTo>
                  <a:cubicBezTo>
                    <a:pt x="132" y="1"/>
                    <a:pt x="12" y="112"/>
                    <a:pt x="1" y="254"/>
                  </a:cubicBezTo>
                  <a:lnTo>
                    <a:pt x="1" y="1159"/>
                  </a:lnTo>
                  <a:cubicBezTo>
                    <a:pt x="13" y="1313"/>
                    <a:pt x="156" y="1444"/>
                    <a:pt x="311" y="1444"/>
                  </a:cubicBezTo>
                  <a:lnTo>
                    <a:pt x="1727" y="1504"/>
                  </a:lnTo>
                  <a:lnTo>
                    <a:pt x="1739" y="1504"/>
                  </a:lnTo>
                  <a:cubicBezTo>
                    <a:pt x="1746" y="1504"/>
                    <a:pt x="1754" y="1505"/>
                    <a:pt x="1761" y="1505"/>
                  </a:cubicBezTo>
                  <a:cubicBezTo>
                    <a:pt x="1906" y="1505"/>
                    <a:pt x="2026" y="1390"/>
                    <a:pt x="2037" y="1242"/>
                  </a:cubicBezTo>
                  <a:lnTo>
                    <a:pt x="2037" y="325"/>
                  </a:lnTo>
                  <a:cubicBezTo>
                    <a:pt x="2025" y="158"/>
                    <a:pt x="1894" y="39"/>
                    <a:pt x="1727" y="39"/>
                  </a:cubicBezTo>
                  <a:lnTo>
                    <a:pt x="311" y="4"/>
                  </a:lnTo>
                  <a:cubicBezTo>
                    <a:pt x="297" y="2"/>
                    <a:pt x="284" y="1"/>
                    <a:pt x="271"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411;p34">
              <a:extLst>
                <a:ext uri="{FF2B5EF4-FFF2-40B4-BE49-F238E27FC236}">
                  <a16:creationId xmlns:a16="http://schemas.microsoft.com/office/drawing/2014/main" id="{E0D4AFFA-4ED4-1A7E-457A-2CCF8C94382D}"/>
                </a:ext>
              </a:extLst>
            </p:cNvPr>
            <p:cNvSpPr/>
            <p:nvPr/>
          </p:nvSpPr>
          <p:spPr>
            <a:xfrm>
              <a:off x="2858139" y="2898009"/>
              <a:ext cx="38817" cy="79638"/>
            </a:xfrm>
            <a:custGeom>
              <a:avLst/>
              <a:gdLst/>
              <a:ahLst/>
              <a:cxnLst/>
              <a:rect l="l" t="t" r="r" b="b"/>
              <a:pathLst>
                <a:path w="465" h="954" extrusionOk="0">
                  <a:moveTo>
                    <a:pt x="167" y="1"/>
                  </a:moveTo>
                  <a:lnTo>
                    <a:pt x="167" y="72"/>
                  </a:lnTo>
                  <a:cubicBezTo>
                    <a:pt x="72" y="72"/>
                    <a:pt x="0" y="156"/>
                    <a:pt x="12" y="251"/>
                  </a:cubicBezTo>
                  <a:cubicBezTo>
                    <a:pt x="12" y="346"/>
                    <a:pt x="48" y="418"/>
                    <a:pt x="179" y="501"/>
                  </a:cubicBezTo>
                  <a:cubicBezTo>
                    <a:pt x="274" y="572"/>
                    <a:pt x="310" y="632"/>
                    <a:pt x="310" y="680"/>
                  </a:cubicBezTo>
                  <a:cubicBezTo>
                    <a:pt x="310" y="727"/>
                    <a:pt x="274" y="751"/>
                    <a:pt x="226" y="751"/>
                  </a:cubicBezTo>
                  <a:cubicBezTo>
                    <a:pt x="179" y="751"/>
                    <a:pt x="155" y="727"/>
                    <a:pt x="155" y="668"/>
                  </a:cubicBezTo>
                  <a:lnTo>
                    <a:pt x="155" y="608"/>
                  </a:lnTo>
                  <a:lnTo>
                    <a:pt x="0" y="608"/>
                  </a:lnTo>
                  <a:lnTo>
                    <a:pt x="0" y="668"/>
                  </a:lnTo>
                  <a:cubicBezTo>
                    <a:pt x="0" y="763"/>
                    <a:pt x="72" y="846"/>
                    <a:pt x="167" y="870"/>
                  </a:cubicBezTo>
                  <a:lnTo>
                    <a:pt x="167" y="953"/>
                  </a:lnTo>
                  <a:lnTo>
                    <a:pt x="298" y="953"/>
                  </a:lnTo>
                  <a:lnTo>
                    <a:pt x="298" y="870"/>
                  </a:lnTo>
                  <a:cubicBezTo>
                    <a:pt x="393" y="870"/>
                    <a:pt x="464" y="775"/>
                    <a:pt x="464" y="680"/>
                  </a:cubicBezTo>
                  <a:cubicBezTo>
                    <a:pt x="464" y="584"/>
                    <a:pt x="417" y="525"/>
                    <a:pt x="298" y="429"/>
                  </a:cubicBezTo>
                  <a:cubicBezTo>
                    <a:pt x="191" y="358"/>
                    <a:pt x="167" y="310"/>
                    <a:pt x="167" y="263"/>
                  </a:cubicBezTo>
                  <a:cubicBezTo>
                    <a:pt x="167" y="215"/>
                    <a:pt x="191" y="191"/>
                    <a:pt x="238" y="191"/>
                  </a:cubicBezTo>
                  <a:lnTo>
                    <a:pt x="250" y="191"/>
                  </a:lnTo>
                  <a:cubicBezTo>
                    <a:pt x="298" y="191"/>
                    <a:pt x="322" y="227"/>
                    <a:pt x="310" y="263"/>
                  </a:cubicBezTo>
                  <a:lnTo>
                    <a:pt x="310" y="299"/>
                  </a:lnTo>
                  <a:lnTo>
                    <a:pt x="464" y="299"/>
                  </a:lnTo>
                  <a:lnTo>
                    <a:pt x="464" y="275"/>
                  </a:lnTo>
                  <a:cubicBezTo>
                    <a:pt x="464" y="168"/>
                    <a:pt x="393" y="84"/>
                    <a:pt x="298" y="72"/>
                  </a:cubicBezTo>
                  <a:lnTo>
                    <a:pt x="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412;p34">
              <a:extLst>
                <a:ext uri="{FF2B5EF4-FFF2-40B4-BE49-F238E27FC236}">
                  <a16:creationId xmlns:a16="http://schemas.microsoft.com/office/drawing/2014/main" id="{E156A70C-E84C-84E5-C87E-38568E9413B6}"/>
                </a:ext>
              </a:extLst>
            </p:cNvPr>
            <p:cNvSpPr/>
            <p:nvPr/>
          </p:nvSpPr>
          <p:spPr>
            <a:xfrm>
              <a:off x="2919745" y="2900013"/>
              <a:ext cx="69620" cy="83561"/>
            </a:xfrm>
            <a:custGeom>
              <a:avLst/>
              <a:gdLst/>
              <a:ahLst/>
              <a:cxnLst/>
              <a:rect l="l" t="t" r="r" b="b"/>
              <a:pathLst>
                <a:path w="834" h="1001" extrusionOk="0">
                  <a:moveTo>
                    <a:pt x="238" y="1"/>
                  </a:moveTo>
                  <a:lnTo>
                    <a:pt x="238" y="548"/>
                  </a:lnTo>
                  <a:lnTo>
                    <a:pt x="0" y="536"/>
                  </a:lnTo>
                  <a:lnTo>
                    <a:pt x="0" y="536"/>
                  </a:lnTo>
                  <a:cubicBezTo>
                    <a:pt x="167" y="727"/>
                    <a:pt x="250" y="822"/>
                    <a:pt x="417" y="1001"/>
                  </a:cubicBezTo>
                  <a:lnTo>
                    <a:pt x="834" y="560"/>
                  </a:lnTo>
                  <a:lnTo>
                    <a:pt x="584" y="560"/>
                  </a:lnTo>
                  <a:lnTo>
                    <a:pt x="584" y="13"/>
                  </a:lnTo>
                  <a:lnTo>
                    <a:pt x="238" y="1"/>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413;p34">
              <a:extLst>
                <a:ext uri="{FF2B5EF4-FFF2-40B4-BE49-F238E27FC236}">
                  <a16:creationId xmlns:a16="http://schemas.microsoft.com/office/drawing/2014/main" id="{DECB9104-2954-9A1A-A81A-6C9AD8A3AE1C}"/>
                </a:ext>
              </a:extLst>
            </p:cNvPr>
            <p:cNvSpPr/>
            <p:nvPr/>
          </p:nvSpPr>
          <p:spPr>
            <a:xfrm>
              <a:off x="3592570" y="2694242"/>
              <a:ext cx="171045" cy="133314"/>
            </a:xfrm>
            <a:custGeom>
              <a:avLst/>
              <a:gdLst/>
              <a:ahLst/>
              <a:cxnLst/>
              <a:rect l="l" t="t" r="r" b="b"/>
              <a:pathLst>
                <a:path w="2049" h="1597" extrusionOk="0">
                  <a:moveTo>
                    <a:pt x="291" y="0"/>
                  </a:moveTo>
                  <a:cubicBezTo>
                    <a:pt x="144" y="0"/>
                    <a:pt x="12" y="127"/>
                    <a:pt x="1" y="287"/>
                  </a:cubicBezTo>
                  <a:lnTo>
                    <a:pt x="1" y="1263"/>
                  </a:lnTo>
                  <a:cubicBezTo>
                    <a:pt x="13" y="1430"/>
                    <a:pt x="144" y="1561"/>
                    <a:pt x="310" y="1561"/>
                  </a:cubicBezTo>
                  <a:lnTo>
                    <a:pt x="1739" y="1597"/>
                  </a:lnTo>
                  <a:cubicBezTo>
                    <a:pt x="1906" y="1597"/>
                    <a:pt x="2037" y="1466"/>
                    <a:pt x="2049" y="1299"/>
                  </a:cubicBezTo>
                  <a:lnTo>
                    <a:pt x="2049" y="299"/>
                  </a:lnTo>
                  <a:cubicBezTo>
                    <a:pt x="2037" y="144"/>
                    <a:pt x="1906" y="13"/>
                    <a:pt x="1739" y="13"/>
                  </a:cubicBezTo>
                  <a:lnTo>
                    <a:pt x="310" y="1"/>
                  </a:lnTo>
                  <a:cubicBezTo>
                    <a:pt x="304" y="1"/>
                    <a:pt x="297" y="0"/>
                    <a:pt x="291"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414;p34">
              <a:extLst>
                <a:ext uri="{FF2B5EF4-FFF2-40B4-BE49-F238E27FC236}">
                  <a16:creationId xmlns:a16="http://schemas.microsoft.com/office/drawing/2014/main" id="{4E245553-9F88-6C6D-00A4-5F51DF87950A}"/>
                </a:ext>
              </a:extLst>
            </p:cNvPr>
            <p:cNvSpPr/>
            <p:nvPr/>
          </p:nvSpPr>
          <p:spPr>
            <a:xfrm>
              <a:off x="3612437" y="2714193"/>
              <a:ext cx="39902" cy="85564"/>
            </a:xfrm>
            <a:custGeom>
              <a:avLst/>
              <a:gdLst/>
              <a:ahLst/>
              <a:cxnLst/>
              <a:rect l="l" t="t" r="r" b="b"/>
              <a:pathLst>
                <a:path w="478" h="1025" extrusionOk="0">
                  <a:moveTo>
                    <a:pt x="168" y="0"/>
                  </a:moveTo>
                  <a:lnTo>
                    <a:pt x="168" y="84"/>
                  </a:lnTo>
                  <a:cubicBezTo>
                    <a:pt x="72" y="95"/>
                    <a:pt x="1" y="191"/>
                    <a:pt x="13" y="286"/>
                  </a:cubicBezTo>
                  <a:cubicBezTo>
                    <a:pt x="13" y="381"/>
                    <a:pt x="60" y="453"/>
                    <a:pt x="180" y="548"/>
                  </a:cubicBezTo>
                  <a:cubicBezTo>
                    <a:pt x="287" y="631"/>
                    <a:pt x="310" y="679"/>
                    <a:pt x="310" y="738"/>
                  </a:cubicBezTo>
                  <a:lnTo>
                    <a:pt x="310" y="762"/>
                  </a:lnTo>
                  <a:cubicBezTo>
                    <a:pt x="310" y="798"/>
                    <a:pt x="275" y="822"/>
                    <a:pt x="227" y="822"/>
                  </a:cubicBezTo>
                  <a:lnTo>
                    <a:pt x="215" y="822"/>
                  </a:lnTo>
                  <a:cubicBezTo>
                    <a:pt x="180" y="810"/>
                    <a:pt x="144" y="774"/>
                    <a:pt x="156" y="738"/>
                  </a:cubicBezTo>
                  <a:lnTo>
                    <a:pt x="156" y="667"/>
                  </a:lnTo>
                  <a:lnTo>
                    <a:pt x="13" y="667"/>
                  </a:lnTo>
                  <a:lnTo>
                    <a:pt x="13" y="726"/>
                  </a:lnTo>
                  <a:cubicBezTo>
                    <a:pt x="1" y="834"/>
                    <a:pt x="72" y="929"/>
                    <a:pt x="168" y="941"/>
                  </a:cubicBezTo>
                  <a:lnTo>
                    <a:pt x="168" y="1024"/>
                  </a:lnTo>
                  <a:lnTo>
                    <a:pt x="299" y="1024"/>
                  </a:lnTo>
                  <a:lnTo>
                    <a:pt x="299" y="941"/>
                  </a:lnTo>
                  <a:cubicBezTo>
                    <a:pt x="406" y="929"/>
                    <a:pt x="477" y="834"/>
                    <a:pt x="465" y="726"/>
                  </a:cubicBezTo>
                  <a:cubicBezTo>
                    <a:pt x="465" y="631"/>
                    <a:pt x="418" y="560"/>
                    <a:pt x="299" y="465"/>
                  </a:cubicBezTo>
                  <a:cubicBezTo>
                    <a:pt x="191" y="381"/>
                    <a:pt x="168" y="345"/>
                    <a:pt x="168" y="286"/>
                  </a:cubicBezTo>
                  <a:lnTo>
                    <a:pt x="168" y="262"/>
                  </a:lnTo>
                  <a:cubicBezTo>
                    <a:pt x="168" y="226"/>
                    <a:pt x="203" y="203"/>
                    <a:pt x="239" y="203"/>
                  </a:cubicBezTo>
                  <a:lnTo>
                    <a:pt x="263" y="203"/>
                  </a:lnTo>
                  <a:cubicBezTo>
                    <a:pt x="299" y="215"/>
                    <a:pt x="322" y="250"/>
                    <a:pt x="322" y="286"/>
                  </a:cubicBezTo>
                  <a:lnTo>
                    <a:pt x="322" y="322"/>
                  </a:lnTo>
                  <a:lnTo>
                    <a:pt x="465" y="322"/>
                  </a:lnTo>
                  <a:lnTo>
                    <a:pt x="465" y="298"/>
                  </a:lnTo>
                  <a:cubicBezTo>
                    <a:pt x="477" y="191"/>
                    <a:pt x="406" y="95"/>
                    <a:pt x="299" y="84"/>
                  </a:cubicBezTo>
                  <a:lnTo>
                    <a:pt x="2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415;p34">
              <a:extLst>
                <a:ext uri="{FF2B5EF4-FFF2-40B4-BE49-F238E27FC236}">
                  <a16:creationId xmlns:a16="http://schemas.microsoft.com/office/drawing/2014/main" id="{40212314-5BBC-D37B-8D34-C087A8BBC997}"/>
                </a:ext>
              </a:extLst>
            </p:cNvPr>
            <p:cNvSpPr/>
            <p:nvPr/>
          </p:nvSpPr>
          <p:spPr>
            <a:xfrm>
              <a:off x="3674127" y="2715195"/>
              <a:ext cx="68619" cy="91491"/>
            </a:xfrm>
            <a:custGeom>
              <a:avLst/>
              <a:gdLst/>
              <a:ahLst/>
              <a:cxnLst/>
              <a:rect l="l" t="t" r="r" b="b"/>
              <a:pathLst>
                <a:path w="822" h="1096" extrusionOk="0">
                  <a:moveTo>
                    <a:pt x="405" y="0"/>
                  </a:moveTo>
                  <a:lnTo>
                    <a:pt x="0" y="488"/>
                  </a:lnTo>
                  <a:lnTo>
                    <a:pt x="250" y="488"/>
                  </a:lnTo>
                  <a:lnTo>
                    <a:pt x="250" y="1084"/>
                  </a:lnTo>
                  <a:lnTo>
                    <a:pt x="584" y="1095"/>
                  </a:lnTo>
                  <a:lnTo>
                    <a:pt x="584" y="500"/>
                  </a:lnTo>
                  <a:lnTo>
                    <a:pt x="822" y="500"/>
                  </a:lnTo>
                  <a:lnTo>
                    <a:pt x="405" y="0"/>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416;p34">
              <a:extLst>
                <a:ext uri="{FF2B5EF4-FFF2-40B4-BE49-F238E27FC236}">
                  <a16:creationId xmlns:a16="http://schemas.microsoft.com/office/drawing/2014/main" id="{B81ADBC2-52EC-8611-87F4-78F926647D17}"/>
                </a:ext>
              </a:extLst>
            </p:cNvPr>
            <p:cNvSpPr/>
            <p:nvPr/>
          </p:nvSpPr>
          <p:spPr>
            <a:xfrm>
              <a:off x="3224854" y="1470220"/>
              <a:ext cx="510966" cy="688606"/>
            </a:xfrm>
            <a:custGeom>
              <a:avLst/>
              <a:gdLst/>
              <a:ahLst/>
              <a:cxnLst/>
              <a:rect l="l" t="t" r="r" b="b"/>
              <a:pathLst>
                <a:path w="6121" h="8249" extrusionOk="0">
                  <a:moveTo>
                    <a:pt x="1925" y="1"/>
                  </a:moveTo>
                  <a:cubicBezTo>
                    <a:pt x="1725" y="1"/>
                    <a:pt x="1524" y="15"/>
                    <a:pt x="1322" y="43"/>
                  </a:cubicBezTo>
                  <a:lnTo>
                    <a:pt x="1322" y="4151"/>
                  </a:lnTo>
                  <a:cubicBezTo>
                    <a:pt x="893" y="5484"/>
                    <a:pt x="441" y="6806"/>
                    <a:pt x="0" y="8128"/>
                  </a:cubicBezTo>
                  <a:cubicBezTo>
                    <a:pt x="387" y="8211"/>
                    <a:pt x="773" y="8249"/>
                    <a:pt x="1159" y="8249"/>
                  </a:cubicBezTo>
                  <a:cubicBezTo>
                    <a:pt x="1214" y="8249"/>
                    <a:pt x="1268" y="8248"/>
                    <a:pt x="1322" y="8247"/>
                  </a:cubicBezTo>
                  <a:cubicBezTo>
                    <a:pt x="3834" y="8187"/>
                    <a:pt x="6108" y="6306"/>
                    <a:pt x="6120" y="3841"/>
                  </a:cubicBezTo>
                  <a:cubicBezTo>
                    <a:pt x="6120" y="1691"/>
                    <a:pt x="4128" y="1"/>
                    <a:pt x="1925" y="1"/>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417;p34">
              <a:extLst>
                <a:ext uri="{FF2B5EF4-FFF2-40B4-BE49-F238E27FC236}">
                  <a16:creationId xmlns:a16="http://schemas.microsoft.com/office/drawing/2014/main" id="{A7AAC810-9289-6989-D9C2-5BF34833B3BC}"/>
                </a:ext>
              </a:extLst>
            </p:cNvPr>
            <p:cNvSpPr/>
            <p:nvPr/>
          </p:nvSpPr>
          <p:spPr>
            <a:xfrm>
              <a:off x="2932684" y="1473810"/>
              <a:ext cx="402612" cy="674916"/>
            </a:xfrm>
            <a:custGeom>
              <a:avLst/>
              <a:gdLst/>
              <a:ahLst/>
              <a:cxnLst/>
              <a:rect l="l" t="t" r="r" b="b"/>
              <a:pathLst>
                <a:path w="4823" h="8085" extrusionOk="0">
                  <a:moveTo>
                    <a:pt x="4822" y="0"/>
                  </a:moveTo>
                  <a:cubicBezTo>
                    <a:pt x="2488" y="238"/>
                    <a:pt x="0" y="2072"/>
                    <a:pt x="36" y="4406"/>
                  </a:cubicBezTo>
                  <a:cubicBezTo>
                    <a:pt x="71" y="6168"/>
                    <a:pt x="1631" y="7763"/>
                    <a:pt x="3500" y="8085"/>
                  </a:cubicBezTo>
                  <a:cubicBezTo>
                    <a:pt x="3941" y="6763"/>
                    <a:pt x="4393" y="5429"/>
                    <a:pt x="4822" y="4108"/>
                  </a:cubicBezTo>
                  <a:lnTo>
                    <a:pt x="4822" y="0"/>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418;p34">
              <a:extLst>
                <a:ext uri="{FF2B5EF4-FFF2-40B4-BE49-F238E27FC236}">
                  <a16:creationId xmlns:a16="http://schemas.microsoft.com/office/drawing/2014/main" id="{5ECF54A2-6169-F4D5-94DB-4B571980C53F}"/>
                </a:ext>
              </a:extLst>
            </p:cNvPr>
            <p:cNvSpPr/>
            <p:nvPr/>
          </p:nvSpPr>
          <p:spPr>
            <a:xfrm>
              <a:off x="3138372" y="1655706"/>
              <a:ext cx="52758" cy="60688"/>
            </a:xfrm>
            <a:custGeom>
              <a:avLst/>
              <a:gdLst/>
              <a:ahLst/>
              <a:cxnLst/>
              <a:rect l="l" t="t" r="r" b="b"/>
              <a:pathLst>
                <a:path w="632" h="727" fill="none" extrusionOk="0">
                  <a:moveTo>
                    <a:pt x="632" y="250"/>
                  </a:moveTo>
                  <a:cubicBezTo>
                    <a:pt x="620" y="107"/>
                    <a:pt x="489" y="0"/>
                    <a:pt x="346" y="12"/>
                  </a:cubicBezTo>
                  <a:cubicBezTo>
                    <a:pt x="334" y="12"/>
                    <a:pt x="322" y="12"/>
                    <a:pt x="310" y="12"/>
                  </a:cubicBezTo>
                  <a:cubicBezTo>
                    <a:pt x="155" y="12"/>
                    <a:pt x="13" y="143"/>
                    <a:pt x="1" y="298"/>
                  </a:cubicBezTo>
                  <a:lnTo>
                    <a:pt x="1" y="464"/>
                  </a:lnTo>
                  <a:cubicBezTo>
                    <a:pt x="13" y="607"/>
                    <a:pt x="144" y="726"/>
                    <a:pt x="286" y="703"/>
                  </a:cubicBezTo>
                  <a:cubicBezTo>
                    <a:pt x="298" y="703"/>
                    <a:pt x="310" y="703"/>
                    <a:pt x="310" y="703"/>
                  </a:cubicBezTo>
                  <a:cubicBezTo>
                    <a:pt x="477" y="703"/>
                    <a:pt x="608" y="583"/>
                    <a:pt x="632" y="41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419;p34">
              <a:extLst>
                <a:ext uri="{FF2B5EF4-FFF2-40B4-BE49-F238E27FC236}">
                  <a16:creationId xmlns:a16="http://schemas.microsoft.com/office/drawing/2014/main" id="{0F7CD94E-9829-E46E-550B-F42A04390513}"/>
                </a:ext>
              </a:extLst>
            </p:cNvPr>
            <p:cNvSpPr/>
            <p:nvPr/>
          </p:nvSpPr>
          <p:spPr>
            <a:xfrm>
              <a:off x="3118504" y="1859390"/>
              <a:ext cx="92493" cy="140242"/>
            </a:xfrm>
            <a:custGeom>
              <a:avLst/>
              <a:gdLst/>
              <a:ahLst/>
              <a:cxnLst/>
              <a:rect l="l" t="t" r="r" b="b"/>
              <a:pathLst>
                <a:path w="1108" h="1680" fill="none" extrusionOk="0">
                  <a:moveTo>
                    <a:pt x="1" y="977"/>
                  </a:moveTo>
                  <a:lnTo>
                    <a:pt x="1" y="1513"/>
                  </a:lnTo>
                  <a:cubicBezTo>
                    <a:pt x="1" y="1608"/>
                    <a:pt x="96" y="1680"/>
                    <a:pt x="191" y="1668"/>
                  </a:cubicBezTo>
                  <a:lnTo>
                    <a:pt x="203" y="1668"/>
                  </a:lnTo>
                  <a:lnTo>
                    <a:pt x="203" y="1668"/>
                  </a:lnTo>
                  <a:cubicBezTo>
                    <a:pt x="310" y="1668"/>
                    <a:pt x="393" y="1596"/>
                    <a:pt x="405" y="1489"/>
                  </a:cubicBezTo>
                  <a:lnTo>
                    <a:pt x="405" y="144"/>
                  </a:lnTo>
                  <a:cubicBezTo>
                    <a:pt x="417" y="72"/>
                    <a:pt x="477" y="25"/>
                    <a:pt x="548" y="13"/>
                  </a:cubicBezTo>
                  <a:cubicBezTo>
                    <a:pt x="608" y="1"/>
                    <a:pt x="679" y="48"/>
                    <a:pt x="691" y="108"/>
                  </a:cubicBezTo>
                  <a:cubicBezTo>
                    <a:pt x="691" y="120"/>
                    <a:pt x="691" y="120"/>
                    <a:pt x="691" y="120"/>
                  </a:cubicBezTo>
                  <a:lnTo>
                    <a:pt x="691" y="1477"/>
                  </a:lnTo>
                  <a:cubicBezTo>
                    <a:pt x="703" y="1584"/>
                    <a:pt x="786" y="1656"/>
                    <a:pt x="893" y="1644"/>
                  </a:cubicBezTo>
                  <a:lnTo>
                    <a:pt x="905" y="1644"/>
                  </a:lnTo>
                  <a:lnTo>
                    <a:pt x="905" y="1644"/>
                  </a:lnTo>
                  <a:cubicBezTo>
                    <a:pt x="1013" y="1644"/>
                    <a:pt x="1096" y="1561"/>
                    <a:pt x="1108" y="1453"/>
                  </a:cubicBezTo>
                  <a:lnTo>
                    <a:pt x="1108" y="15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420;p34">
              <a:extLst>
                <a:ext uri="{FF2B5EF4-FFF2-40B4-BE49-F238E27FC236}">
                  <a16:creationId xmlns:a16="http://schemas.microsoft.com/office/drawing/2014/main" id="{8DDB541C-D9FF-CA3E-ED52-804C51064170}"/>
                </a:ext>
              </a:extLst>
            </p:cNvPr>
            <p:cNvSpPr/>
            <p:nvPr/>
          </p:nvSpPr>
          <p:spPr>
            <a:xfrm>
              <a:off x="3118504" y="1912063"/>
              <a:ext cx="83" cy="13022"/>
            </a:xfrm>
            <a:custGeom>
              <a:avLst/>
              <a:gdLst/>
              <a:ahLst/>
              <a:cxnLst/>
              <a:rect l="l" t="t" r="r" b="b"/>
              <a:pathLst>
                <a:path w="1" h="156" fill="none" extrusionOk="0">
                  <a:moveTo>
                    <a:pt x="1" y="1"/>
                  </a:moveTo>
                  <a:lnTo>
                    <a:pt x="1" y="15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421;p34">
              <a:extLst>
                <a:ext uri="{FF2B5EF4-FFF2-40B4-BE49-F238E27FC236}">
                  <a16:creationId xmlns:a16="http://schemas.microsoft.com/office/drawing/2014/main" id="{5268A402-6816-B747-9C6E-4EBAF173579D}"/>
                </a:ext>
              </a:extLst>
            </p:cNvPr>
            <p:cNvSpPr/>
            <p:nvPr/>
          </p:nvSpPr>
          <p:spPr>
            <a:xfrm>
              <a:off x="3079771" y="1727246"/>
              <a:ext cx="170044" cy="171045"/>
            </a:xfrm>
            <a:custGeom>
              <a:avLst/>
              <a:gdLst/>
              <a:ahLst/>
              <a:cxnLst/>
              <a:rect l="l" t="t" r="r" b="b"/>
              <a:pathLst>
                <a:path w="2037" h="2049" fill="none" extrusionOk="0">
                  <a:moveTo>
                    <a:pt x="1572" y="1548"/>
                  </a:moveTo>
                  <a:lnTo>
                    <a:pt x="1572" y="500"/>
                  </a:lnTo>
                  <a:cubicBezTo>
                    <a:pt x="1572" y="465"/>
                    <a:pt x="1608" y="441"/>
                    <a:pt x="1643" y="441"/>
                  </a:cubicBezTo>
                  <a:lnTo>
                    <a:pt x="1643" y="441"/>
                  </a:lnTo>
                  <a:cubicBezTo>
                    <a:pt x="1667" y="429"/>
                    <a:pt x="1703" y="453"/>
                    <a:pt x="1703" y="488"/>
                  </a:cubicBezTo>
                  <a:lnTo>
                    <a:pt x="1703" y="1108"/>
                  </a:lnTo>
                  <a:cubicBezTo>
                    <a:pt x="1703" y="1191"/>
                    <a:pt x="1774" y="1250"/>
                    <a:pt x="1858" y="1250"/>
                  </a:cubicBezTo>
                  <a:cubicBezTo>
                    <a:pt x="1953" y="1262"/>
                    <a:pt x="2024" y="1191"/>
                    <a:pt x="2036" y="1096"/>
                  </a:cubicBezTo>
                  <a:lnTo>
                    <a:pt x="2036" y="346"/>
                  </a:lnTo>
                  <a:cubicBezTo>
                    <a:pt x="2036" y="143"/>
                    <a:pt x="1846" y="0"/>
                    <a:pt x="1619" y="12"/>
                  </a:cubicBezTo>
                  <a:lnTo>
                    <a:pt x="417" y="107"/>
                  </a:lnTo>
                  <a:cubicBezTo>
                    <a:pt x="179" y="119"/>
                    <a:pt x="0" y="298"/>
                    <a:pt x="0" y="488"/>
                  </a:cubicBezTo>
                  <a:lnTo>
                    <a:pt x="0" y="1215"/>
                  </a:lnTo>
                  <a:cubicBezTo>
                    <a:pt x="0" y="1298"/>
                    <a:pt x="72" y="1358"/>
                    <a:pt x="143" y="1358"/>
                  </a:cubicBezTo>
                  <a:cubicBezTo>
                    <a:pt x="238" y="1358"/>
                    <a:pt x="322" y="1298"/>
                    <a:pt x="322" y="1203"/>
                  </a:cubicBezTo>
                  <a:lnTo>
                    <a:pt x="322" y="572"/>
                  </a:lnTo>
                  <a:cubicBezTo>
                    <a:pt x="334" y="548"/>
                    <a:pt x="357" y="512"/>
                    <a:pt x="393" y="512"/>
                  </a:cubicBezTo>
                  <a:lnTo>
                    <a:pt x="393" y="512"/>
                  </a:lnTo>
                  <a:cubicBezTo>
                    <a:pt x="429" y="512"/>
                    <a:pt x="453" y="536"/>
                    <a:pt x="465" y="572"/>
                  </a:cubicBezTo>
                  <a:lnTo>
                    <a:pt x="465" y="2048"/>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422;p34">
              <a:extLst>
                <a:ext uri="{FF2B5EF4-FFF2-40B4-BE49-F238E27FC236}">
                  <a16:creationId xmlns:a16="http://schemas.microsoft.com/office/drawing/2014/main" id="{43AA5F2D-4E79-F8A0-AB19-4F100E2F766C}"/>
                </a:ext>
              </a:extLst>
            </p:cNvPr>
            <p:cNvSpPr/>
            <p:nvPr/>
          </p:nvSpPr>
          <p:spPr>
            <a:xfrm>
              <a:off x="3473365" y="1628826"/>
              <a:ext cx="61690" cy="62692"/>
            </a:xfrm>
            <a:custGeom>
              <a:avLst/>
              <a:gdLst/>
              <a:ahLst/>
              <a:cxnLst/>
              <a:rect l="l" t="t" r="r" b="b"/>
              <a:pathLst>
                <a:path w="739" h="751" fill="none" extrusionOk="0">
                  <a:moveTo>
                    <a:pt x="691" y="370"/>
                  </a:moveTo>
                  <a:cubicBezTo>
                    <a:pt x="703" y="501"/>
                    <a:pt x="738" y="691"/>
                    <a:pt x="738" y="691"/>
                  </a:cubicBezTo>
                  <a:lnTo>
                    <a:pt x="0" y="751"/>
                  </a:lnTo>
                  <a:cubicBezTo>
                    <a:pt x="0" y="751"/>
                    <a:pt x="60" y="334"/>
                    <a:pt x="71" y="298"/>
                  </a:cubicBezTo>
                  <a:cubicBezTo>
                    <a:pt x="95" y="155"/>
                    <a:pt x="214" y="36"/>
                    <a:pt x="369" y="1"/>
                  </a:cubicBezTo>
                  <a:cubicBezTo>
                    <a:pt x="512" y="1"/>
                    <a:pt x="643" y="108"/>
                    <a:pt x="667" y="25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423;p34">
              <a:extLst>
                <a:ext uri="{FF2B5EF4-FFF2-40B4-BE49-F238E27FC236}">
                  <a16:creationId xmlns:a16="http://schemas.microsoft.com/office/drawing/2014/main" id="{4B05DE45-E719-697B-5A36-8227CE130319}"/>
                </a:ext>
              </a:extLst>
            </p:cNvPr>
            <p:cNvSpPr/>
            <p:nvPr/>
          </p:nvSpPr>
          <p:spPr>
            <a:xfrm>
              <a:off x="3548828" y="1703371"/>
              <a:ext cx="35895" cy="94497"/>
            </a:xfrm>
            <a:custGeom>
              <a:avLst/>
              <a:gdLst/>
              <a:ahLst/>
              <a:cxnLst/>
              <a:rect l="l" t="t" r="r" b="b"/>
              <a:pathLst>
                <a:path w="430" h="1132" fill="none" extrusionOk="0">
                  <a:moveTo>
                    <a:pt x="430" y="1132"/>
                  </a:moveTo>
                  <a:lnTo>
                    <a:pt x="430" y="358"/>
                  </a:lnTo>
                  <a:cubicBezTo>
                    <a:pt x="430" y="143"/>
                    <a:pt x="239" y="1"/>
                    <a:pt x="1" y="1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424;p34">
              <a:extLst>
                <a:ext uri="{FF2B5EF4-FFF2-40B4-BE49-F238E27FC236}">
                  <a16:creationId xmlns:a16="http://schemas.microsoft.com/office/drawing/2014/main" id="{87CBE321-CE1A-48FB-A593-87CB1261D712}"/>
                </a:ext>
              </a:extLst>
            </p:cNvPr>
            <p:cNvSpPr/>
            <p:nvPr/>
          </p:nvSpPr>
          <p:spPr>
            <a:xfrm>
              <a:off x="3544905" y="1740185"/>
              <a:ext cx="23958" cy="162030"/>
            </a:xfrm>
            <a:custGeom>
              <a:avLst/>
              <a:gdLst/>
              <a:ahLst/>
              <a:cxnLst/>
              <a:rect l="l" t="t" r="r" b="b"/>
              <a:pathLst>
                <a:path w="287" h="1941" fill="none" extrusionOk="0">
                  <a:moveTo>
                    <a:pt x="0" y="1941"/>
                  </a:moveTo>
                  <a:lnTo>
                    <a:pt x="0" y="1679"/>
                  </a:lnTo>
                  <a:lnTo>
                    <a:pt x="238" y="1667"/>
                  </a:lnTo>
                  <a:cubicBezTo>
                    <a:pt x="143" y="1024"/>
                    <a:pt x="96" y="703"/>
                    <a:pt x="0" y="72"/>
                  </a:cubicBezTo>
                  <a:cubicBezTo>
                    <a:pt x="12" y="36"/>
                    <a:pt x="36" y="12"/>
                    <a:pt x="72" y="12"/>
                  </a:cubicBezTo>
                  <a:cubicBezTo>
                    <a:pt x="107" y="0"/>
                    <a:pt x="131" y="24"/>
                    <a:pt x="143" y="60"/>
                  </a:cubicBezTo>
                  <a:lnTo>
                    <a:pt x="143" y="714"/>
                  </a:lnTo>
                  <a:cubicBezTo>
                    <a:pt x="143" y="786"/>
                    <a:pt x="203" y="857"/>
                    <a:pt x="286" y="85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425;p34">
              <a:extLst>
                <a:ext uri="{FF2B5EF4-FFF2-40B4-BE49-F238E27FC236}">
                  <a16:creationId xmlns:a16="http://schemas.microsoft.com/office/drawing/2014/main" id="{47B969BC-9AED-0475-04ED-C1311902FA89}"/>
                </a:ext>
              </a:extLst>
            </p:cNvPr>
            <p:cNvSpPr/>
            <p:nvPr/>
          </p:nvSpPr>
          <p:spPr>
            <a:xfrm>
              <a:off x="3544905" y="1915069"/>
              <a:ext cx="83" cy="15026"/>
            </a:xfrm>
            <a:custGeom>
              <a:avLst/>
              <a:gdLst/>
              <a:ahLst/>
              <a:cxnLst/>
              <a:rect l="l" t="t" r="r" b="b"/>
              <a:pathLst>
                <a:path w="1" h="180" fill="none" extrusionOk="0">
                  <a:moveTo>
                    <a:pt x="0" y="179"/>
                  </a:moveTo>
                  <a:lnTo>
                    <a:pt x="0"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426;p34">
              <a:extLst>
                <a:ext uri="{FF2B5EF4-FFF2-40B4-BE49-F238E27FC236}">
                  <a16:creationId xmlns:a16="http://schemas.microsoft.com/office/drawing/2014/main" id="{4A053C08-12BA-AA98-6313-4F8F2411C6F5}"/>
                </a:ext>
              </a:extLst>
            </p:cNvPr>
            <p:cNvSpPr/>
            <p:nvPr/>
          </p:nvSpPr>
          <p:spPr>
            <a:xfrm>
              <a:off x="3443480" y="1869323"/>
              <a:ext cx="101509" cy="115449"/>
            </a:xfrm>
            <a:custGeom>
              <a:avLst/>
              <a:gdLst/>
              <a:ahLst/>
              <a:cxnLst/>
              <a:rect l="l" t="t" r="r" b="b"/>
              <a:pathLst>
                <a:path w="1216" h="1383" fill="none" extrusionOk="0">
                  <a:moveTo>
                    <a:pt x="25" y="1"/>
                  </a:moveTo>
                  <a:cubicBezTo>
                    <a:pt x="13" y="72"/>
                    <a:pt x="13" y="120"/>
                    <a:pt x="1" y="191"/>
                  </a:cubicBezTo>
                  <a:lnTo>
                    <a:pt x="227" y="180"/>
                  </a:lnTo>
                  <a:lnTo>
                    <a:pt x="227" y="1192"/>
                  </a:lnTo>
                  <a:cubicBezTo>
                    <a:pt x="239" y="1299"/>
                    <a:pt x="322" y="1382"/>
                    <a:pt x="429" y="1370"/>
                  </a:cubicBezTo>
                  <a:lnTo>
                    <a:pt x="441" y="1370"/>
                  </a:lnTo>
                  <a:cubicBezTo>
                    <a:pt x="549" y="1370"/>
                    <a:pt x="644" y="1287"/>
                    <a:pt x="644" y="1180"/>
                  </a:cubicBezTo>
                  <a:lnTo>
                    <a:pt x="644" y="156"/>
                  </a:lnTo>
                  <a:lnTo>
                    <a:pt x="799" y="144"/>
                  </a:lnTo>
                  <a:lnTo>
                    <a:pt x="799" y="1168"/>
                  </a:lnTo>
                  <a:cubicBezTo>
                    <a:pt x="810" y="1275"/>
                    <a:pt x="894" y="1346"/>
                    <a:pt x="1001" y="1346"/>
                  </a:cubicBezTo>
                  <a:lnTo>
                    <a:pt x="1013" y="1346"/>
                  </a:lnTo>
                  <a:cubicBezTo>
                    <a:pt x="1120" y="1346"/>
                    <a:pt x="1215" y="1263"/>
                    <a:pt x="1215" y="1144"/>
                  </a:cubicBezTo>
                  <a:lnTo>
                    <a:pt x="1215" y="906"/>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427;p34">
              <a:extLst>
                <a:ext uri="{FF2B5EF4-FFF2-40B4-BE49-F238E27FC236}">
                  <a16:creationId xmlns:a16="http://schemas.microsoft.com/office/drawing/2014/main" id="{6C245956-ECCD-2CEF-9023-F43A6B837FD3}"/>
                </a:ext>
              </a:extLst>
            </p:cNvPr>
            <p:cNvSpPr/>
            <p:nvPr/>
          </p:nvSpPr>
          <p:spPr>
            <a:xfrm>
              <a:off x="3424614" y="1706376"/>
              <a:ext cx="94497" cy="136235"/>
            </a:xfrm>
            <a:custGeom>
              <a:avLst/>
              <a:gdLst/>
              <a:ahLst/>
              <a:cxnLst/>
              <a:rect l="l" t="t" r="r" b="b"/>
              <a:pathLst>
                <a:path w="1132" h="1632" fill="none" extrusionOk="0">
                  <a:moveTo>
                    <a:pt x="1132" y="0"/>
                  </a:moveTo>
                  <a:lnTo>
                    <a:pt x="417" y="60"/>
                  </a:lnTo>
                  <a:cubicBezTo>
                    <a:pt x="191" y="60"/>
                    <a:pt x="13" y="238"/>
                    <a:pt x="1" y="453"/>
                  </a:cubicBezTo>
                  <a:lnTo>
                    <a:pt x="1" y="1215"/>
                  </a:lnTo>
                  <a:cubicBezTo>
                    <a:pt x="1" y="1286"/>
                    <a:pt x="60" y="1358"/>
                    <a:pt x="144" y="1358"/>
                  </a:cubicBezTo>
                  <a:cubicBezTo>
                    <a:pt x="239" y="1358"/>
                    <a:pt x="322" y="1286"/>
                    <a:pt x="322" y="1203"/>
                  </a:cubicBezTo>
                  <a:lnTo>
                    <a:pt x="322" y="548"/>
                  </a:lnTo>
                  <a:cubicBezTo>
                    <a:pt x="334" y="512"/>
                    <a:pt x="358" y="488"/>
                    <a:pt x="394" y="488"/>
                  </a:cubicBezTo>
                  <a:lnTo>
                    <a:pt x="394" y="488"/>
                  </a:lnTo>
                  <a:cubicBezTo>
                    <a:pt x="429" y="477"/>
                    <a:pt x="453" y="500"/>
                    <a:pt x="453" y="536"/>
                  </a:cubicBezTo>
                  <a:lnTo>
                    <a:pt x="453" y="536"/>
                  </a:lnTo>
                  <a:lnTo>
                    <a:pt x="298" y="163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428;p34">
              <a:extLst>
                <a:ext uri="{FF2B5EF4-FFF2-40B4-BE49-F238E27FC236}">
                  <a16:creationId xmlns:a16="http://schemas.microsoft.com/office/drawing/2014/main" id="{D0019690-F161-9875-3EAE-921A210CE940}"/>
                </a:ext>
              </a:extLst>
            </p:cNvPr>
            <p:cNvSpPr/>
            <p:nvPr/>
          </p:nvSpPr>
          <p:spPr>
            <a:xfrm>
              <a:off x="3805269" y="1663386"/>
              <a:ext cx="107436" cy="99923"/>
            </a:xfrm>
            <a:custGeom>
              <a:avLst/>
              <a:gdLst/>
              <a:ahLst/>
              <a:cxnLst/>
              <a:rect l="l" t="t" r="r" b="b"/>
              <a:pathLst>
                <a:path w="1287" h="1197" extrusionOk="0">
                  <a:moveTo>
                    <a:pt x="951" y="0"/>
                  </a:moveTo>
                  <a:cubicBezTo>
                    <a:pt x="936" y="0"/>
                    <a:pt x="921" y="1"/>
                    <a:pt x="906" y="3"/>
                  </a:cubicBezTo>
                  <a:lnTo>
                    <a:pt x="382" y="39"/>
                  </a:lnTo>
                  <a:cubicBezTo>
                    <a:pt x="179" y="51"/>
                    <a:pt x="13" y="206"/>
                    <a:pt x="1" y="408"/>
                  </a:cubicBezTo>
                  <a:lnTo>
                    <a:pt x="1" y="884"/>
                  </a:lnTo>
                  <a:cubicBezTo>
                    <a:pt x="1" y="884"/>
                    <a:pt x="13" y="896"/>
                    <a:pt x="13" y="908"/>
                  </a:cubicBezTo>
                  <a:cubicBezTo>
                    <a:pt x="35" y="1073"/>
                    <a:pt x="178" y="1197"/>
                    <a:pt x="340" y="1197"/>
                  </a:cubicBezTo>
                  <a:cubicBezTo>
                    <a:pt x="354" y="1197"/>
                    <a:pt x="368" y="1196"/>
                    <a:pt x="382" y="1194"/>
                  </a:cubicBezTo>
                  <a:lnTo>
                    <a:pt x="906" y="1158"/>
                  </a:lnTo>
                  <a:cubicBezTo>
                    <a:pt x="1108" y="1146"/>
                    <a:pt x="1275" y="992"/>
                    <a:pt x="1287" y="789"/>
                  </a:cubicBezTo>
                  <a:lnTo>
                    <a:pt x="1287" y="313"/>
                  </a:lnTo>
                  <a:cubicBezTo>
                    <a:pt x="1287" y="301"/>
                    <a:pt x="1287" y="289"/>
                    <a:pt x="1287" y="277"/>
                  </a:cubicBezTo>
                  <a:cubicBezTo>
                    <a:pt x="1254" y="114"/>
                    <a:pt x="1112" y="0"/>
                    <a:pt x="951" y="0"/>
                  </a:cubicBez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429;p34">
              <a:extLst>
                <a:ext uri="{FF2B5EF4-FFF2-40B4-BE49-F238E27FC236}">
                  <a16:creationId xmlns:a16="http://schemas.microsoft.com/office/drawing/2014/main" id="{BCE615A8-05EB-1D84-1441-1F0AD8C1CE82}"/>
                </a:ext>
              </a:extLst>
            </p:cNvPr>
            <p:cNvSpPr/>
            <p:nvPr/>
          </p:nvSpPr>
          <p:spPr>
            <a:xfrm>
              <a:off x="3960370" y="1662634"/>
              <a:ext cx="48751" cy="82559"/>
            </a:xfrm>
            <a:custGeom>
              <a:avLst/>
              <a:gdLst/>
              <a:ahLst/>
              <a:cxnLst/>
              <a:rect l="l" t="t" r="r" b="b"/>
              <a:pathLst>
                <a:path w="584" h="989" extrusionOk="0">
                  <a:moveTo>
                    <a:pt x="333" y="286"/>
                  </a:moveTo>
                  <a:lnTo>
                    <a:pt x="333" y="667"/>
                  </a:lnTo>
                  <a:lnTo>
                    <a:pt x="167" y="679"/>
                  </a:lnTo>
                  <a:cubicBezTo>
                    <a:pt x="226" y="524"/>
                    <a:pt x="262" y="453"/>
                    <a:pt x="333" y="286"/>
                  </a:cubicBezTo>
                  <a:close/>
                  <a:moveTo>
                    <a:pt x="500" y="0"/>
                  </a:moveTo>
                  <a:lnTo>
                    <a:pt x="322" y="12"/>
                  </a:lnTo>
                  <a:cubicBezTo>
                    <a:pt x="191" y="286"/>
                    <a:pt x="131" y="417"/>
                    <a:pt x="0" y="691"/>
                  </a:cubicBezTo>
                  <a:lnTo>
                    <a:pt x="0" y="834"/>
                  </a:lnTo>
                  <a:lnTo>
                    <a:pt x="333" y="810"/>
                  </a:lnTo>
                  <a:lnTo>
                    <a:pt x="333" y="989"/>
                  </a:lnTo>
                  <a:lnTo>
                    <a:pt x="500" y="977"/>
                  </a:lnTo>
                  <a:lnTo>
                    <a:pt x="500" y="798"/>
                  </a:lnTo>
                  <a:lnTo>
                    <a:pt x="584" y="798"/>
                  </a:lnTo>
                  <a:lnTo>
                    <a:pt x="584" y="667"/>
                  </a:lnTo>
                  <a:lnTo>
                    <a:pt x="500" y="667"/>
                  </a:lnTo>
                  <a:lnTo>
                    <a:pt x="5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430;p34">
              <a:extLst>
                <a:ext uri="{FF2B5EF4-FFF2-40B4-BE49-F238E27FC236}">
                  <a16:creationId xmlns:a16="http://schemas.microsoft.com/office/drawing/2014/main" id="{8A439367-943B-FEBD-D071-57C7A21E7DB4}"/>
                </a:ext>
              </a:extLst>
            </p:cNvPr>
            <p:cNvSpPr/>
            <p:nvPr/>
          </p:nvSpPr>
          <p:spPr>
            <a:xfrm>
              <a:off x="4014964" y="1657626"/>
              <a:ext cx="42824" cy="84980"/>
            </a:xfrm>
            <a:custGeom>
              <a:avLst/>
              <a:gdLst/>
              <a:ahLst/>
              <a:cxnLst/>
              <a:rect l="l" t="t" r="r" b="b"/>
              <a:pathLst>
                <a:path w="513" h="1018" extrusionOk="0">
                  <a:moveTo>
                    <a:pt x="477" y="1"/>
                  </a:moveTo>
                  <a:lnTo>
                    <a:pt x="37" y="37"/>
                  </a:lnTo>
                  <a:cubicBezTo>
                    <a:pt x="25" y="251"/>
                    <a:pt x="13" y="370"/>
                    <a:pt x="1" y="584"/>
                  </a:cubicBezTo>
                  <a:lnTo>
                    <a:pt x="156" y="572"/>
                  </a:lnTo>
                  <a:lnTo>
                    <a:pt x="156" y="560"/>
                  </a:lnTo>
                  <a:cubicBezTo>
                    <a:pt x="156" y="489"/>
                    <a:pt x="191" y="465"/>
                    <a:pt x="251" y="465"/>
                  </a:cubicBezTo>
                  <a:cubicBezTo>
                    <a:pt x="259" y="463"/>
                    <a:pt x="266" y="462"/>
                    <a:pt x="273" y="462"/>
                  </a:cubicBezTo>
                  <a:cubicBezTo>
                    <a:pt x="309" y="462"/>
                    <a:pt x="334" y="489"/>
                    <a:pt x="334" y="549"/>
                  </a:cubicBezTo>
                  <a:lnTo>
                    <a:pt x="334" y="775"/>
                  </a:lnTo>
                  <a:cubicBezTo>
                    <a:pt x="334" y="846"/>
                    <a:pt x="299" y="870"/>
                    <a:pt x="251" y="882"/>
                  </a:cubicBezTo>
                  <a:cubicBezTo>
                    <a:pt x="191" y="882"/>
                    <a:pt x="156" y="858"/>
                    <a:pt x="156" y="787"/>
                  </a:cubicBezTo>
                  <a:lnTo>
                    <a:pt x="156" y="703"/>
                  </a:lnTo>
                  <a:lnTo>
                    <a:pt x="1" y="715"/>
                  </a:lnTo>
                  <a:lnTo>
                    <a:pt x="1" y="787"/>
                  </a:lnTo>
                  <a:cubicBezTo>
                    <a:pt x="1" y="811"/>
                    <a:pt x="1" y="834"/>
                    <a:pt x="1" y="858"/>
                  </a:cubicBezTo>
                  <a:cubicBezTo>
                    <a:pt x="22" y="951"/>
                    <a:pt x="105" y="1018"/>
                    <a:pt x="205" y="1018"/>
                  </a:cubicBezTo>
                  <a:cubicBezTo>
                    <a:pt x="220" y="1018"/>
                    <a:pt x="235" y="1016"/>
                    <a:pt x="251" y="1013"/>
                  </a:cubicBezTo>
                  <a:lnTo>
                    <a:pt x="287" y="1013"/>
                  </a:lnTo>
                  <a:cubicBezTo>
                    <a:pt x="418" y="1001"/>
                    <a:pt x="513" y="882"/>
                    <a:pt x="501" y="751"/>
                  </a:cubicBezTo>
                  <a:lnTo>
                    <a:pt x="501" y="525"/>
                  </a:lnTo>
                  <a:cubicBezTo>
                    <a:pt x="501" y="392"/>
                    <a:pt x="450" y="321"/>
                    <a:pt x="338" y="321"/>
                  </a:cubicBezTo>
                  <a:cubicBezTo>
                    <a:pt x="329" y="321"/>
                    <a:pt x="320" y="322"/>
                    <a:pt x="311" y="322"/>
                  </a:cubicBezTo>
                  <a:cubicBezTo>
                    <a:pt x="251" y="322"/>
                    <a:pt x="203" y="346"/>
                    <a:pt x="168" y="394"/>
                  </a:cubicBezTo>
                  <a:cubicBezTo>
                    <a:pt x="168" y="310"/>
                    <a:pt x="180" y="263"/>
                    <a:pt x="180" y="168"/>
                  </a:cubicBezTo>
                  <a:lnTo>
                    <a:pt x="477" y="144"/>
                  </a:lnTo>
                  <a:lnTo>
                    <a:pt x="4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431;p34">
              <a:extLst>
                <a:ext uri="{FF2B5EF4-FFF2-40B4-BE49-F238E27FC236}">
                  <a16:creationId xmlns:a16="http://schemas.microsoft.com/office/drawing/2014/main" id="{70D12119-C9CB-77FE-6182-25C76F5645B8}"/>
                </a:ext>
              </a:extLst>
            </p:cNvPr>
            <p:cNvSpPr/>
            <p:nvPr/>
          </p:nvSpPr>
          <p:spPr>
            <a:xfrm>
              <a:off x="4065718" y="1653702"/>
              <a:ext cx="67617" cy="85564"/>
            </a:xfrm>
            <a:custGeom>
              <a:avLst/>
              <a:gdLst/>
              <a:ahLst/>
              <a:cxnLst/>
              <a:rect l="l" t="t" r="r" b="b"/>
              <a:pathLst>
                <a:path w="810" h="1025" extrusionOk="0">
                  <a:moveTo>
                    <a:pt x="167" y="107"/>
                  </a:moveTo>
                  <a:cubicBezTo>
                    <a:pt x="203" y="107"/>
                    <a:pt x="226" y="119"/>
                    <a:pt x="226" y="167"/>
                  </a:cubicBezTo>
                  <a:lnTo>
                    <a:pt x="226" y="429"/>
                  </a:lnTo>
                  <a:cubicBezTo>
                    <a:pt x="226" y="477"/>
                    <a:pt x="203" y="488"/>
                    <a:pt x="167" y="500"/>
                  </a:cubicBezTo>
                  <a:cubicBezTo>
                    <a:pt x="131" y="500"/>
                    <a:pt x="107" y="477"/>
                    <a:pt x="107" y="441"/>
                  </a:cubicBezTo>
                  <a:lnTo>
                    <a:pt x="107" y="179"/>
                  </a:lnTo>
                  <a:cubicBezTo>
                    <a:pt x="107" y="131"/>
                    <a:pt x="131" y="107"/>
                    <a:pt x="167" y="107"/>
                  </a:cubicBezTo>
                  <a:close/>
                  <a:moveTo>
                    <a:pt x="205" y="18"/>
                  </a:moveTo>
                  <a:cubicBezTo>
                    <a:pt x="192" y="18"/>
                    <a:pt x="180" y="20"/>
                    <a:pt x="167" y="24"/>
                  </a:cubicBezTo>
                  <a:lnTo>
                    <a:pt x="155" y="24"/>
                  </a:lnTo>
                  <a:cubicBezTo>
                    <a:pt x="60" y="24"/>
                    <a:pt x="0" y="107"/>
                    <a:pt x="0" y="191"/>
                  </a:cubicBezTo>
                  <a:lnTo>
                    <a:pt x="0" y="441"/>
                  </a:lnTo>
                  <a:cubicBezTo>
                    <a:pt x="0" y="453"/>
                    <a:pt x="0" y="465"/>
                    <a:pt x="12" y="488"/>
                  </a:cubicBezTo>
                  <a:cubicBezTo>
                    <a:pt x="22" y="547"/>
                    <a:pt x="72" y="590"/>
                    <a:pt x="129" y="590"/>
                  </a:cubicBezTo>
                  <a:cubicBezTo>
                    <a:pt x="142" y="590"/>
                    <a:pt x="154" y="588"/>
                    <a:pt x="167" y="584"/>
                  </a:cubicBezTo>
                  <a:lnTo>
                    <a:pt x="191" y="584"/>
                  </a:lnTo>
                  <a:cubicBezTo>
                    <a:pt x="274" y="584"/>
                    <a:pt x="334" y="500"/>
                    <a:pt x="334" y="417"/>
                  </a:cubicBezTo>
                  <a:lnTo>
                    <a:pt x="334" y="167"/>
                  </a:lnTo>
                  <a:cubicBezTo>
                    <a:pt x="334" y="155"/>
                    <a:pt x="334" y="143"/>
                    <a:pt x="334" y="119"/>
                  </a:cubicBezTo>
                  <a:cubicBezTo>
                    <a:pt x="314" y="61"/>
                    <a:pt x="262" y="18"/>
                    <a:pt x="205" y="18"/>
                  </a:cubicBezTo>
                  <a:close/>
                  <a:moveTo>
                    <a:pt x="643" y="524"/>
                  </a:moveTo>
                  <a:cubicBezTo>
                    <a:pt x="667" y="524"/>
                    <a:pt x="691" y="548"/>
                    <a:pt x="691" y="584"/>
                  </a:cubicBezTo>
                  <a:lnTo>
                    <a:pt x="691" y="846"/>
                  </a:lnTo>
                  <a:cubicBezTo>
                    <a:pt x="691" y="893"/>
                    <a:pt x="667" y="917"/>
                    <a:pt x="643" y="917"/>
                  </a:cubicBezTo>
                  <a:cubicBezTo>
                    <a:pt x="607" y="917"/>
                    <a:pt x="584" y="905"/>
                    <a:pt x="584" y="858"/>
                  </a:cubicBezTo>
                  <a:lnTo>
                    <a:pt x="584" y="596"/>
                  </a:lnTo>
                  <a:cubicBezTo>
                    <a:pt x="584" y="548"/>
                    <a:pt x="607" y="536"/>
                    <a:pt x="643" y="524"/>
                  </a:cubicBezTo>
                  <a:close/>
                  <a:moveTo>
                    <a:pt x="670" y="439"/>
                  </a:moveTo>
                  <a:cubicBezTo>
                    <a:pt x="661" y="439"/>
                    <a:pt x="652" y="439"/>
                    <a:pt x="643" y="441"/>
                  </a:cubicBezTo>
                  <a:lnTo>
                    <a:pt x="619" y="441"/>
                  </a:lnTo>
                  <a:cubicBezTo>
                    <a:pt x="536" y="453"/>
                    <a:pt x="465" y="524"/>
                    <a:pt x="476" y="607"/>
                  </a:cubicBezTo>
                  <a:lnTo>
                    <a:pt x="476" y="858"/>
                  </a:lnTo>
                  <a:cubicBezTo>
                    <a:pt x="476" y="869"/>
                    <a:pt x="476" y="893"/>
                    <a:pt x="476" y="905"/>
                  </a:cubicBezTo>
                  <a:cubicBezTo>
                    <a:pt x="487" y="969"/>
                    <a:pt x="546" y="1014"/>
                    <a:pt x="609" y="1014"/>
                  </a:cubicBezTo>
                  <a:cubicBezTo>
                    <a:pt x="616" y="1014"/>
                    <a:pt x="624" y="1014"/>
                    <a:pt x="631" y="1012"/>
                  </a:cubicBezTo>
                  <a:lnTo>
                    <a:pt x="655" y="1012"/>
                  </a:lnTo>
                  <a:cubicBezTo>
                    <a:pt x="738" y="1000"/>
                    <a:pt x="810" y="929"/>
                    <a:pt x="798" y="834"/>
                  </a:cubicBezTo>
                  <a:lnTo>
                    <a:pt x="798" y="584"/>
                  </a:lnTo>
                  <a:cubicBezTo>
                    <a:pt x="798" y="572"/>
                    <a:pt x="798" y="560"/>
                    <a:pt x="798" y="536"/>
                  </a:cubicBezTo>
                  <a:cubicBezTo>
                    <a:pt x="787" y="474"/>
                    <a:pt x="732" y="439"/>
                    <a:pt x="670" y="439"/>
                  </a:cubicBezTo>
                  <a:close/>
                  <a:moveTo>
                    <a:pt x="560" y="0"/>
                  </a:moveTo>
                  <a:cubicBezTo>
                    <a:pt x="393" y="417"/>
                    <a:pt x="310" y="619"/>
                    <a:pt x="143" y="1024"/>
                  </a:cubicBezTo>
                  <a:lnTo>
                    <a:pt x="250" y="1024"/>
                  </a:lnTo>
                  <a:cubicBezTo>
                    <a:pt x="417" y="607"/>
                    <a:pt x="500" y="405"/>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432;p34">
              <a:extLst>
                <a:ext uri="{FF2B5EF4-FFF2-40B4-BE49-F238E27FC236}">
                  <a16:creationId xmlns:a16="http://schemas.microsoft.com/office/drawing/2014/main" id="{0FFB07AF-8E6A-1569-4D94-D32203C1FDF1}"/>
                </a:ext>
              </a:extLst>
            </p:cNvPr>
            <p:cNvSpPr/>
            <p:nvPr/>
          </p:nvSpPr>
          <p:spPr>
            <a:xfrm>
              <a:off x="3805269" y="1804545"/>
              <a:ext cx="107436" cy="98921"/>
            </a:xfrm>
            <a:custGeom>
              <a:avLst/>
              <a:gdLst/>
              <a:ahLst/>
              <a:cxnLst/>
              <a:rect l="l" t="t" r="r" b="b"/>
              <a:pathLst>
                <a:path w="1287" h="1185" extrusionOk="0">
                  <a:moveTo>
                    <a:pt x="950" y="0"/>
                  </a:moveTo>
                  <a:cubicBezTo>
                    <a:pt x="936" y="0"/>
                    <a:pt x="921" y="1"/>
                    <a:pt x="906" y="3"/>
                  </a:cubicBezTo>
                  <a:lnTo>
                    <a:pt x="382" y="27"/>
                  </a:lnTo>
                  <a:cubicBezTo>
                    <a:pt x="179" y="39"/>
                    <a:pt x="13" y="194"/>
                    <a:pt x="1" y="396"/>
                  </a:cubicBezTo>
                  <a:lnTo>
                    <a:pt x="1" y="872"/>
                  </a:lnTo>
                  <a:cubicBezTo>
                    <a:pt x="1" y="872"/>
                    <a:pt x="1" y="884"/>
                    <a:pt x="1" y="884"/>
                  </a:cubicBezTo>
                  <a:cubicBezTo>
                    <a:pt x="23" y="1060"/>
                    <a:pt x="166" y="1185"/>
                    <a:pt x="337" y="1185"/>
                  </a:cubicBezTo>
                  <a:cubicBezTo>
                    <a:pt x="352" y="1185"/>
                    <a:pt x="367" y="1184"/>
                    <a:pt x="382" y="1182"/>
                  </a:cubicBezTo>
                  <a:lnTo>
                    <a:pt x="906" y="1158"/>
                  </a:lnTo>
                  <a:cubicBezTo>
                    <a:pt x="1108" y="1158"/>
                    <a:pt x="1275" y="1003"/>
                    <a:pt x="1287" y="801"/>
                  </a:cubicBezTo>
                  <a:lnTo>
                    <a:pt x="1287" y="313"/>
                  </a:lnTo>
                  <a:cubicBezTo>
                    <a:pt x="1287" y="313"/>
                    <a:pt x="1287" y="301"/>
                    <a:pt x="1287" y="289"/>
                  </a:cubicBezTo>
                  <a:cubicBezTo>
                    <a:pt x="1265" y="124"/>
                    <a:pt x="1122" y="0"/>
                    <a:pt x="950"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433;p34">
              <a:extLst>
                <a:ext uri="{FF2B5EF4-FFF2-40B4-BE49-F238E27FC236}">
                  <a16:creationId xmlns:a16="http://schemas.microsoft.com/office/drawing/2014/main" id="{3E47586D-7FE0-3166-8DF6-9C9641BAE377}"/>
                </a:ext>
              </a:extLst>
            </p:cNvPr>
            <p:cNvSpPr/>
            <p:nvPr/>
          </p:nvSpPr>
          <p:spPr>
            <a:xfrm>
              <a:off x="3963291" y="1804796"/>
              <a:ext cx="42824" cy="83895"/>
            </a:xfrm>
            <a:custGeom>
              <a:avLst/>
              <a:gdLst/>
              <a:ahLst/>
              <a:cxnLst/>
              <a:rect l="l" t="t" r="r" b="b"/>
              <a:pathLst>
                <a:path w="513" h="1005" extrusionOk="0">
                  <a:moveTo>
                    <a:pt x="477" y="0"/>
                  </a:moveTo>
                  <a:lnTo>
                    <a:pt x="37" y="24"/>
                  </a:lnTo>
                  <a:lnTo>
                    <a:pt x="1" y="572"/>
                  </a:lnTo>
                  <a:lnTo>
                    <a:pt x="168" y="560"/>
                  </a:lnTo>
                  <a:lnTo>
                    <a:pt x="168" y="548"/>
                  </a:lnTo>
                  <a:cubicBezTo>
                    <a:pt x="168" y="476"/>
                    <a:pt x="203" y="452"/>
                    <a:pt x="251" y="452"/>
                  </a:cubicBezTo>
                  <a:cubicBezTo>
                    <a:pt x="259" y="451"/>
                    <a:pt x="266" y="450"/>
                    <a:pt x="273" y="450"/>
                  </a:cubicBezTo>
                  <a:cubicBezTo>
                    <a:pt x="319" y="450"/>
                    <a:pt x="346" y="484"/>
                    <a:pt x="346" y="536"/>
                  </a:cubicBezTo>
                  <a:lnTo>
                    <a:pt x="346" y="762"/>
                  </a:lnTo>
                  <a:cubicBezTo>
                    <a:pt x="346" y="833"/>
                    <a:pt x="310" y="869"/>
                    <a:pt x="251" y="869"/>
                  </a:cubicBezTo>
                  <a:cubicBezTo>
                    <a:pt x="203" y="869"/>
                    <a:pt x="168" y="845"/>
                    <a:pt x="168" y="774"/>
                  </a:cubicBezTo>
                  <a:lnTo>
                    <a:pt x="168" y="691"/>
                  </a:lnTo>
                  <a:lnTo>
                    <a:pt x="1" y="691"/>
                  </a:lnTo>
                  <a:lnTo>
                    <a:pt x="1" y="774"/>
                  </a:lnTo>
                  <a:cubicBezTo>
                    <a:pt x="1" y="798"/>
                    <a:pt x="1" y="822"/>
                    <a:pt x="13" y="845"/>
                  </a:cubicBezTo>
                  <a:cubicBezTo>
                    <a:pt x="23" y="939"/>
                    <a:pt x="114" y="1005"/>
                    <a:pt x="209" y="1005"/>
                  </a:cubicBezTo>
                  <a:cubicBezTo>
                    <a:pt x="223" y="1005"/>
                    <a:pt x="237" y="1003"/>
                    <a:pt x="251" y="1000"/>
                  </a:cubicBezTo>
                  <a:lnTo>
                    <a:pt x="287" y="1000"/>
                  </a:lnTo>
                  <a:cubicBezTo>
                    <a:pt x="418" y="988"/>
                    <a:pt x="513" y="881"/>
                    <a:pt x="501" y="750"/>
                  </a:cubicBezTo>
                  <a:lnTo>
                    <a:pt x="501" y="524"/>
                  </a:lnTo>
                  <a:cubicBezTo>
                    <a:pt x="501" y="390"/>
                    <a:pt x="449" y="308"/>
                    <a:pt x="344" y="308"/>
                  </a:cubicBezTo>
                  <a:cubicBezTo>
                    <a:pt x="337" y="308"/>
                    <a:pt x="330" y="309"/>
                    <a:pt x="322" y="310"/>
                  </a:cubicBezTo>
                  <a:cubicBezTo>
                    <a:pt x="263" y="310"/>
                    <a:pt x="203" y="333"/>
                    <a:pt x="168" y="393"/>
                  </a:cubicBezTo>
                  <a:cubicBezTo>
                    <a:pt x="179" y="298"/>
                    <a:pt x="179" y="250"/>
                    <a:pt x="191" y="155"/>
                  </a:cubicBezTo>
                  <a:lnTo>
                    <a:pt x="477" y="131"/>
                  </a:lnTo>
                  <a:lnTo>
                    <a:pt x="4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434;p34">
              <a:extLst>
                <a:ext uri="{FF2B5EF4-FFF2-40B4-BE49-F238E27FC236}">
                  <a16:creationId xmlns:a16="http://schemas.microsoft.com/office/drawing/2014/main" id="{11BB8C8B-5A3B-F3C9-AA77-74EE6B03CA04}"/>
                </a:ext>
              </a:extLst>
            </p:cNvPr>
            <p:cNvSpPr/>
            <p:nvPr/>
          </p:nvSpPr>
          <p:spPr>
            <a:xfrm>
              <a:off x="4014964" y="1800789"/>
              <a:ext cx="42824" cy="85898"/>
            </a:xfrm>
            <a:custGeom>
              <a:avLst/>
              <a:gdLst/>
              <a:ahLst/>
              <a:cxnLst/>
              <a:rect l="l" t="t" r="r" b="b"/>
              <a:pathLst>
                <a:path w="513" h="1029" extrusionOk="0">
                  <a:moveTo>
                    <a:pt x="477" y="0"/>
                  </a:moveTo>
                  <a:lnTo>
                    <a:pt x="37" y="36"/>
                  </a:lnTo>
                  <a:cubicBezTo>
                    <a:pt x="25" y="250"/>
                    <a:pt x="13" y="358"/>
                    <a:pt x="1" y="584"/>
                  </a:cubicBezTo>
                  <a:lnTo>
                    <a:pt x="156" y="572"/>
                  </a:lnTo>
                  <a:lnTo>
                    <a:pt x="156" y="560"/>
                  </a:lnTo>
                  <a:cubicBezTo>
                    <a:pt x="156" y="489"/>
                    <a:pt x="191" y="465"/>
                    <a:pt x="251" y="465"/>
                  </a:cubicBezTo>
                  <a:cubicBezTo>
                    <a:pt x="299" y="465"/>
                    <a:pt x="334" y="489"/>
                    <a:pt x="334" y="560"/>
                  </a:cubicBezTo>
                  <a:lnTo>
                    <a:pt x="334" y="774"/>
                  </a:lnTo>
                  <a:cubicBezTo>
                    <a:pt x="334" y="846"/>
                    <a:pt x="299" y="881"/>
                    <a:pt x="251" y="881"/>
                  </a:cubicBezTo>
                  <a:cubicBezTo>
                    <a:pt x="191" y="881"/>
                    <a:pt x="156" y="858"/>
                    <a:pt x="156" y="786"/>
                  </a:cubicBezTo>
                  <a:lnTo>
                    <a:pt x="156" y="703"/>
                  </a:lnTo>
                  <a:lnTo>
                    <a:pt x="1" y="715"/>
                  </a:lnTo>
                  <a:lnTo>
                    <a:pt x="1" y="786"/>
                  </a:lnTo>
                  <a:cubicBezTo>
                    <a:pt x="1" y="810"/>
                    <a:pt x="1" y="834"/>
                    <a:pt x="1" y="858"/>
                  </a:cubicBezTo>
                  <a:cubicBezTo>
                    <a:pt x="22" y="952"/>
                    <a:pt x="108" y="1028"/>
                    <a:pt x="210" y="1028"/>
                  </a:cubicBezTo>
                  <a:cubicBezTo>
                    <a:pt x="223" y="1028"/>
                    <a:pt x="237" y="1027"/>
                    <a:pt x="251" y="1024"/>
                  </a:cubicBezTo>
                  <a:lnTo>
                    <a:pt x="287" y="1024"/>
                  </a:lnTo>
                  <a:cubicBezTo>
                    <a:pt x="418" y="1001"/>
                    <a:pt x="513" y="893"/>
                    <a:pt x="501" y="762"/>
                  </a:cubicBezTo>
                  <a:lnTo>
                    <a:pt x="501" y="536"/>
                  </a:lnTo>
                  <a:cubicBezTo>
                    <a:pt x="501" y="402"/>
                    <a:pt x="449" y="321"/>
                    <a:pt x="335" y="321"/>
                  </a:cubicBezTo>
                  <a:cubicBezTo>
                    <a:pt x="327" y="321"/>
                    <a:pt x="319" y="321"/>
                    <a:pt x="311" y="322"/>
                  </a:cubicBezTo>
                  <a:cubicBezTo>
                    <a:pt x="251" y="322"/>
                    <a:pt x="203" y="346"/>
                    <a:pt x="168" y="393"/>
                  </a:cubicBezTo>
                  <a:cubicBezTo>
                    <a:pt x="168" y="310"/>
                    <a:pt x="180" y="262"/>
                    <a:pt x="180" y="167"/>
                  </a:cubicBezTo>
                  <a:lnTo>
                    <a:pt x="477" y="143"/>
                  </a:lnTo>
                  <a:lnTo>
                    <a:pt x="4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435;p34">
              <a:extLst>
                <a:ext uri="{FF2B5EF4-FFF2-40B4-BE49-F238E27FC236}">
                  <a16:creationId xmlns:a16="http://schemas.microsoft.com/office/drawing/2014/main" id="{A9AAFF3E-A29F-B258-9FD0-D0DEEF36C873}"/>
                </a:ext>
              </a:extLst>
            </p:cNvPr>
            <p:cNvSpPr/>
            <p:nvPr/>
          </p:nvSpPr>
          <p:spPr>
            <a:xfrm>
              <a:off x="4065718" y="1797784"/>
              <a:ext cx="67617" cy="85564"/>
            </a:xfrm>
            <a:custGeom>
              <a:avLst/>
              <a:gdLst/>
              <a:ahLst/>
              <a:cxnLst/>
              <a:rect l="l" t="t" r="r" b="b"/>
              <a:pathLst>
                <a:path w="810" h="1025" extrusionOk="0">
                  <a:moveTo>
                    <a:pt x="167" y="108"/>
                  </a:moveTo>
                  <a:cubicBezTo>
                    <a:pt x="203" y="108"/>
                    <a:pt x="226" y="120"/>
                    <a:pt x="226" y="167"/>
                  </a:cubicBezTo>
                  <a:lnTo>
                    <a:pt x="226" y="429"/>
                  </a:lnTo>
                  <a:cubicBezTo>
                    <a:pt x="226" y="477"/>
                    <a:pt x="203" y="489"/>
                    <a:pt x="167" y="489"/>
                  </a:cubicBezTo>
                  <a:cubicBezTo>
                    <a:pt x="131" y="489"/>
                    <a:pt x="107" y="477"/>
                    <a:pt x="107" y="429"/>
                  </a:cubicBezTo>
                  <a:lnTo>
                    <a:pt x="107" y="167"/>
                  </a:lnTo>
                  <a:cubicBezTo>
                    <a:pt x="107" y="132"/>
                    <a:pt x="131" y="108"/>
                    <a:pt x="167" y="108"/>
                  </a:cubicBezTo>
                  <a:close/>
                  <a:moveTo>
                    <a:pt x="189" y="11"/>
                  </a:moveTo>
                  <a:cubicBezTo>
                    <a:pt x="182" y="11"/>
                    <a:pt x="174" y="11"/>
                    <a:pt x="167" y="13"/>
                  </a:cubicBezTo>
                  <a:lnTo>
                    <a:pt x="143" y="13"/>
                  </a:lnTo>
                  <a:cubicBezTo>
                    <a:pt x="60" y="24"/>
                    <a:pt x="0" y="96"/>
                    <a:pt x="0" y="191"/>
                  </a:cubicBezTo>
                  <a:lnTo>
                    <a:pt x="0" y="429"/>
                  </a:lnTo>
                  <a:cubicBezTo>
                    <a:pt x="0" y="453"/>
                    <a:pt x="0" y="465"/>
                    <a:pt x="12" y="477"/>
                  </a:cubicBezTo>
                  <a:cubicBezTo>
                    <a:pt x="23" y="541"/>
                    <a:pt x="81" y="586"/>
                    <a:pt x="145" y="586"/>
                  </a:cubicBezTo>
                  <a:cubicBezTo>
                    <a:pt x="152" y="586"/>
                    <a:pt x="159" y="585"/>
                    <a:pt x="167" y="584"/>
                  </a:cubicBezTo>
                  <a:lnTo>
                    <a:pt x="191" y="584"/>
                  </a:lnTo>
                  <a:cubicBezTo>
                    <a:pt x="274" y="572"/>
                    <a:pt x="334" y="501"/>
                    <a:pt x="334" y="417"/>
                  </a:cubicBezTo>
                  <a:lnTo>
                    <a:pt x="334" y="167"/>
                  </a:lnTo>
                  <a:cubicBezTo>
                    <a:pt x="334" y="155"/>
                    <a:pt x="334" y="132"/>
                    <a:pt x="322" y="120"/>
                  </a:cubicBezTo>
                  <a:cubicBezTo>
                    <a:pt x="311" y="56"/>
                    <a:pt x="252" y="11"/>
                    <a:pt x="189" y="11"/>
                  </a:cubicBezTo>
                  <a:close/>
                  <a:moveTo>
                    <a:pt x="643" y="536"/>
                  </a:moveTo>
                  <a:cubicBezTo>
                    <a:pt x="667" y="536"/>
                    <a:pt x="691" y="560"/>
                    <a:pt x="691" y="596"/>
                  </a:cubicBezTo>
                  <a:lnTo>
                    <a:pt x="691" y="858"/>
                  </a:lnTo>
                  <a:cubicBezTo>
                    <a:pt x="691" y="906"/>
                    <a:pt x="667" y="929"/>
                    <a:pt x="643" y="929"/>
                  </a:cubicBezTo>
                  <a:cubicBezTo>
                    <a:pt x="607" y="929"/>
                    <a:pt x="584" y="917"/>
                    <a:pt x="584" y="870"/>
                  </a:cubicBezTo>
                  <a:lnTo>
                    <a:pt x="584" y="608"/>
                  </a:lnTo>
                  <a:cubicBezTo>
                    <a:pt x="584" y="560"/>
                    <a:pt x="607" y="548"/>
                    <a:pt x="643" y="536"/>
                  </a:cubicBezTo>
                  <a:close/>
                  <a:moveTo>
                    <a:pt x="670" y="451"/>
                  </a:moveTo>
                  <a:cubicBezTo>
                    <a:pt x="661" y="451"/>
                    <a:pt x="652" y="452"/>
                    <a:pt x="643" y="453"/>
                  </a:cubicBezTo>
                  <a:lnTo>
                    <a:pt x="619" y="453"/>
                  </a:lnTo>
                  <a:cubicBezTo>
                    <a:pt x="536" y="453"/>
                    <a:pt x="465" y="536"/>
                    <a:pt x="476" y="620"/>
                  </a:cubicBezTo>
                  <a:lnTo>
                    <a:pt x="476" y="870"/>
                  </a:lnTo>
                  <a:cubicBezTo>
                    <a:pt x="476" y="886"/>
                    <a:pt x="476" y="898"/>
                    <a:pt x="476" y="917"/>
                  </a:cubicBezTo>
                  <a:cubicBezTo>
                    <a:pt x="486" y="976"/>
                    <a:pt x="536" y="1019"/>
                    <a:pt x="594" y="1019"/>
                  </a:cubicBezTo>
                  <a:cubicBezTo>
                    <a:pt x="606" y="1019"/>
                    <a:pt x="619" y="1017"/>
                    <a:pt x="631" y="1013"/>
                  </a:cubicBezTo>
                  <a:lnTo>
                    <a:pt x="655" y="1013"/>
                  </a:lnTo>
                  <a:cubicBezTo>
                    <a:pt x="750" y="1013"/>
                    <a:pt x="810" y="941"/>
                    <a:pt x="798" y="846"/>
                  </a:cubicBezTo>
                  <a:lnTo>
                    <a:pt x="798" y="596"/>
                  </a:lnTo>
                  <a:cubicBezTo>
                    <a:pt x="798" y="584"/>
                    <a:pt x="798" y="572"/>
                    <a:pt x="798" y="560"/>
                  </a:cubicBezTo>
                  <a:cubicBezTo>
                    <a:pt x="787" y="487"/>
                    <a:pt x="731" y="451"/>
                    <a:pt x="670" y="451"/>
                  </a:cubicBezTo>
                  <a:close/>
                  <a:moveTo>
                    <a:pt x="560" y="1"/>
                  </a:moveTo>
                  <a:cubicBezTo>
                    <a:pt x="393" y="417"/>
                    <a:pt x="310" y="620"/>
                    <a:pt x="143" y="1025"/>
                  </a:cubicBezTo>
                  <a:lnTo>
                    <a:pt x="250" y="1025"/>
                  </a:lnTo>
                  <a:cubicBezTo>
                    <a:pt x="417" y="620"/>
                    <a:pt x="500" y="417"/>
                    <a:pt x="667" y="1"/>
                  </a:cubicBezTo>
                  <a:lnTo>
                    <a:pt x="667" y="1"/>
                  </a:lnTo>
                  <a:lnTo>
                    <a:pt x="560" y="13"/>
                  </a:lnTo>
                  <a:lnTo>
                    <a:pt x="56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436;p34">
              <a:extLst>
                <a:ext uri="{FF2B5EF4-FFF2-40B4-BE49-F238E27FC236}">
                  <a16:creationId xmlns:a16="http://schemas.microsoft.com/office/drawing/2014/main" id="{580CA483-941C-2747-D4B0-D8673EBE2AC5}"/>
                </a:ext>
              </a:extLst>
            </p:cNvPr>
            <p:cNvSpPr/>
            <p:nvPr/>
          </p:nvSpPr>
          <p:spPr>
            <a:xfrm>
              <a:off x="1205211" y="1408197"/>
              <a:ext cx="544774" cy="956235"/>
            </a:xfrm>
            <a:custGeom>
              <a:avLst/>
              <a:gdLst/>
              <a:ahLst/>
              <a:cxnLst/>
              <a:rect l="l" t="t" r="r" b="b"/>
              <a:pathLst>
                <a:path w="6526" h="11455" extrusionOk="0">
                  <a:moveTo>
                    <a:pt x="6526" y="0"/>
                  </a:moveTo>
                  <a:lnTo>
                    <a:pt x="1" y="751"/>
                  </a:lnTo>
                  <a:lnTo>
                    <a:pt x="1" y="11454"/>
                  </a:lnTo>
                  <a:lnTo>
                    <a:pt x="6526" y="11299"/>
                  </a:lnTo>
                  <a:lnTo>
                    <a:pt x="6526"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437;p34">
              <a:extLst>
                <a:ext uri="{FF2B5EF4-FFF2-40B4-BE49-F238E27FC236}">
                  <a16:creationId xmlns:a16="http://schemas.microsoft.com/office/drawing/2014/main" id="{E263ADDD-D2EC-D486-EDFC-293A33890C77}"/>
                </a:ext>
              </a:extLst>
            </p:cNvPr>
            <p:cNvSpPr/>
            <p:nvPr/>
          </p:nvSpPr>
          <p:spPr>
            <a:xfrm>
              <a:off x="1205211" y="1408197"/>
              <a:ext cx="544774" cy="956235"/>
            </a:xfrm>
            <a:custGeom>
              <a:avLst/>
              <a:gdLst/>
              <a:ahLst/>
              <a:cxnLst/>
              <a:rect l="l" t="t" r="r" b="b"/>
              <a:pathLst>
                <a:path w="6526" h="11455" extrusionOk="0">
                  <a:moveTo>
                    <a:pt x="6526" y="0"/>
                  </a:moveTo>
                  <a:lnTo>
                    <a:pt x="1" y="751"/>
                  </a:lnTo>
                  <a:lnTo>
                    <a:pt x="1" y="11454"/>
                  </a:lnTo>
                  <a:lnTo>
                    <a:pt x="6526" y="11299"/>
                  </a:lnTo>
                  <a:lnTo>
                    <a:pt x="65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438;p34">
              <a:extLst>
                <a:ext uri="{FF2B5EF4-FFF2-40B4-BE49-F238E27FC236}">
                  <a16:creationId xmlns:a16="http://schemas.microsoft.com/office/drawing/2014/main" id="{EA82C0A7-6BC3-1588-561A-CD1B2DBDFA57}"/>
                </a:ext>
              </a:extLst>
            </p:cNvPr>
            <p:cNvSpPr/>
            <p:nvPr/>
          </p:nvSpPr>
          <p:spPr>
            <a:xfrm>
              <a:off x="1749899" y="1345589"/>
              <a:ext cx="543772" cy="1005904"/>
            </a:xfrm>
            <a:custGeom>
              <a:avLst/>
              <a:gdLst/>
              <a:ahLst/>
              <a:cxnLst/>
              <a:rect l="l" t="t" r="r" b="b"/>
              <a:pathLst>
                <a:path w="6514" h="12050" extrusionOk="0">
                  <a:moveTo>
                    <a:pt x="6513" y="0"/>
                  </a:moveTo>
                  <a:lnTo>
                    <a:pt x="1" y="750"/>
                  </a:lnTo>
                  <a:lnTo>
                    <a:pt x="1" y="12049"/>
                  </a:lnTo>
                  <a:lnTo>
                    <a:pt x="6513" y="11895"/>
                  </a:lnTo>
                  <a:lnTo>
                    <a:pt x="6513"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439;p34">
              <a:extLst>
                <a:ext uri="{FF2B5EF4-FFF2-40B4-BE49-F238E27FC236}">
                  <a16:creationId xmlns:a16="http://schemas.microsoft.com/office/drawing/2014/main" id="{9656C246-FC8A-769D-D5BE-515FF835A310}"/>
                </a:ext>
              </a:extLst>
            </p:cNvPr>
            <p:cNvSpPr/>
            <p:nvPr/>
          </p:nvSpPr>
          <p:spPr>
            <a:xfrm>
              <a:off x="1749899" y="1345589"/>
              <a:ext cx="543772" cy="1005904"/>
            </a:xfrm>
            <a:custGeom>
              <a:avLst/>
              <a:gdLst/>
              <a:ahLst/>
              <a:cxnLst/>
              <a:rect l="l" t="t" r="r" b="b"/>
              <a:pathLst>
                <a:path w="6514" h="12050" extrusionOk="0">
                  <a:moveTo>
                    <a:pt x="6513" y="0"/>
                  </a:moveTo>
                  <a:lnTo>
                    <a:pt x="1" y="750"/>
                  </a:lnTo>
                  <a:lnTo>
                    <a:pt x="1" y="12049"/>
                  </a:lnTo>
                  <a:lnTo>
                    <a:pt x="6513" y="11895"/>
                  </a:lnTo>
                  <a:lnTo>
                    <a:pt x="6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440;p34">
              <a:extLst>
                <a:ext uri="{FF2B5EF4-FFF2-40B4-BE49-F238E27FC236}">
                  <a16:creationId xmlns:a16="http://schemas.microsoft.com/office/drawing/2014/main" id="{5F40920E-F9BE-7B93-1322-0EC8F1A8981F}"/>
                </a:ext>
              </a:extLst>
            </p:cNvPr>
            <p:cNvSpPr/>
            <p:nvPr/>
          </p:nvSpPr>
          <p:spPr>
            <a:xfrm>
              <a:off x="2293584" y="1282981"/>
              <a:ext cx="544691" cy="1055573"/>
            </a:xfrm>
            <a:custGeom>
              <a:avLst/>
              <a:gdLst/>
              <a:ahLst/>
              <a:cxnLst/>
              <a:rect l="l" t="t" r="r" b="b"/>
              <a:pathLst>
                <a:path w="6525" h="12645" extrusionOk="0">
                  <a:moveTo>
                    <a:pt x="6525" y="0"/>
                  </a:moveTo>
                  <a:lnTo>
                    <a:pt x="0" y="750"/>
                  </a:lnTo>
                  <a:lnTo>
                    <a:pt x="0" y="12645"/>
                  </a:lnTo>
                  <a:lnTo>
                    <a:pt x="6525" y="12502"/>
                  </a:lnTo>
                  <a:lnTo>
                    <a:pt x="6525" y="0"/>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441;p34">
              <a:extLst>
                <a:ext uri="{FF2B5EF4-FFF2-40B4-BE49-F238E27FC236}">
                  <a16:creationId xmlns:a16="http://schemas.microsoft.com/office/drawing/2014/main" id="{B36FB858-FA93-3330-4408-D85C9B7471CB}"/>
                </a:ext>
              </a:extLst>
            </p:cNvPr>
            <p:cNvSpPr/>
            <p:nvPr/>
          </p:nvSpPr>
          <p:spPr>
            <a:xfrm>
              <a:off x="2293584" y="1282981"/>
              <a:ext cx="544691" cy="1055573"/>
            </a:xfrm>
            <a:custGeom>
              <a:avLst/>
              <a:gdLst/>
              <a:ahLst/>
              <a:cxnLst/>
              <a:rect l="l" t="t" r="r" b="b"/>
              <a:pathLst>
                <a:path w="6525" h="12645" extrusionOk="0">
                  <a:moveTo>
                    <a:pt x="6525" y="0"/>
                  </a:moveTo>
                  <a:lnTo>
                    <a:pt x="0" y="750"/>
                  </a:lnTo>
                  <a:lnTo>
                    <a:pt x="0" y="12645"/>
                  </a:lnTo>
                  <a:lnTo>
                    <a:pt x="6525" y="12502"/>
                  </a:lnTo>
                  <a:lnTo>
                    <a:pt x="6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442;p34">
              <a:extLst>
                <a:ext uri="{FF2B5EF4-FFF2-40B4-BE49-F238E27FC236}">
                  <a16:creationId xmlns:a16="http://schemas.microsoft.com/office/drawing/2014/main" id="{F33D3B7A-43DD-776A-113C-4BF75A02A579}"/>
                </a:ext>
              </a:extLst>
            </p:cNvPr>
            <p:cNvSpPr/>
            <p:nvPr/>
          </p:nvSpPr>
          <p:spPr>
            <a:xfrm>
              <a:off x="1206213" y="1282981"/>
              <a:ext cx="1632069" cy="187908"/>
            </a:xfrm>
            <a:custGeom>
              <a:avLst/>
              <a:gdLst/>
              <a:ahLst/>
              <a:cxnLst/>
              <a:rect l="l" t="t" r="r" b="b"/>
              <a:pathLst>
                <a:path w="19551" h="2251" fill="none" extrusionOk="0">
                  <a:moveTo>
                    <a:pt x="19551" y="0"/>
                  </a:moveTo>
                  <a:lnTo>
                    <a:pt x="1" y="225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443;p34">
              <a:extLst>
                <a:ext uri="{FF2B5EF4-FFF2-40B4-BE49-F238E27FC236}">
                  <a16:creationId xmlns:a16="http://schemas.microsoft.com/office/drawing/2014/main" id="{8A99BCFF-9BE0-27FC-B9FF-E7ABA57E130D}"/>
                </a:ext>
              </a:extLst>
            </p:cNvPr>
            <p:cNvSpPr/>
            <p:nvPr/>
          </p:nvSpPr>
          <p:spPr>
            <a:xfrm>
              <a:off x="1206213" y="1432071"/>
              <a:ext cx="1632069" cy="167038"/>
            </a:xfrm>
            <a:custGeom>
              <a:avLst/>
              <a:gdLst/>
              <a:ahLst/>
              <a:cxnLst/>
              <a:rect l="l" t="t" r="r" b="b"/>
              <a:pathLst>
                <a:path w="19551" h="2001" fill="none" extrusionOk="0">
                  <a:moveTo>
                    <a:pt x="1" y="2000"/>
                  </a:moveTo>
                  <a:lnTo>
                    <a:pt x="1955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444;p34">
              <a:extLst>
                <a:ext uri="{FF2B5EF4-FFF2-40B4-BE49-F238E27FC236}">
                  <a16:creationId xmlns:a16="http://schemas.microsoft.com/office/drawing/2014/main" id="{A9D22AB7-69D8-F798-8651-875F027FDE4D}"/>
                </a:ext>
              </a:extLst>
            </p:cNvPr>
            <p:cNvSpPr/>
            <p:nvPr/>
          </p:nvSpPr>
          <p:spPr>
            <a:xfrm>
              <a:off x="1206213" y="1581161"/>
              <a:ext cx="1632069" cy="145167"/>
            </a:xfrm>
            <a:custGeom>
              <a:avLst/>
              <a:gdLst/>
              <a:ahLst/>
              <a:cxnLst/>
              <a:rect l="l" t="t" r="r" b="b"/>
              <a:pathLst>
                <a:path w="19551" h="1739" fill="none" extrusionOk="0">
                  <a:moveTo>
                    <a:pt x="19551" y="0"/>
                  </a:moveTo>
                  <a:lnTo>
                    <a:pt x="1" y="1738"/>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445;p34">
              <a:extLst>
                <a:ext uri="{FF2B5EF4-FFF2-40B4-BE49-F238E27FC236}">
                  <a16:creationId xmlns:a16="http://schemas.microsoft.com/office/drawing/2014/main" id="{CBBE0B96-55A8-62D3-34C4-D30876F1B1F7}"/>
                </a:ext>
              </a:extLst>
            </p:cNvPr>
            <p:cNvSpPr/>
            <p:nvPr/>
          </p:nvSpPr>
          <p:spPr>
            <a:xfrm>
              <a:off x="1206213" y="1730251"/>
              <a:ext cx="1632069" cy="124298"/>
            </a:xfrm>
            <a:custGeom>
              <a:avLst/>
              <a:gdLst/>
              <a:ahLst/>
              <a:cxnLst/>
              <a:rect l="l" t="t" r="r" b="b"/>
              <a:pathLst>
                <a:path w="19551" h="1489" fill="none" extrusionOk="0">
                  <a:moveTo>
                    <a:pt x="1" y="1488"/>
                  </a:moveTo>
                  <a:lnTo>
                    <a:pt x="19551" y="0"/>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446;p34">
              <a:extLst>
                <a:ext uri="{FF2B5EF4-FFF2-40B4-BE49-F238E27FC236}">
                  <a16:creationId xmlns:a16="http://schemas.microsoft.com/office/drawing/2014/main" id="{867C2731-CC51-D7E1-0EB7-065794EF2368}"/>
                </a:ext>
              </a:extLst>
            </p:cNvPr>
            <p:cNvSpPr/>
            <p:nvPr/>
          </p:nvSpPr>
          <p:spPr>
            <a:xfrm>
              <a:off x="1206213" y="1879257"/>
              <a:ext cx="1632069" cy="102510"/>
            </a:xfrm>
            <a:custGeom>
              <a:avLst/>
              <a:gdLst/>
              <a:ahLst/>
              <a:cxnLst/>
              <a:rect l="l" t="t" r="r" b="b"/>
              <a:pathLst>
                <a:path w="19551" h="1228" fill="none" extrusionOk="0">
                  <a:moveTo>
                    <a:pt x="19551" y="1"/>
                  </a:moveTo>
                  <a:lnTo>
                    <a:pt x="1" y="122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447;p34">
              <a:extLst>
                <a:ext uri="{FF2B5EF4-FFF2-40B4-BE49-F238E27FC236}">
                  <a16:creationId xmlns:a16="http://schemas.microsoft.com/office/drawing/2014/main" id="{2E2FD02C-58F6-8B56-0F74-3204471A1196}"/>
                </a:ext>
              </a:extLst>
            </p:cNvPr>
            <p:cNvSpPr/>
            <p:nvPr/>
          </p:nvSpPr>
          <p:spPr>
            <a:xfrm>
              <a:off x="1206213" y="2028347"/>
              <a:ext cx="1632069" cy="80639"/>
            </a:xfrm>
            <a:custGeom>
              <a:avLst/>
              <a:gdLst/>
              <a:ahLst/>
              <a:cxnLst/>
              <a:rect l="l" t="t" r="r" b="b"/>
              <a:pathLst>
                <a:path w="19551" h="966" fill="none" extrusionOk="0">
                  <a:moveTo>
                    <a:pt x="1" y="965"/>
                  </a:moveTo>
                  <a:lnTo>
                    <a:pt x="1955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448;p34">
              <a:extLst>
                <a:ext uri="{FF2B5EF4-FFF2-40B4-BE49-F238E27FC236}">
                  <a16:creationId xmlns:a16="http://schemas.microsoft.com/office/drawing/2014/main" id="{DE064122-C437-21EE-9E38-960E20B35720}"/>
                </a:ext>
              </a:extLst>
            </p:cNvPr>
            <p:cNvSpPr/>
            <p:nvPr/>
          </p:nvSpPr>
          <p:spPr>
            <a:xfrm>
              <a:off x="1206213" y="2177437"/>
              <a:ext cx="1632069" cy="58768"/>
            </a:xfrm>
            <a:custGeom>
              <a:avLst/>
              <a:gdLst/>
              <a:ahLst/>
              <a:cxnLst/>
              <a:rect l="l" t="t" r="r" b="b"/>
              <a:pathLst>
                <a:path w="19551" h="704" fill="none" extrusionOk="0">
                  <a:moveTo>
                    <a:pt x="19551" y="1"/>
                  </a:moveTo>
                  <a:lnTo>
                    <a:pt x="1" y="703"/>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449;p34">
              <a:extLst>
                <a:ext uri="{FF2B5EF4-FFF2-40B4-BE49-F238E27FC236}">
                  <a16:creationId xmlns:a16="http://schemas.microsoft.com/office/drawing/2014/main" id="{D39E07D9-5E32-9232-FAD9-5BFEACD38682}"/>
                </a:ext>
              </a:extLst>
            </p:cNvPr>
            <p:cNvSpPr/>
            <p:nvPr/>
          </p:nvSpPr>
          <p:spPr>
            <a:xfrm>
              <a:off x="1206213" y="2326526"/>
              <a:ext cx="1632069" cy="37899"/>
            </a:xfrm>
            <a:custGeom>
              <a:avLst/>
              <a:gdLst/>
              <a:ahLst/>
              <a:cxnLst/>
              <a:rect l="l" t="t" r="r" b="b"/>
              <a:pathLst>
                <a:path w="19551" h="454" fill="none" extrusionOk="0">
                  <a:moveTo>
                    <a:pt x="1" y="453"/>
                  </a:moveTo>
                  <a:lnTo>
                    <a:pt x="1955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450;p34">
              <a:extLst>
                <a:ext uri="{FF2B5EF4-FFF2-40B4-BE49-F238E27FC236}">
                  <a16:creationId xmlns:a16="http://schemas.microsoft.com/office/drawing/2014/main" id="{87D3EDF9-39C9-DCB7-6403-DA56527A7348}"/>
                </a:ext>
              </a:extLst>
            </p:cNvPr>
            <p:cNvSpPr/>
            <p:nvPr/>
          </p:nvSpPr>
          <p:spPr>
            <a:xfrm>
              <a:off x="1342447" y="1455862"/>
              <a:ext cx="83" cy="905564"/>
            </a:xfrm>
            <a:custGeom>
              <a:avLst/>
              <a:gdLst/>
              <a:ahLst/>
              <a:cxnLst/>
              <a:rect l="l" t="t" r="r" b="b"/>
              <a:pathLst>
                <a:path w="1" h="10848" fill="none" extrusionOk="0">
                  <a:moveTo>
                    <a:pt x="0" y="10848"/>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451;p34">
              <a:extLst>
                <a:ext uri="{FF2B5EF4-FFF2-40B4-BE49-F238E27FC236}">
                  <a16:creationId xmlns:a16="http://schemas.microsoft.com/office/drawing/2014/main" id="{EBA2D1C1-68C1-AF6D-D14D-D935BDB58391}"/>
                </a:ext>
              </a:extLst>
            </p:cNvPr>
            <p:cNvSpPr/>
            <p:nvPr/>
          </p:nvSpPr>
          <p:spPr>
            <a:xfrm>
              <a:off x="1206213" y="1470804"/>
              <a:ext cx="83" cy="893627"/>
            </a:xfrm>
            <a:custGeom>
              <a:avLst/>
              <a:gdLst/>
              <a:ahLst/>
              <a:cxnLst/>
              <a:rect l="l" t="t" r="r" b="b"/>
              <a:pathLst>
                <a:path w="1" h="10705" fill="none" extrusionOk="0">
                  <a:moveTo>
                    <a:pt x="1" y="1"/>
                  </a:moveTo>
                  <a:lnTo>
                    <a:pt x="1" y="10704"/>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452;p34">
              <a:extLst>
                <a:ext uri="{FF2B5EF4-FFF2-40B4-BE49-F238E27FC236}">
                  <a16:creationId xmlns:a16="http://schemas.microsoft.com/office/drawing/2014/main" id="{FF83165E-4B75-C244-B536-0FBD32EA0448}"/>
                </a:ext>
              </a:extLst>
            </p:cNvPr>
            <p:cNvSpPr/>
            <p:nvPr/>
          </p:nvSpPr>
          <p:spPr>
            <a:xfrm>
              <a:off x="1613748" y="1424057"/>
              <a:ext cx="83" cy="930440"/>
            </a:xfrm>
            <a:custGeom>
              <a:avLst/>
              <a:gdLst/>
              <a:ahLst/>
              <a:cxnLst/>
              <a:rect l="l" t="t" r="r" b="b"/>
              <a:pathLst>
                <a:path w="1" h="11146" fill="none" extrusionOk="0">
                  <a:moveTo>
                    <a:pt x="0" y="11145"/>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453;p34">
              <a:extLst>
                <a:ext uri="{FF2B5EF4-FFF2-40B4-BE49-F238E27FC236}">
                  <a16:creationId xmlns:a16="http://schemas.microsoft.com/office/drawing/2014/main" id="{3A2D5A89-20BC-C872-F26C-03CFE07DF8C4}"/>
                </a:ext>
              </a:extLst>
            </p:cNvPr>
            <p:cNvSpPr/>
            <p:nvPr/>
          </p:nvSpPr>
          <p:spPr>
            <a:xfrm>
              <a:off x="1477597" y="1440001"/>
              <a:ext cx="83" cy="918419"/>
            </a:xfrm>
            <a:custGeom>
              <a:avLst/>
              <a:gdLst/>
              <a:ahLst/>
              <a:cxnLst/>
              <a:rect l="l" t="t" r="r" b="b"/>
              <a:pathLst>
                <a:path w="1" h="11002" fill="none" extrusionOk="0">
                  <a:moveTo>
                    <a:pt x="0" y="0"/>
                  </a:moveTo>
                  <a:lnTo>
                    <a:pt x="0" y="1100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454;p34">
              <a:extLst>
                <a:ext uri="{FF2B5EF4-FFF2-40B4-BE49-F238E27FC236}">
                  <a16:creationId xmlns:a16="http://schemas.microsoft.com/office/drawing/2014/main" id="{56A67AF5-6D41-2364-88C3-9EE1840B8038}"/>
                </a:ext>
              </a:extLst>
            </p:cNvPr>
            <p:cNvSpPr/>
            <p:nvPr/>
          </p:nvSpPr>
          <p:spPr>
            <a:xfrm>
              <a:off x="1886050" y="1392253"/>
              <a:ext cx="83" cy="956235"/>
            </a:xfrm>
            <a:custGeom>
              <a:avLst/>
              <a:gdLst/>
              <a:ahLst/>
              <a:cxnLst/>
              <a:rect l="l" t="t" r="r" b="b"/>
              <a:pathLst>
                <a:path w="1" h="11455" fill="none" extrusionOk="0">
                  <a:moveTo>
                    <a:pt x="1" y="11455"/>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455;p34">
              <a:extLst>
                <a:ext uri="{FF2B5EF4-FFF2-40B4-BE49-F238E27FC236}">
                  <a16:creationId xmlns:a16="http://schemas.microsoft.com/office/drawing/2014/main" id="{27501412-2CF2-27B7-5B41-2530A0B8841A}"/>
                </a:ext>
              </a:extLst>
            </p:cNvPr>
            <p:cNvSpPr/>
            <p:nvPr/>
          </p:nvSpPr>
          <p:spPr>
            <a:xfrm>
              <a:off x="1749899" y="1408197"/>
              <a:ext cx="83" cy="943296"/>
            </a:xfrm>
            <a:custGeom>
              <a:avLst/>
              <a:gdLst/>
              <a:ahLst/>
              <a:cxnLst/>
              <a:rect l="l" t="t" r="r" b="b"/>
              <a:pathLst>
                <a:path w="1" h="11300" fill="none" extrusionOk="0">
                  <a:moveTo>
                    <a:pt x="1" y="0"/>
                  </a:moveTo>
                  <a:lnTo>
                    <a:pt x="1" y="11299"/>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456;p34">
              <a:extLst>
                <a:ext uri="{FF2B5EF4-FFF2-40B4-BE49-F238E27FC236}">
                  <a16:creationId xmlns:a16="http://schemas.microsoft.com/office/drawing/2014/main" id="{DAAED521-54CC-D489-7DC7-81977DC85A0E}"/>
                </a:ext>
              </a:extLst>
            </p:cNvPr>
            <p:cNvSpPr/>
            <p:nvPr/>
          </p:nvSpPr>
          <p:spPr>
            <a:xfrm>
              <a:off x="2158435" y="1361450"/>
              <a:ext cx="83" cy="981111"/>
            </a:xfrm>
            <a:custGeom>
              <a:avLst/>
              <a:gdLst/>
              <a:ahLst/>
              <a:cxnLst/>
              <a:rect l="l" t="t" r="r" b="b"/>
              <a:pathLst>
                <a:path w="1" h="11753" fill="none" extrusionOk="0">
                  <a:moveTo>
                    <a:pt x="0" y="11752"/>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457;p34">
              <a:extLst>
                <a:ext uri="{FF2B5EF4-FFF2-40B4-BE49-F238E27FC236}">
                  <a16:creationId xmlns:a16="http://schemas.microsoft.com/office/drawing/2014/main" id="{1AAAC9D5-1CCF-7A43-46F7-5F8BE81F85AC}"/>
                </a:ext>
              </a:extLst>
            </p:cNvPr>
            <p:cNvSpPr/>
            <p:nvPr/>
          </p:nvSpPr>
          <p:spPr>
            <a:xfrm>
              <a:off x="2022201" y="1377394"/>
              <a:ext cx="83" cy="968172"/>
            </a:xfrm>
            <a:custGeom>
              <a:avLst/>
              <a:gdLst/>
              <a:ahLst/>
              <a:cxnLst/>
              <a:rect l="l" t="t" r="r" b="b"/>
              <a:pathLst>
                <a:path w="1" h="11598" fill="none" extrusionOk="0">
                  <a:moveTo>
                    <a:pt x="1" y="0"/>
                  </a:moveTo>
                  <a:lnTo>
                    <a:pt x="1" y="11597"/>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458;p34">
              <a:extLst>
                <a:ext uri="{FF2B5EF4-FFF2-40B4-BE49-F238E27FC236}">
                  <a16:creationId xmlns:a16="http://schemas.microsoft.com/office/drawing/2014/main" id="{580AE43B-602B-552A-6D0C-150C72498CDA}"/>
                </a:ext>
              </a:extLst>
            </p:cNvPr>
            <p:cNvSpPr/>
            <p:nvPr/>
          </p:nvSpPr>
          <p:spPr>
            <a:xfrm>
              <a:off x="2429735" y="1329645"/>
              <a:ext cx="83" cy="1005904"/>
            </a:xfrm>
            <a:custGeom>
              <a:avLst/>
              <a:gdLst/>
              <a:ahLst/>
              <a:cxnLst/>
              <a:rect l="l" t="t" r="r" b="b"/>
              <a:pathLst>
                <a:path w="1" h="12050" fill="none" extrusionOk="0">
                  <a:moveTo>
                    <a:pt x="0" y="12050"/>
                  </a:moveTo>
                  <a:lnTo>
                    <a:pt x="0"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459;p34">
              <a:extLst>
                <a:ext uri="{FF2B5EF4-FFF2-40B4-BE49-F238E27FC236}">
                  <a16:creationId xmlns:a16="http://schemas.microsoft.com/office/drawing/2014/main" id="{37555DFE-D47D-575C-38B3-7922194A6675}"/>
                </a:ext>
              </a:extLst>
            </p:cNvPr>
            <p:cNvSpPr/>
            <p:nvPr/>
          </p:nvSpPr>
          <p:spPr>
            <a:xfrm>
              <a:off x="2293584" y="1345589"/>
              <a:ext cx="83" cy="992965"/>
            </a:xfrm>
            <a:custGeom>
              <a:avLst/>
              <a:gdLst/>
              <a:ahLst/>
              <a:cxnLst/>
              <a:rect l="l" t="t" r="r" b="b"/>
              <a:pathLst>
                <a:path w="1" h="11895" fill="none" extrusionOk="0">
                  <a:moveTo>
                    <a:pt x="0" y="0"/>
                  </a:moveTo>
                  <a:lnTo>
                    <a:pt x="0" y="11895"/>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460;p34">
              <a:extLst>
                <a:ext uri="{FF2B5EF4-FFF2-40B4-BE49-F238E27FC236}">
                  <a16:creationId xmlns:a16="http://schemas.microsoft.com/office/drawing/2014/main" id="{A1350B22-2D9D-F39A-13C4-BBD2E9195F28}"/>
                </a:ext>
              </a:extLst>
            </p:cNvPr>
            <p:cNvSpPr/>
            <p:nvPr/>
          </p:nvSpPr>
          <p:spPr>
            <a:xfrm>
              <a:off x="2702037" y="1298842"/>
              <a:ext cx="83" cy="1030780"/>
            </a:xfrm>
            <a:custGeom>
              <a:avLst/>
              <a:gdLst/>
              <a:ahLst/>
              <a:cxnLst/>
              <a:rect l="l" t="t" r="r" b="b"/>
              <a:pathLst>
                <a:path w="1" h="12348" fill="none" extrusionOk="0">
                  <a:moveTo>
                    <a:pt x="1" y="12348"/>
                  </a:moveTo>
                  <a:lnTo>
                    <a:pt x="1" y="1"/>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461;p34">
              <a:extLst>
                <a:ext uri="{FF2B5EF4-FFF2-40B4-BE49-F238E27FC236}">
                  <a16:creationId xmlns:a16="http://schemas.microsoft.com/office/drawing/2014/main" id="{A2FB1AEA-3F15-C7D9-E137-024F41AD1963}"/>
                </a:ext>
              </a:extLst>
            </p:cNvPr>
            <p:cNvSpPr/>
            <p:nvPr/>
          </p:nvSpPr>
          <p:spPr>
            <a:xfrm>
              <a:off x="2565886" y="1314786"/>
              <a:ext cx="83" cy="1017841"/>
            </a:xfrm>
            <a:custGeom>
              <a:avLst/>
              <a:gdLst/>
              <a:ahLst/>
              <a:cxnLst/>
              <a:rect l="l" t="t" r="r" b="b"/>
              <a:pathLst>
                <a:path w="1" h="12193" fill="none" extrusionOk="0">
                  <a:moveTo>
                    <a:pt x="1" y="0"/>
                  </a:moveTo>
                  <a:lnTo>
                    <a:pt x="1" y="1219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462;p34">
              <a:extLst>
                <a:ext uri="{FF2B5EF4-FFF2-40B4-BE49-F238E27FC236}">
                  <a16:creationId xmlns:a16="http://schemas.microsoft.com/office/drawing/2014/main" id="{8BB9E793-867B-7E42-DD15-105F88B6030A}"/>
                </a:ext>
              </a:extLst>
            </p:cNvPr>
            <p:cNvSpPr/>
            <p:nvPr/>
          </p:nvSpPr>
          <p:spPr>
            <a:xfrm>
              <a:off x="2838188" y="1282981"/>
              <a:ext cx="83" cy="1043636"/>
            </a:xfrm>
            <a:custGeom>
              <a:avLst/>
              <a:gdLst/>
              <a:ahLst/>
              <a:cxnLst/>
              <a:rect l="l" t="t" r="r" b="b"/>
              <a:pathLst>
                <a:path w="1" h="12502" fill="none" extrusionOk="0">
                  <a:moveTo>
                    <a:pt x="1" y="0"/>
                  </a:moveTo>
                  <a:lnTo>
                    <a:pt x="1" y="12502"/>
                  </a:ln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463;p34">
              <a:extLst>
                <a:ext uri="{FF2B5EF4-FFF2-40B4-BE49-F238E27FC236}">
                  <a16:creationId xmlns:a16="http://schemas.microsoft.com/office/drawing/2014/main" id="{B8E6837F-73C4-A646-6A6B-664ACA0B9089}"/>
                </a:ext>
              </a:extLst>
            </p:cNvPr>
            <p:cNvSpPr/>
            <p:nvPr/>
          </p:nvSpPr>
          <p:spPr>
            <a:xfrm>
              <a:off x="1206213" y="1283983"/>
              <a:ext cx="1632069" cy="1080449"/>
            </a:xfrm>
            <a:custGeom>
              <a:avLst/>
              <a:gdLst/>
              <a:ahLst/>
              <a:cxnLst/>
              <a:rect l="l" t="t" r="r" b="b"/>
              <a:pathLst>
                <a:path w="19551" h="12943" fill="none" extrusionOk="0">
                  <a:moveTo>
                    <a:pt x="1" y="2239"/>
                  </a:moveTo>
                  <a:lnTo>
                    <a:pt x="1" y="12942"/>
                  </a:lnTo>
                  <a:lnTo>
                    <a:pt x="19551" y="12490"/>
                  </a:lnTo>
                  <a:lnTo>
                    <a:pt x="19551" y="0"/>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464;p34">
              <a:extLst>
                <a:ext uri="{FF2B5EF4-FFF2-40B4-BE49-F238E27FC236}">
                  <a16:creationId xmlns:a16="http://schemas.microsoft.com/office/drawing/2014/main" id="{FF979C2A-35EA-B7A3-442C-AD888F289117}"/>
                </a:ext>
              </a:extLst>
            </p:cNvPr>
            <p:cNvSpPr/>
            <p:nvPr/>
          </p:nvSpPr>
          <p:spPr>
            <a:xfrm>
              <a:off x="1206213" y="2236121"/>
              <a:ext cx="10017" cy="83"/>
            </a:xfrm>
            <a:custGeom>
              <a:avLst/>
              <a:gdLst/>
              <a:ahLst/>
              <a:cxnLst/>
              <a:rect l="l" t="t" r="r" b="b"/>
              <a:pathLst>
                <a:path w="120" h="1" fill="none" extrusionOk="0">
                  <a:moveTo>
                    <a:pt x="1" y="0"/>
                  </a:moveTo>
                  <a:lnTo>
                    <a:pt x="120"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465;p34">
              <a:extLst>
                <a:ext uri="{FF2B5EF4-FFF2-40B4-BE49-F238E27FC236}">
                  <a16:creationId xmlns:a16="http://schemas.microsoft.com/office/drawing/2014/main" id="{AC9C19C2-5EFD-14DB-361D-DEBF5731119D}"/>
                </a:ext>
              </a:extLst>
            </p:cNvPr>
            <p:cNvSpPr/>
            <p:nvPr/>
          </p:nvSpPr>
          <p:spPr>
            <a:xfrm>
              <a:off x="1232091" y="2232114"/>
              <a:ext cx="91491" cy="3089"/>
            </a:xfrm>
            <a:custGeom>
              <a:avLst/>
              <a:gdLst/>
              <a:ahLst/>
              <a:cxnLst/>
              <a:rect l="l" t="t" r="r" b="b"/>
              <a:pathLst>
                <a:path w="1096" h="37" fill="none" extrusionOk="0">
                  <a:moveTo>
                    <a:pt x="0" y="36"/>
                  </a:moveTo>
                  <a:lnTo>
                    <a:pt x="1096"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466;p34">
              <a:extLst>
                <a:ext uri="{FF2B5EF4-FFF2-40B4-BE49-F238E27FC236}">
                  <a16:creationId xmlns:a16="http://schemas.microsoft.com/office/drawing/2014/main" id="{BA242023-ADE5-801C-7C44-F20DBEA12CEC}"/>
                </a:ext>
              </a:extLst>
            </p:cNvPr>
            <p:cNvSpPr/>
            <p:nvPr/>
          </p:nvSpPr>
          <p:spPr>
            <a:xfrm>
              <a:off x="1332430" y="2225185"/>
              <a:ext cx="17029" cy="7012"/>
            </a:xfrm>
            <a:custGeom>
              <a:avLst/>
              <a:gdLst/>
              <a:ahLst/>
              <a:cxnLst/>
              <a:rect l="l" t="t" r="r" b="b"/>
              <a:pathLst>
                <a:path w="204" h="84" fill="none" extrusionOk="0">
                  <a:moveTo>
                    <a:pt x="1" y="84"/>
                  </a:moveTo>
                  <a:lnTo>
                    <a:pt x="120" y="84"/>
                  </a:lnTo>
                  <a:lnTo>
                    <a:pt x="203"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467;p34">
              <a:extLst>
                <a:ext uri="{FF2B5EF4-FFF2-40B4-BE49-F238E27FC236}">
                  <a16:creationId xmlns:a16="http://schemas.microsoft.com/office/drawing/2014/main" id="{ABD0FDD0-5749-85AC-FBA7-347CACCFBFCC}"/>
                </a:ext>
              </a:extLst>
            </p:cNvPr>
            <p:cNvSpPr/>
            <p:nvPr/>
          </p:nvSpPr>
          <p:spPr>
            <a:xfrm>
              <a:off x="1362315" y="2108902"/>
              <a:ext cx="102427" cy="102427"/>
            </a:xfrm>
            <a:custGeom>
              <a:avLst/>
              <a:gdLst/>
              <a:ahLst/>
              <a:cxnLst/>
              <a:rect l="l" t="t" r="r" b="b"/>
              <a:pathLst>
                <a:path w="1227" h="1227" fill="none" extrusionOk="0">
                  <a:moveTo>
                    <a:pt x="0" y="1227"/>
                  </a:moveTo>
                  <a:cubicBezTo>
                    <a:pt x="488" y="739"/>
                    <a:pt x="726" y="500"/>
                    <a:pt x="1227"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468;p34">
              <a:extLst>
                <a:ext uri="{FF2B5EF4-FFF2-40B4-BE49-F238E27FC236}">
                  <a16:creationId xmlns:a16="http://schemas.microsoft.com/office/drawing/2014/main" id="{5DC88C3C-426C-6730-BCA3-0C9FBF128789}"/>
                </a:ext>
              </a:extLst>
            </p:cNvPr>
            <p:cNvSpPr/>
            <p:nvPr/>
          </p:nvSpPr>
          <p:spPr>
            <a:xfrm>
              <a:off x="1471586" y="2095963"/>
              <a:ext cx="14024" cy="7012"/>
            </a:xfrm>
            <a:custGeom>
              <a:avLst/>
              <a:gdLst/>
              <a:ahLst/>
              <a:cxnLst/>
              <a:rect l="l" t="t" r="r" b="b"/>
              <a:pathLst>
                <a:path w="168" h="84" fill="none" extrusionOk="0">
                  <a:moveTo>
                    <a:pt x="1" y="84"/>
                  </a:moveTo>
                  <a:lnTo>
                    <a:pt x="84" y="1"/>
                  </a:lnTo>
                  <a:cubicBezTo>
                    <a:pt x="108" y="24"/>
                    <a:pt x="132" y="36"/>
                    <a:pt x="168" y="7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469;p34">
              <a:extLst>
                <a:ext uri="{FF2B5EF4-FFF2-40B4-BE49-F238E27FC236}">
                  <a16:creationId xmlns:a16="http://schemas.microsoft.com/office/drawing/2014/main" id="{BACEA37D-E53E-466B-50BB-E5929375BF72}"/>
                </a:ext>
              </a:extLst>
            </p:cNvPr>
            <p:cNvSpPr/>
            <p:nvPr/>
          </p:nvSpPr>
          <p:spPr>
            <a:xfrm>
              <a:off x="1495461" y="2111907"/>
              <a:ext cx="38817" cy="34810"/>
            </a:xfrm>
            <a:custGeom>
              <a:avLst/>
              <a:gdLst/>
              <a:ahLst/>
              <a:cxnLst/>
              <a:rect l="l" t="t" r="r" b="b"/>
              <a:pathLst>
                <a:path w="465" h="417" fill="none" extrusionOk="0">
                  <a:moveTo>
                    <a:pt x="1" y="0"/>
                  </a:moveTo>
                  <a:lnTo>
                    <a:pt x="465" y="417"/>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470;p34">
              <a:extLst>
                <a:ext uri="{FF2B5EF4-FFF2-40B4-BE49-F238E27FC236}">
                  <a16:creationId xmlns:a16="http://schemas.microsoft.com/office/drawing/2014/main" id="{40D1FD77-AB28-9A1F-A081-152F45F745E6}"/>
                </a:ext>
              </a:extLst>
            </p:cNvPr>
            <p:cNvSpPr/>
            <p:nvPr/>
          </p:nvSpPr>
          <p:spPr>
            <a:xfrm>
              <a:off x="1539203" y="2148637"/>
              <a:ext cx="10017" cy="10017"/>
            </a:xfrm>
            <a:custGeom>
              <a:avLst/>
              <a:gdLst/>
              <a:ahLst/>
              <a:cxnLst/>
              <a:rect l="l" t="t" r="r" b="b"/>
              <a:pathLst>
                <a:path w="120" h="120" fill="none" extrusionOk="0">
                  <a:moveTo>
                    <a:pt x="0" y="36"/>
                  </a:moveTo>
                  <a:lnTo>
                    <a:pt x="84" y="120"/>
                  </a:lnTo>
                  <a:cubicBezTo>
                    <a:pt x="96" y="72"/>
                    <a:pt x="108" y="48"/>
                    <a:pt x="12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471;p34">
              <a:extLst>
                <a:ext uri="{FF2B5EF4-FFF2-40B4-BE49-F238E27FC236}">
                  <a16:creationId xmlns:a16="http://schemas.microsoft.com/office/drawing/2014/main" id="{005B4959-C9B7-97C2-8A41-BA5C3FA898ED}"/>
                </a:ext>
              </a:extLst>
            </p:cNvPr>
            <p:cNvSpPr/>
            <p:nvPr/>
          </p:nvSpPr>
          <p:spPr>
            <a:xfrm>
              <a:off x="1555063" y="1972751"/>
              <a:ext cx="52758" cy="159108"/>
            </a:xfrm>
            <a:custGeom>
              <a:avLst/>
              <a:gdLst/>
              <a:ahLst/>
              <a:cxnLst/>
              <a:rect l="l" t="t" r="r" b="b"/>
              <a:pathLst>
                <a:path w="632" h="1906" fill="none" extrusionOk="0">
                  <a:moveTo>
                    <a:pt x="1" y="1905"/>
                  </a:moveTo>
                  <a:cubicBezTo>
                    <a:pt x="251" y="1155"/>
                    <a:pt x="382" y="774"/>
                    <a:pt x="632"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472;p34">
              <a:extLst>
                <a:ext uri="{FF2B5EF4-FFF2-40B4-BE49-F238E27FC236}">
                  <a16:creationId xmlns:a16="http://schemas.microsoft.com/office/drawing/2014/main" id="{FAB6D6F4-C2C7-0A8E-5C62-9715DAD1B144}"/>
                </a:ext>
              </a:extLst>
            </p:cNvPr>
            <p:cNvSpPr/>
            <p:nvPr/>
          </p:nvSpPr>
          <p:spPr>
            <a:xfrm>
              <a:off x="1610743" y="1954804"/>
              <a:ext cx="13022" cy="10017"/>
            </a:xfrm>
            <a:custGeom>
              <a:avLst/>
              <a:gdLst/>
              <a:ahLst/>
              <a:cxnLst/>
              <a:rect l="l" t="t" r="r" b="b"/>
              <a:pathLst>
                <a:path w="156" h="120" fill="none" extrusionOk="0">
                  <a:moveTo>
                    <a:pt x="1" y="120"/>
                  </a:moveTo>
                  <a:cubicBezTo>
                    <a:pt x="13" y="84"/>
                    <a:pt x="25" y="60"/>
                    <a:pt x="36" y="13"/>
                  </a:cubicBezTo>
                  <a:lnTo>
                    <a:pt x="156"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473;p34">
              <a:extLst>
                <a:ext uri="{FF2B5EF4-FFF2-40B4-BE49-F238E27FC236}">
                  <a16:creationId xmlns:a16="http://schemas.microsoft.com/office/drawing/2014/main" id="{C1DE5EE8-506B-BDCC-2956-240113D88D0E}"/>
                </a:ext>
              </a:extLst>
            </p:cNvPr>
            <p:cNvSpPr/>
            <p:nvPr/>
          </p:nvSpPr>
          <p:spPr>
            <a:xfrm>
              <a:off x="1639626" y="1952884"/>
              <a:ext cx="24876" cy="1002"/>
            </a:xfrm>
            <a:custGeom>
              <a:avLst/>
              <a:gdLst/>
              <a:ahLst/>
              <a:cxnLst/>
              <a:rect l="l" t="t" r="r" b="b"/>
              <a:pathLst>
                <a:path w="298" h="12" fill="none" extrusionOk="0">
                  <a:moveTo>
                    <a:pt x="0" y="12"/>
                  </a:moveTo>
                  <a:lnTo>
                    <a:pt x="298"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474;p34">
              <a:extLst>
                <a:ext uri="{FF2B5EF4-FFF2-40B4-BE49-F238E27FC236}">
                  <a16:creationId xmlns:a16="http://schemas.microsoft.com/office/drawing/2014/main" id="{8C921CDA-7170-D97C-9C4C-D0D35438A818}"/>
                </a:ext>
              </a:extLst>
            </p:cNvPr>
            <p:cNvSpPr/>
            <p:nvPr/>
          </p:nvSpPr>
          <p:spPr>
            <a:xfrm>
              <a:off x="1672349" y="1942866"/>
              <a:ext cx="14024" cy="9099"/>
            </a:xfrm>
            <a:custGeom>
              <a:avLst/>
              <a:gdLst/>
              <a:ahLst/>
              <a:cxnLst/>
              <a:rect l="l" t="t" r="r" b="b"/>
              <a:pathLst>
                <a:path w="168" h="109" fill="none" extrusionOk="0">
                  <a:moveTo>
                    <a:pt x="1" y="108"/>
                  </a:moveTo>
                  <a:lnTo>
                    <a:pt x="120" y="108"/>
                  </a:lnTo>
                  <a:lnTo>
                    <a:pt x="168"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475;p34">
              <a:extLst>
                <a:ext uri="{FF2B5EF4-FFF2-40B4-BE49-F238E27FC236}">
                  <a16:creationId xmlns:a16="http://schemas.microsoft.com/office/drawing/2014/main" id="{CCAAA8B0-4207-584C-26A1-E7D4B87D0CDD}"/>
                </a:ext>
              </a:extLst>
            </p:cNvPr>
            <p:cNvSpPr/>
            <p:nvPr/>
          </p:nvSpPr>
          <p:spPr>
            <a:xfrm>
              <a:off x="1695221" y="1829588"/>
              <a:ext cx="45829" cy="95498"/>
            </a:xfrm>
            <a:custGeom>
              <a:avLst/>
              <a:gdLst/>
              <a:ahLst/>
              <a:cxnLst/>
              <a:rect l="l" t="t" r="r" b="b"/>
              <a:pathLst>
                <a:path w="549" h="1144" fill="none" extrusionOk="0">
                  <a:moveTo>
                    <a:pt x="1" y="1144"/>
                  </a:moveTo>
                  <a:lnTo>
                    <a:pt x="548"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476;p34">
              <a:extLst>
                <a:ext uri="{FF2B5EF4-FFF2-40B4-BE49-F238E27FC236}">
                  <a16:creationId xmlns:a16="http://schemas.microsoft.com/office/drawing/2014/main" id="{590A7078-BEB4-8980-141A-5A34D0214CAB}"/>
                </a:ext>
              </a:extLst>
            </p:cNvPr>
            <p:cNvSpPr/>
            <p:nvPr/>
          </p:nvSpPr>
          <p:spPr>
            <a:xfrm>
              <a:off x="1745892" y="1811724"/>
              <a:ext cx="14024" cy="10017"/>
            </a:xfrm>
            <a:custGeom>
              <a:avLst/>
              <a:gdLst/>
              <a:ahLst/>
              <a:cxnLst/>
              <a:rect l="l" t="t" r="r" b="b"/>
              <a:pathLst>
                <a:path w="168" h="120" fill="none" extrusionOk="0">
                  <a:moveTo>
                    <a:pt x="1" y="119"/>
                  </a:moveTo>
                  <a:lnTo>
                    <a:pt x="49" y="12"/>
                  </a:lnTo>
                  <a:lnTo>
                    <a:pt x="168"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477;p34">
              <a:extLst>
                <a:ext uri="{FF2B5EF4-FFF2-40B4-BE49-F238E27FC236}">
                  <a16:creationId xmlns:a16="http://schemas.microsoft.com/office/drawing/2014/main" id="{A34F91EB-E85E-7C9C-0DFC-EAB5BD5F97CD}"/>
                </a:ext>
              </a:extLst>
            </p:cNvPr>
            <p:cNvSpPr/>
            <p:nvPr/>
          </p:nvSpPr>
          <p:spPr>
            <a:xfrm>
              <a:off x="1776778" y="1803794"/>
              <a:ext cx="91491" cy="7012"/>
            </a:xfrm>
            <a:custGeom>
              <a:avLst/>
              <a:gdLst/>
              <a:ahLst/>
              <a:cxnLst/>
              <a:rect l="l" t="t" r="r" b="b"/>
              <a:pathLst>
                <a:path w="1096" h="84" fill="none" extrusionOk="0">
                  <a:moveTo>
                    <a:pt x="0" y="83"/>
                  </a:moveTo>
                  <a:lnTo>
                    <a:pt x="1095"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478;p34">
              <a:extLst>
                <a:ext uri="{FF2B5EF4-FFF2-40B4-BE49-F238E27FC236}">
                  <a16:creationId xmlns:a16="http://schemas.microsoft.com/office/drawing/2014/main" id="{4626BF92-9F32-4661-11DB-FE08FAA13677}"/>
                </a:ext>
              </a:extLst>
            </p:cNvPr>
            <p:cNvSpPr/>
            <p:nvPr/>
          </p:nvSpPr>
          <p:spPr>
            <a:xfrm>
              <a:off x="1876116" y="1794778"/>
              <a:ext cx="17029" cy="8097"/>
            </a:xfrm>
            <a:custGeom>
              <a:avLst/>
              <a:gdLst/>
              <a:ahLst/>
              <a:cxnLst/>
              <a:rect l="l" t="t" r="r" b="b"/>
              <a:pathLst>
                <a:path w="204" h="97" fill="none" extrusionOk="0">
                  <a:moveTo>
                    <a:pt x="1" y="96"/>
                  </a:moveTo>
                  <a:lnTo>
                    <a:pt x="120" y="96"/>
                  </a:lnTo>
                  <a:lnTo>
                    <a:pt x="203"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479;p34">
              <a:extLst>
                <a:ext uri="{FF2B5EF4-FFF2-40B4-BE49-F238E27FC236}">
                  <a16:creationId xmlns:a16="http://schemas.microsoft.com/office/drawing/2014/main" id="{24077E75-4406-5670-42D9-74312107C9AD}"/>
                </a:ext>
              </a:extLst>
            </p:cNvPr>
            <p:cNvSpPr/>
            <p:nvPr/>
          </p:nvSpPr>
          <p:spPr>
            <a:xfrm>
              <a:off x="1903997" y="1742104"/>
              <a:ext cx="37815" cy="40904"/>
            </a:xfrm>
            <a:custGeom>
              <a:avLst/>
              <a:gdLst/>
              <a:ahLst/>
              <a:cxnLst/>
              <a:rect l="l" t="t" r="r" b="b"/>
              <a:pathLst>
                <a:path w="453" h="490" fill="none" extrusionOk="0">
                  <a:moveTo>
                    <a:pt x="0" y="489"/>
                  </a:moveTo>
                  <a:lnTo>
                    <a:pt x="453"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480;p34">
              <a:extLst>
                <a:ext uri="{FF2B5EF4-FFF2-40B4-BE49-F238E27FC236}">
                  <a16:creationId xmlns:a16="http://schemas.microsoft.com/office/drawing/2014/main" id="{7F9E79D5-4E02-A8A0-AACC-69495F34B78D}"/>
                </a:ext>
              </a:extLst>
            </p:cNvPr>
            <p:cNvSpPr/>
            <p:nvPr/>
          </p:nvSpPr>
          <p:spPr>
            <a:xfrm>
              <a:off x="1946737" y="1727246"/>
              <a:ext cx="16946" cy="9016"/>
            </a:xfrm>
            <a:custGeom>
              <a:avLst/>
              <a:gdLst/>
              <a:ahLst/>
              <a:cxnLst/>
              <a:rect l="l" t="t" r="r" b="b"/>
              <a:pathLst>
                <a:path w="203" h="108" fill="none" extrusionOk="0">
                  <a:moveTo>
                    <a:pt x="0" y="107"/>
                  </a:moveTo>
                  <a:lnTo>
                    <a:pt x="83" y="12"/>
                  </a:lnTo>
                  <a:lnTo>
                    <a:pt x="202"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481;p34">
              <a:extLst>
                <a:ext uri="{FF2B5EF4-FFF2-40B4-BE49-F238E27FC236}">
                  <a16:creationId xmlns:a16="http://schemas.microsoft.com/office/drawing/2014/main" id="{9AD80204-9645-C672-1DF9-052595D117F8}"/>
                </a:ext>
              </a:extLst>
            </p:cNvPr>
            <p:cNvSpPr/>
            <p:nvPr/>
          </p:nvSpPr>
          <p:spPr>
            <a:xfrm>
              <a:off x="1983467" y="1656624"/>
              <a:ext cx="161112" cy="69704"/>
            </a:xfrm>
            <a:custGeom>
              <a:avLst/>
              <a:gdLst/>
              <a:ahLst/>
              <a:cxnLst/>
              <a:rect l="l" t="t" r="r" b="b"/>
              <a:pathLst>
                <a:path w="1930" h="835" fill="none" extrusionOk="0">
                  <a:moveTo>
                    <a:pt x="1" y="834"/>
                  </a:moveTo>
                  <a:lnTo>
                    <a:pt x="1275" y="727"/>
                  </a:lnTo>
                  <a:cubicBezTo>
                    <a:pt x="1536" y="442"/>
                    <a:pt x="1667" y="299"/>
                    <a:pt x="1929"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482;p34">
              <a:extLst>
                <a:ext uri="{FF2B5EF4-FFF2-40B4-BE49-F238E27FC236}">
                  <a16:creationId xmlns:a16="http://schemas.microsoft.com/office/drawing/2014/main" id="{27ABD500-A33F-2E82-5896-A5639CA96814}"/>
                </a:ext>
              </a:extLst>
            </p:cNvPr>
            <p:cNvSpPr/>
            <p:nvPr/>
          </p:nvSpPr>
          <p:spPr>
            <a:xfrm>
              <a:off x="2151423" y="1641765"/>
              <a:ext cx="13022" cy="7012"/>
            </a:xfrm>
            <a:custGeom>
              <a:avLst/>
              <a:gdLst/>
              <a:ahLst/>
              <a:cxnLst/>
              <a:rect l="l" t="t" r="r" b="b"/>
              <a:pathLst>
                <a:path w="156" h="84" fill="none" extrusionOk="0">
                  <a:moveTo>
                    <a:pt x="1" y="84"/>
                  </a:moveTo>
                  <a:cubicBezTo>
                    <a:pt x="25" y="48"/>
                    <a:pt x="48" y="36"/>
                    <a:pt x="72" y="0"/>
                  </a:cubicBezTo>
                  <a:lnTo>
                    <a:pt x="156" y="72"/>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483;p34">
              <a:extLst>
                <a:ext uri="{FF2B5EF4-FFF2-40B4-BE49-F238E27FC236}">
                  <a16:creationId xmlns:a16="http://schemas.microsoft.com/office/drawing/2014/main" id="{FA500D6B-B506-2F59-D381-8A0F50FDCA6C}"/>
                </a:ext>
              </a:extLst>
            </p:cNvPr>
            <p:cNvSpPr/>
            <p:nvPr/>
          </p:nvSpPr>
          <p:spPr>
            <a:xfrm>
              <a:off x="2178303" y="1660631"/>
              <a:ext cx="102427" cy="97502"/>
            </a:xfrm>
            <a:custGeom>
              <a:avLst/>
              <a:gdLst/>
              <a:ahLst/>
              <a:cxnLst/>
              <a:rect l="l" t="t" r="r" b="b"/>
              <a:pathLst>
                <a:path w="1227" h="1168" fill="none" extrusionOk="0">
                  <a:moveTo>
                    <a:pt x="0" y="1"/>
                  </a:moveTo>
                  <a:cubicBezTo>
                    <a:pt x="488" y="465"/>
                    <a:pt x="726" y="691"/>
                    <a:pt x="1227" y="116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484;p34">
              <a:extLst>
                <a:ext uri="{FF2B5EF4-FFF2-40B4-BE49-F238E27FC236}">
                  <a16:creationId xmlns:a16="http://schemas.microsoft.com/office/drawing/2014/main" id="{B7C90707-3D1A-4791-C847-6EE36D00868A}"/>
                </a:ext>
              </a:extLst>
            </p:cNvPr>
            <p:cNvSpPr/>
            <p:nvPr/>
          </p:nvSpPr>
          <p:spPr>
            <a:xfrm>
              <a:off x="2286572" y="1763975"/>
              <a:ext cx="14024" cy="7096"/>
            </a:xfrm>
            <a:custGeom>
              <a:avLst/>
              <a:gdLst/>
              <a:ahLst/>
              <a:cxnLst/>
              <a:rect l="l" t="t" r="r" b="b"/>
              <a:pathLst>
                <a:path w="168" h="85" fill="none" extrusionOk="0">
                  <a:moveTo>
                    <a:pt x="1" y="13"/>
                  </a:moveTo>
                  <a:lnTo>
                    <a:pt x="84" y="84"/>
                  </a:lnTo>
                  <a:cubicBezTo>
                    <a:pt x="120" y="48"/>
                    <a:pt x="132" y="37"/>
                    <a:pt x="168"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485;p34">
              <a:extLst>
                <a:ext uri="{FF2B5EF4-FFF2-40B4-BE49-F238E27FC236}">
                  <a16:creationId xmlns:a16="http://schemas.microsoft.com/office/drawing/2014/main" id="{1F28332C-9E9A-7C62-6EBA-3174B3ABA2D8}"/>
                </a:ext>
              </a:extLst>
            </p:cNvPr>
            <p:cNvSpPr/>
            <p:nvPr/>
          </p:nvSpPr>
          <p:spPr>
            <a:xfrm>
              <a:off x="2311448" y="1708380"/>
              <a:ext cx="37899" cy="42824"/>
            </a:xfrm>
            <a:custGeom>
              <a:avLst/>
              <a:gdLst/>
              <a:ahLst/>
              <a:cxnLst/>
              <a:rect l="l" t="t" r="r" b="b"/>
              <a:pathLst>
                <a:path w="454" h="513" fill="none" extrusionOk="0">
                  <a:moveTo>
                    <a:pt x="1" y="512"/>
                  </a:moveTo>
                  <a:cubicBezTo>
                    <a:pt x="179" y="310"/>
                    <a:pt x="274" y="214"/>
                    <a:pt x="453"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486;p34">
              <a:extLst>
                <a:ext uri="{FF2B5EF4-FFF2-40B4-BE49-F238E27FC236}">
                  <a16:creationId xmlns:a16="http://schemas.microsoft.com/office/drawing/2014/main" id="{1C4419BD-F7F8-889C-4837-A1C96EA92D0C}"/>
                </a:ext>
              </a:extLst>
            </p:cNvPr>
            <p:cNvSpPr/>
            <p:nvPr/>
          </p:nvSpPr>
          <p:spPr>
            <a:xfrm>
              <a:off x="2355190" y="1694439"/>
              <a:ext cx="15944" cy="8014"/>
            </a:xfrm>
            <a:custGeom>
              <a:avLst/>
              <a:gdLst/>
              <a:ahLst/>
              <a:cxnLst/>
              <a:rect l="l" t="t" r="r" b="b"/>
              <a:pathLst>
                <a:path w="191" h="96" fill="none" extrusionOk="0">
                  <a:moveTo>
                    <a:pt x="1" y="96"/>
                  </a:moveTo>
                  <a:lnTo>
                    <a:pt x="84" y="0"/>
                  </a:lnTo>
                  <a:lnTo>
                    <a:pt x="191"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487;p34">
              <a:extLst>
                <a:ext uri="{FF2B5EF4-FFF2-40B4-BE49-F238E27FC236}">
                  <a16:creationId xmlns:a16="http://schemas.microsoft.com/office/drawing/2014/main" id="{6B090CB5-7C98-F8CB-130A-EE90ADE8E419}"/>
                </a:ext>
              </a:extLst>
            </p:cNvPr>
            <p:cNvSpPr/>
            <p:nvPr/>
          </p:nvSpPr>
          <p:spPr>
            <a:xfrm>
              <a:off x="2390000" y="1601028"/>
              <a:ext cx="224721" cy="91491"/>
            </a:xfrm>
            <a:custGeom>
              <a:avLst/>
              <a:gdLst/>
              <a:ahLst/>
              <a:cxnLst/>
              <a:rect l="l" t="t" r="r" b="b"/>
              <a:pathLst>
                <a:path w="2692" h="1096" fill="none" extrusionOk="0">
                  <a:moveTo>
                    <a:pt x="0" y="1096"/>
                  </a:moveTo>
                  <a:lnTo>
                    <a:pt x="1298" y="988"/>
                  </a:lnTo>
                  <a:cubicBezTo>
                    <a:pt x="1619" y="619"/>
                    <a:pt x="1786" y="429"/>
                    <a:pt x="2108" y="60"/>
                  </a:cubicBezTo>
                  <a:lnTo>
                    <a:pt x="2691"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488;p34">
              <a:extLst>
                <a:ext uri="{FF2B5EF4-FFF2-40B4-BE49-F238E27FC236}">
                  <a16:creationId xmlns:a16="http://schemas.microsoft.com/office/drawing/2014/main" id="{0F172E92-C496-BEB5-73AF-8D25EDA134B6}"/>
                </a:ext>
              </a:extLst>
            </p:cNvPr>
            <p:cNvSpPr/>
            <p:nvPr/>
          </p:nvSpPr>
          <p:spPr>
            <a:xfrm>
              <a:off x="2624571" y="1590093"/>
              <a:ext cx="13941" cy="10017"/>
            </a:xfrm>
            <a:custGeom>
              <a:avLst/>
              <a:gdLst/>
              <a:ahLst/>
              <a:cxnLst/>
              <a:rect l="l" t="t" r="r" b="b"/>
              <a:pathLst>
                <a:path w="167" h="120" fill="none" extrusionOk="0">
                  <a:moveTo>
                    <a:pt x="0" y="119"/>
                  </a:moveTo>
                  <a:lnTo>
                    <a:pt x="107" y="107"/>
                  </a:lnTo>
                  <a:lnTo>
                    <a:pt x="167" y="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489;p34">
              <a:extLst>
                <a:ext uri="{FF2B5EF4-FFF2-40B4-BE49-F238E27FC236}">
                  <a16:creationId xmlns:a16="http://schemas.microsoft.com/office/drawing/2014/main" id="{CE436CD8-3758-C5C5-C6F0-337E497582F2}"/>
                </a:ext>
              </a:extLst>
            </p:cNvPr>
            <p:cNvSpPr/>
            <p:nvPr/>
          </p:nvSpPr>
          <p:spPr>
            <a:xfrm>
              <a:off x="2646442" y="1465796"/>
              <a:ext cx="46747" cy="104514"/>
            </a:xfrm>
            <a:custGeom>
              <a:avLst/>
              <a:gdLst/>
              <a:ahLst/>
              <a:cxnLst/>
              <a:rect l="l" t="t" r="r" b="b"/>
              <a:pathLst>
                <a:path w="560" h="1252" fill="none" extrusionOk="0">
                  <a:moveTo>
                    <a:pt x="0" y="1251"/>
                  </a:moveTo>
                  <a:cubicBezTo>
                    <a:pt x="226" y="751"/>
                    <a:pt x="333" y="501"/>
                    <a:pt x="56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490;p34">
              <a:extLst>
                <a:ext uri="{FF2B5EF4-FFF2-40B4-BE49-F238E27FC236}">
                  <a16:creationId xmlns:a16="http://schemas.microsoft.com/office/drawing/2014/main" id="{F9340B38-013A-DC58-CC60-90094E062046}"/>
                </a:ext>
              </a:extLst>
            </p:cNvPr>
            <p:cNvSpPr/>
            <p:nvPr/>
          </p:nvSpPr>
          <p:spPr>
            <a:xfrm>
              <a:off x="2697112" y="1445928"/>
              <a:ext cx="5009" cy="10017"/>
            </a:xfrm>
            <a:custGeom>
              <a:avLst/>
              <a:gdLst/>
              <a:ahLst/>
              <a:cxnLst/>
              <a:rect l="l" t="t" r="r" b="b"/>
              <a:pathLst>
                <a:path w="60" h="120" fill="none" extrusionOk="0">
                  <a:moveTo>
                    <a:pt x="0" y="120"/>
                  </a:moveTo>
                  <a:lnTo>
                    <a:pt x="60" y="1"/>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491;p34">
              <a:extLst>
                <a:ext uri="{FF2B5EF4-FFF2-40B4-BE49-F238E27FC236}">
                  <a16:creationId xmlns:a16="http://schemas.microsoft.com/office/drawing/2014/main" id="{399FDE75-410B-0843-C386-A7684157725B}"/>
                </a:ext>
              </a:extLst>
            </p:cNvPr>
            <p:cNvSpPr/>
            <p:nvPr/>
          </p:nvSpPr>
          <p:spPr>
            <a:xfrm>
              <a:off x="1206213" y="1298842"/>
              <a:ext cx="1495917" cy="810149"/>
            </a:xfrm>
            <a:custGeom>
              <a:avLst/>
              <a:gdLst/>
              <a:ahLst/>
              <a:cxnLst/>
              <a:rect l="l" t="t" r="r" b="b"/>
              <a:pathLst>
                <a:path w="17920" h="9705" fill="none" extrusionOk="0">
                  <a:moveTo>
                    <a:pt x="1" y="9704"/>
                  </a:moveTo>
                  <a:lnTo>
                    <a:pt x="1632" y="9621"/>
                  </a:lnTo>
                  <a:cubicBezTo>
                    <a:pt x="2275" y="9276"/>
                    <a:pt x="2608" y="9109"/>
                    <a:pt x="3251" y="8752"/>
                  </a:cubicBezTo>
                  <a:lnTo>
                    <a:pt x="4073" y="8716"/>
                  </a:lnTo>
                  <a:cubicBezTo>
                    <a:pt x="4394" y="8061"/>
                    <a:pt x="4561" y="7728"/>
                    <a:pt x="4882" y="7073"/>
                  </a:cubicBezTo>
                  <a:cubicBezTo>
                    <a:pt x="5216" y="6728"/>
                    <a:pt x="5371" y="6561"/>
                    <a:pt x="5704" y="6216"/>
                  </a:cubicBezTo>
                  <a:cubicBezTo>
                    <a:pt x="6025" y="5549"/>
                    <a:pt x="6192" y="5216"/>
                    <a:pt x="6514" y="4537"/>
                  </a:cubicBezTo>
                  <a:cubicBezTo>
                    <a:pt x="7168" y="4811"/>
                    <a:pt x="7490" y="4942"/>
                    <a:pt x="8145" y="5216"/>
                  </a:cubicBezTo>
                  <a:cubicBezTo>
                    <a:pt x="8466" y="5513"/>
                    <a:pt x="8633" y="5668"/>
                    <a:pt x="8954" y="5966"/>
                  </a:cubicBezTo>
                  <a:cubicBezTo>
                    <a:pt x="9609" y="5263"/>
                    <a:pt x="9931" y="4906"/>
                    <a:pt x="10586" y="4180"/>
                  </a:cubicBezTo>
                  <a:cubicBezTo>
                    <a:pt x="10907" y="3489"/>
                    <a:pt x="11074" y="3144"/>
                    <a:pt x="11407" y="2430"/>
                  </a:cubicBezTo>
                  <a:cubicBezTo>
                    <a:pt x="12050" y="3037"/>
                    <a:pt x="12383" y="3346"/>
                    <a:pt x="13026" y="3966"/>
                  </a:cubicBezTo>
                  <a:cubicBezTo>
                    <a:pt x="13360" y="4608"/>
                    <a:pt x="13514" y="4942"/>
                    <a:pt x="13848" y="5597"/>
                  </a:cubicBezTo>
                  <a:lnTo>
                    <a:pt x="15479" y="5478"/>
                  </a:lnTo>
                  <a:cubicBezTo>
                    <a:pt x="15800" y="5109"/>
                    <a:pt x="15967" y="4918"/>
                    <a:pt x="16289" y="4537"/>
                  </a:cubicBezTo>
                  <a:cubicBezTo>
                    <a:pt x="16610" y="3465"/>
                    <a:pt x="16777" y="2930"/>
                    <a:pt x="17110" y="1846"/>
                  </a:cubicBezTo>
                  <a:cubicBezTo>
                    <a:pt x="17432" y="1108"/>
                    <a:pt x="17598" y="739"/>
                    <a:pt x="1792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492;p34">
              <a:extLst>
                <a:ext uri="{FF2B5EF4-FFF2-40B4-BE49-F238E27FC236}">
                  <a16:creationId xmlns:a16="http://schemas.microsoft.com/office/drawing/2014/main" id="{B9003E95-804F-7EF9-C123-63795E8DC518}"/>
                </a:ext>
              </a:extLst>
            </p:cNvPr>
            <p:cNvSpPr/>
            <p:nvPr/>
          </p:nvSpPr>
          <p:spPr>
            <a:xfrm>
              <a:off x="1437862" y="2390052"/>
              <a:ext cx="42740" cy="86817"/>
            </a:xfrm>
            <a:custGeom>
              <a:avLst/>
              <a:gdLst/>
              <a:ahLst/>
              <a:cxnLst/>
              <a:rect l="l" t="t" r="r" b="b"/>
              <a:pathLst>
                <a:path w="512" h="1040" extrusionOk="0">
                  <a:moveTo>
                    <a:pt x="250" y="145"/>
                  </a:moveTo>
                  <a:cubicBezTo>
                    <a:pt x="298" y="145"/>
                    <a:pt x="322" y="168"/>
                    <a:pt x="322" y="228"/>
                  </a:cubicBezTo>
                  <a:lnTo>
                    <a:pt x="322" y="740"/>
                  </a:lnTo>
                  <a:cubicBezTo>
                    <a:pt x="322" y="811"/>
                    <a:pt x="298" y="835"/>
                    <a:pt x="250" y="835"/>
                  </a:cubicBezTo>
                  <a:cubicBezTo>
                    <a:pt x="202" y="835"/>
                    <a:pt x="167" y="811"/>
                    <a:pt x="167" y="752"/>
                  </a:cubicBezTo>
                  <a:lnTo>
                    <a:pt x="167" y="240"/>
                  </a:lnTo>
                  <a:cubicBezTo>
                    <a:pt x="167" y="168"/>
                    <a:pt x="191" y="145"/>
                    <a:pt x="250" y="145"/>
                  </a:cubicBezTo>
                  <a:close/>
                  <a:moveTo>
                    <a:pt x="264" y="0"/>
                  </a:moveTo>
                  <a:cubicBezTo>
                    <a:pt x="255" y="0"/>
                    <a:pt x="247" y="1"/>
                    <a:pt x="238" y="2"/>
                  </a:cubicBezTo>
                  <a:lnTo>
                    <a:pt x="202" y="2"/>
                  </a:lnTo>
                  <a:cubicBezTo>
                    <a:pt x="83" y="14"/>
                    <a:pt x="0" y="121"/>
                    <a:pt x="12" y="240"/>
                  </a:cubicBezTo>
                  <a:lnTo>
                    <a:pt x="12" y="740"/>
                  </a:lnTo>
                  <a:cubicBezTo>
                    <a:pt x="12" y="752"/>
                    <a:pt x="12" y="776"/>
                    <a:pt x="12" y="788"/>
                  </a:cubicBezTo>
                  <a:cubicBezTo>
                    <a:pt x="22" y="893"/>
                    <a:pt x="108" y="970"/>
                    <a:pt x="201" y="970"/>
                  </a:cubicBezTo>
                  <a:cubicBezTo>
                    <a:pt x="213" y="970"/>
                    <a:pt x="226" y="969"/>
                    <a:pt x="238" y="966"/>
                  </a:cubicBezTo>
                  <a:cubicBezTo>
                    <a:pt x="249" y="970"/>
                    <a:pt x="259" y="971"/>
                    <a:pt x="270" y="971"/>
                  </a:cubicBezTo>
                  <a:cubicBezTo>
                    <a:pt x="295" y="971"/>
                    <a:pt x="320" y="963"/>
                    <a:pt x="345" y="954"/>
                  </a:cubicBezTo>
                  <a:cubicBezTo>
                    <a:pt x="356" y="1006"/>
                    <a:pt x="402" y="1040"/>
                    <a:pt x="453" y="1040"/>
                  </a:cubicBezTo>
                  <a:cubicBezTo>
                    <a:pt x="461" y="1040"/>
                    <a:pt x="469" y="1039"/>
                    <a:pt x="476" y="1038"/>
                  </a:cubicBezTo>
                  <a:lnTo>
                    <a:pt x="512" y="1038"/>
                  </a:lnTo>
                  <a:lnTo>
                    <a:pt x="512" y="907"/>
                  </a:lnTo>
                  <a:lnTo>
                    <a:pt x="488" y="907"/>
                  </a:lnTo>
                  <a:cubicBezTo>
                    <a:pt x="464" y="907"/>
                    <a:pt x="441" y="907"/>
                    <a:pt x="429" y="883"/>
                  </a:cubicBezTo>
                  <a:cubicBezTo>
                    <a:pt x="464" y="835"/>
                    <a:pt x="476" y="788"/>
                    <a:pt x="476" y="728"/>
                  </a:cubicBezTo>
                  <a:lnTo>
                    <a:pt x="476" y="228"/>
                  </a:lnTo>
                  <a:cubicBezTo>
                    <a:pt x="476" y="216"/>
                    <a:pt x="476" y="204"/>
                    <a:pt x="476" y="180"/>
                  </a:cubicBezTo>
                  <a:cubicBezTo>
                    <a:pt x="465" y="70"/>
                    <a:pt x="372" y="0"/>
                    <a:pt x="2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493;p34">
              <a:extLst>
                <a:ext uri="{FF2B5EF4-FFF2-40B4-BE49-F238E27FC236}">
                  <a16:creationId xmlns:a16="http://schemas.microsoft.com/office/drawing/2014/main" id="{FA9276EF-B7A1-1E78-3EBA-D86DF7BCE53D}"/>
                </a:ext>
              </a:extLst>
            </p:cNvPr>
            <p:cNvSpPr/>
            <p:nvPr/>
          </p:nvSpPr>
          <p:spPr>
            <a:xfrm>
              <a:off x="1490536" y="2390136"/>
              <a:ext cx="26880" cy="79638"/>
            </a:xfrm>
            <a:custGeom>
              <a:avLst/>
              <a:gdLst/>
              <a:ahLst/>
              <a:cxnLst/>
              <a:rect l="l" t="t" r="r" b="b"/>
              <a:pathLst>
                <a:path w="322" h="954" extrusionOk="0">
                  <a:moveTo>
                    <a:pt x="214" y="1"/>
                  </a:moveTo>
                  <a:cubicBezTo>
                    <a:pt x="179" y="96"/>
                    <a:pt x="131" y="132"/>
                    <a:pt x="0" y="132"/>
                  </a:cubicBezTo>
                  <a:lnTo>
                    <a:pt x="0" y="227"/>
                  </a:lnTo>
                  <a:lnTo>
                    <a:pt x="167" y="227"/>
                  </a:lnTo>
                  <a:lnTo>
                    <a:pt x="167" y="953"/>
                  </a:lnTo>
                  <a:lnTo>
                    <a:pt x="322" y="953"/>
                  </a:lnTo>
                  <a:lnTo>
                    <a:pt x="3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494;p34">
              <a:extLst>
                <a:ext uri="{FF2B5EF4-FFF2-40B4-BE49-F238E27FC236}">
                  <a16:creationId xmlns:a16="http://schemas.microsoft.com/office/drawing/2014/main" id="{67B2C50F-1395-BD63-2F88-D347F1CC8C69}"/>
                </a:ext>
              </a:extLst>
            </p:cNvPr>
            <p:cNvSpPr/>
            <p:nvPr/>
          </p:nvSpPr>
          <p:spPr>
            <a:xfrm>
              <a:off x="1977540" y="2379200"/>
              <a:ext cx="43742" cy="92577"/>
            </a:xfrm>
            <a:custGeom>
              <a:avLst/>
              <a:gdLst/>
              <a:ahLst/>
              <a:cxnLst/>
              <a:rect l="l" t="t" r="r" b="b"/>
              <a:pathLst>
                <a:path w="524" h="1109" extrusionOk="0">
                  <a:moveTo>
                    <a:pt x="250" y="144"/>
                  </a:moveTo>
                  <a:cubicBezTo>
                    <a:pt x="298" y="144"/>
                    <a:pt x="334" y="168"/>
                    <a:pt x="334" y="239"/>
                  </a:cubicBezTo>
                  <a:lnTo>
                    <a:pt x="334" y="787"/>
                  </a:lnTo>
                  <a:cubicBezTo>
                    <a:pt x="334" y="858"/>
                    <a:pt x="298" y="882"/>
                    <a:pt x="250" y="882"/>
                  </a:cubicBezTo>
                  <a:cubicBezTo>
                    <a:pt x="203" y="882"/>
                    <a:pt x="179" y="858"/>
                    <a:pt x="179" y="787"/>
                  </a:cubicBezTo>
                  <a:lnTo>
                    <a:pt x="179" y="251"/>
                  </a:lnTo>
                  <a:cubicBezTo>
                    <a:pt x="179" y="179"/>
                    <a:pt x="203" y="144"/>
                    <a:pt x="250" y="144"/>
                  </a:cubicBezTo>
                  <a:close/>
                  <a:moveTo>
                    <a:pt x="214" y="1"/>
                  </a:moveTo>
                  <a:cubicBezTo>
                    <a:pt x="83" y="25"/>
                    <a:pt x="0" y="132"/>
                    <a:pt x="12" y="263"/>
                  </a:cubicBezTo>
                  <a:lnTo>
                    <a:pt x="12" y="775"/>
                  </a:lnTo>
                  <a:lnTo>
                    <a:pt x="12" y="822"/>
                  </a:lnTo>
                  <a:cubicBezTo>
                    <a:pt x="23" y="945"/>
                    <a:pt x="118" y="1026"/>
                    <a:pt x="228" y="1026"/>
                  </a:cubicBezTo>
                  <a:cubicBezTo>
                    <a:pt x="235" y="1026"/>
                    <a:pt x="243" y="1026"/>
                    <a:pt x="250" y="1025"/>
                  </a:cubicBezTo>
                  <a:cubicBezTo>
                    <a:pt x="286" y="1025"/>
                    <a:pt x="322" y="1025"/>
                    <a:pt x="357" y="1013"/>
                  </a:cubicBezTo>
                  <a:cubicBezTo>
                    <a:pt x="369" y="1072"/>
                    <a:pt x="417" y="1108"/>
                    <a:pt x="476" y="1108"/>
                  </a:cubicBezTo>
                  <a:lnTo>
                    <a:pt x="524" y="1108"/>
                  </a:lnTo>
                  <a:lnTo>
                    <a:pt x="524" y="953"/>
                  </a:lnTo>
                  <a:lnTo>
                    <a:pt x="500" y="953"/>
                  </a:lnTo>
                  <a:cubicBezTo>
                    <a:pt x="464" y="953"/>
                    <a:pt x="453" y="953"/>
                    <a:pt x="441" y="930"/>
                  </a:cubicBezTo>
                  <a:cubicBezTo>
                    <a:pt x="476" y="882"/>
                    <a:pt x="488" y="834"/>
                    <a:pt x="488" y="775"/>
                  </a:cubicBezTo>
                  <a:lnTo>
                    <a:pt x="488" y="251"/>
                  </a:lnTo>
                  <a:cubicBezTo>
                    <a:pt x="488" y="96"/>
                    <a:pt x="405" y="1"/>
                    <a:pt x="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495;p34">
              <a:extLst>
                <a:ext uri="{FF2B5EF4-FFF2-40B4-BE49-F238E27FC236}">
                  <a16:creationId xmlns:a16="http://schemas.microsoft.com/office/drawing/2014/main" id="{49AC0A83-5C74-328C-ABEE-F6341FA95FC5}"/>
                </a:ext>
              </a:extLst>
            </p:cNvPr>
            <p:cNvSpPr/>
            <p:nvPr/>
          </p:nvSpPr>
          <p:spPr>
            <a:xfrm>
              <a:off x="2026208" y="2378199"/>
              <a:ext cx="38817" cy="85564"/>
            </a:xfrm>
            <a:custGeom>
              <a:avLst/>
              <a:gdLst/>
              <a:ahLst/>
              <a:cxnLst/>
              <a:rect l="l" t="t" r="r" b="b"/>
              <a:pathLst>
                <a:path w="465" h="1025" extrusionOk="0">
                  <a:moveTo>
                    <a:pt x="239" y="1"/>
                  </a:moveTo>
                  <a:cubicBezTo>
                    <a:pt x="84" y="13"/>
                    <a:pt x="1" y="96"/>
                    <a:pt x="1" y="263"/>
                  </a:cubicBezTo>
                  <a:lnTo>
                    <a:pt x="1" y="358"/>
                  </a:lnTo>
                  <a:lnTo>
                    <a:pt x="155" y="358"/>
                  </a:lnTo>
                  <a:lnTo>
                    <a:pt x="155" y="251"/>
                  </a:lnTo>
                  <a:cubicBezTo>
                    <a:pt x="155" y="180"/>
                    <a:pt x="179" y="144"/>
                    <a:pt x="227" y="144"/>
                  </a:cubicBezTo>
                  <a:cubicBezTo>
                    <a:pt x="274" y="144"/>
                    <a:pt x="310" y="180"/>
                    <a:pt x="310" y="263"/>
                  </a:cubicBezTo>
                  <a:cubicBezTo>
                    <a:pt x="310" y="346"/>
                    <a:pt x="274" y="430"/>
                    <a:pt x="155" y="561"/>
                  </a:cubicBezTo>
                  <a:cubicBezTo>
                    <a:pt x="60" y="644"/>
                    <a:pt x="1" y="775"/>
                    <a:pt x="1" y="918"/>
                  </a:cubicBezTo>
                  <a:lnTo>
                    <a:pt x="1" y="1025"/>
                  </a:lnTo>
                  <a:lnTo>
                    <a:pt x="453" y="1013"/>
                  </a:lnTo>
                  <a:lnTo>
                    <a:pt x="453" y="870"/>
                  </a:lnTo>
                  <a:lnTo>
                    <a:pt x="155" y="870"/>
                  </a:lnTo>
                  <a:lnTo>
                    <a:pt x="155" y="846"/>
                  </a:lnTo>
                  <a:cubicBezTo>
                    <a:pt x="155" y="787"/>
                    <a:pt x="179" y="739"/>
                    <a:pt x="274" y="632"/>
                  </a:cubicBezTo>
                  <a:cubicBezTo>
                    <a:pt x="417" y="477"/>
                    <a:pt x="465" y="370"/>
                    <a:pt x="465" y="251"/>
                  </a:cubicBezTo>
                  <a:cubicBezTo>
                    <a:pt x="465" y="96"/>
                    <a:pt x="382"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496;p34">
              <a:extLst>
                <a:ext uri="{FF2B5EF4-FFF2-40B4-BE49-F238E27FC236}">
                  <a16:creationId xmlns:a16="http://schemas.microsoft.com/office/drawing/2014/main" id="{58CC5FC1-8875-8E05-A5C9-B4CAAAC8A7B3}"/>
                </a:ext>
              </a:extLst>
            </p:cNvPr>
            <p:cNvSpPr/>
            <p:nvPr/>
          </p:nvSpPr>
          <p:spPr>
            <a:xfrm>
              <a:off x="2523146" y="2368265"/>
              <a:ext cx="41822" cy="96500"/>
            </a:xfrm>
            <a:custGeom>
              <a:avLst/>
              <a:gdLst/>
              <a:ahLst/>
              <a:cxnLst/>
              <a:rect l="l" t="t" r="r" b="b"/>
              <a:pathLst>
                <a:path w="501" h="1156" extrusionOk="0">
                  <a:moveTo>
                    <a:pt x="239" y="156"/>
                  </a:moveTo>
                  <a:cubicBezTo>
                    <a:pt x="286" y="156"/>
                    <a:pt x="322" y="179"/>
                    <a:pt x="322" y="251"/>
                  </a:cubicBezTo>
                  <a:lnTo>
                    <a:pt x="322" y="822"/>
                  </a:lnTo>
                  <a:lnTo>
                    <a:pt x="310" y="822"/>
                  </a:lnTo>
                  <a:cubicBezTo>
                    <a:pt x="310" y="906"/>
                    <a:pt x="286" y="930"/>
                    <a:pt x="239" y="930"/>
                  </a:cubicBezTo>
                  <a:cubicBezTo>
                    <a:pt x="191" y="930"/>
                    <a:pt x="155" y="906"/>
                    <a:pt x="155" y="822"/>
                  </a:cubicBezTo>
                  <a:lnTo>
                    <a:pt x="155" y="251"/>
                  </a:lnTo>
                  <a:cubicBezTo>
                    <a:pt x="155" y="179"/>
                    <a:pt x="191" y="156"/>
                    <a:pt x="239" y="156"/>
                  </a:cubicBezTo>
                  <a:close/>
                  <a:moveTo>
                    <a:pt x="239" y="1"/>
                  </a:moveTo>
                  <a:cubicBezTo>
                    <a:pt x="84" y="13"/>
                    <a:pt x="1" y="108"/>
                    <a:pt x="1" y="275"/>
                  </a:cubicBezTo>
                  <a:lnTo>
                    <a:pt x="1" y="822"/>
                  </a:lnTo>
                  <a:cubicBezTo>
                    <a:pt x="1" y="989"/>
                    <a:pt x="84" y="1084"/>
                    <a:pt x="239" y="1084"/>
                  </a:cubicBezTo>
                  <a:cubicBezTo>
                    <a:pt x="275" y="1084"/>
                    <a:pt x="310" y="1072"/>
                    <a:pt x="334" y="1061"/>
                  </a:cubicBezTo>
                  <a:cubicBezTo>
                    <a:pt x="346" y="1120"/>
                    <a:pt x="405" y="1156"/>
                    <a:pt x="465" y="1156"/>
                  </a:cubicBezTo>
                  <a:lnTo>
                    <a:pt x="501" y="1156"/>
                  </a:lnTo>
                  <a:lnTo>
                    <a:pt x="501" y="1001"/>
                  </a:lnTo>
                  <a:lnTo>
                    <a:pt x="477" y="1001"/>
                  </a:lnTo>
                  <a:cubicBezTo>
                    <a:pt x="470" y="1004"/>
                    <a:pt x="464" y="1006"/>
                    <a:pt x="459" y="1006"/>
                  </a:cubicBezTo>
                  <a:cubicBezTo>
                    <a:pt x="446" y="1006"/>
                    <a:pt x="438" y="997"/>
                    <a:pt x="429" y="989"/>
                  </a:cubicBezTo>
                  <a:cubicBezTo>
                    <a:pt x="453" y="930"/>
                    <a:pt x="477" y="870"/>
                    <a:pt x="465" y="810"/>
                  </a:cubicBezTo>
                  <a:lnTo>
                    <a:pt x="465" y="263"/>
                  </a:lnTo>
                  <a:cubicBezTo>
                    <a:pt x="465" y="96"/>
                    <a:pt x="382"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497;p34">
              <a:extLst>
                <a:ext uri="{FF2B5EF4-FFF2-40B4-BE49-F238E27FC236}">
                  <a16:creationId xmlns:a16="http://schemas.microsoft.com/office/drawing/2014/main" id="{7A969177-8BC7-6001-AAEA-A759DEEF5EA9}"/>
                </a:ext>
              </a:extLst>
            </p:cNvPr>
            <p:cNvSpPr/>
            <p:nvPr/>
          </p:nvSpPr>
          <p:spPr>
            <a:xfrm>
              <a:off x="2569893" y="2368181"/>
              <a:ext cx="38817" cy="89655"/>
            </a:xfrm>
            <a:custGeom>
              <a:avLst/>
              <a:gdLst/>
              <a:ahLst/>
              <a:cxnLst/>
              <a:rect l="l" t="t" r="r" b="b"/>
              <a:pathLst>
                <a:path w="465" h="1074" extrusionOk="0">
                  <a:moveTo>
                    <a:pt x="250" y="1"/>
                  </a:moveTo>
                  <a:cubicBezTo>
                    <a:pt x="242" y="1"/>
                    <a:pt x="234" y="1"/>
                    <a:pt x="226" y="2"/>
                  </a:cubicBezTo>
                  <a:cubicBezTo>
                    <a:pt x="84" y="2"/>
                    <a:pt x="0" y="97"/>
                    <a:pt x="0" y="264"/>
                  </a:cubicBezTo>
                  <a:lnTo>
                    <a:pt x="0" y="311"/>
                  </a:lnTo>
                  <a:lnTo>
                    <a:pt x="143" y="311"/>
                  </a:lnTo>
                  <a:lnTo>
                    <a:pt x="143" y="252"/>
                  </a:lnTo>
                  <a:cubicBezTo>
                    <a:pt x="143" y="180"/>
                    <a:pt x="179" y="145"/>
                    <a:pt x="226" y="145"/>
                  </a:cubicBezTo>
                  <a:cubicBezTo>
                    <a:pt x="262" y="145"/>
                    <a:pt x="298" y="180"/>
                    <a:pt x="298" y="252"/>
                  </a:cubicBezTo>
                  <a:lnTo>
                    <a:pt x="298" y="335"/>
                  </a:lnTo>
                  <a:cubicBezTo>
                    <a:pt x="298" y="419"/>
                    <a:pt x="262" y="442"/>
                    <a:pt x="203" y="442"/>
                  </a:cubicBezTo>
                  <a:lnTo>
                    <a:pt x="155" y="442"/>
                  </a:lnTo>
                  <a:lnTo>
                    <a:pt x="155" y="597"/>
                  </a:lnTo>
                  <a:lnTo>
                    <a:pt x="203" y="597"/>
                  </a:lnTo>
                  <a:cubicBezTo>
                    <a:pt x="274" y="597"/>
                    <a:pt x="310" y="633"/>
                    <a:pt x="310" y="728"/>
                  </a:cubicBezTo>
                  <a:lnTo>
                    <a:pt x="310" y="811"/>
                  </a:lnTo>
                  <a:cubicBezTo>
                    <a:pt x="310" y="907"/>
                    <a:pt x="274" y="931"/>
                    <a:pt x="226" y="931"/>
                  </a:cubicBezTo>
                  <a:cubicBezTo>
                    <a:pt x="179" y="931"/>
                    <a:pt x="143" y="895"/>
                    <a:pt x="143" y="823"/>
                  </a:cubicBezTo>
                  <a:lnTo>
                    <a:pt x="143" y="728"/>
                  </a:lnTo>
                  <a:lnTo>
                    <a:pt x="0" y="728"/>
                  </a:lnTo>
                  <a:lnTo>
                    <a:pt x="0" y="811"/>
                  </a:lnTo>
                  <a:cubicBezTo>
                    <a:pt x="0" y="990"/>
                    <a:pt x="84" y="1073"/>
                    <a:pt x="226" y="1073"/>
                  </a:cubicBezTo>
                  <a:cubicBezTo>
                    <a:pt x="381" y="1073"/>
                    <a:pt x="465" y="978"/>
                    <a:pt x="465" y="811"/>
                  </a:cubicBezTo>
                  <a:lnTo>
                    <a:pt x="465" y="716"/>
                  </a:lnTo>
                  <a:cubicBezTo>
                    <a:pt x="465" y="609"/>
                    <a:pt x="429" y="538"/>
                    <a:pt x="346" y="514"/>
                  </a:cubicBezTo>
                  <a:cubicBezTo>
                    <a:pt x="417" y="478"/>
                    <a:pt x="453" y="407"/>
                    <a:pt x="453" y="300"/>
                  </a:cubicBezTo>
                  <a:lnTo>
                    <a:pt x="453" y="252"/>
                  </a:lnTo>
                  <a:cubicBezTo>
                    <a:pt x="453" y="95"/>
                    <a:pt x="378" y="1"/>
                    <a:pt x="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498;p34">
              <a:extLst>
                <a:ext uri="{FF2B5EF4-FFF2-40B4-BE49-F238E27FC236}">
                  <a16:creationId xmlns:a16="http://schemas.microsoft.com/office/drawing/2014/main" id="{B5C52A82-1766-77E4-5AEA-331EEC4C6D08}"/>
                </a:ext>
              </a:extLst>
            </p:cNvPr>
            <p:cNvSpPr/>
            <p:nvPr/>
          </p:nvSpPr>
          <p:spPr>
            <a:xfrm>
              <a:off x="1569004" y="1606955"/>
              <a:ext cx="463217" cy="355948"/>
            </a:xfrm>
            <a:custGeom>
              <a:avLst/>
              <a:gdLst/>
              <a:ahLst/>
              <a:cxnLst/>
              <a:rect l="l" t="t" r="r" b="b"/>
              <a:pathLst>
                <a:path w="5549" h="4264" extrusionOk="0">
                  <a:moveTo>
                    <a:pt x="3977" y="1"/>
                  </a:moveTo>
                  <a:cubicBezTo>
                    <a:pt x="3977" y="1"/>
                    <a:pt x="4621" y="739"/>
                    <a:pt x="3605" y="739"/>
                  </a:cubicBezTo>
                  <a:cubicBezTo>
                    <a:pt x="3481" y="739"/>
                    <a:pt x="3333" y="728"/>
                    <a:pt x="3156" y="703"/>
                  </a:cubicBezTo>
                  <a:cubicBezTo>
                    <a:pt x="3051" y="689"/>
                    <a:pt x="2951" y="683"/>
                    <a:pt x="2855" y="683"/>
                  </a:cubicBezTo>
                  <a:cubicBezTo>
                    <a:pt x="1464" y="683"/>
                    <a:pt x="1037" y="2049"/>
                    <a:pt x="1037" y="2049"/>
                  </a:cubicBezTo>
                  <a:cubicBezTo>
                    <a:pt x="1" y="2930"/>
                    <a:pt x="1548" y="4263"/>
                    <a:pt x="1548" y="4263"/>
                  </a:cubicBezTo>
                  <a:lnTo>
                    <a:pt x="3037" y="3394"/>
                  </a:lnTo>
                  <a:cubicBezTo>
                    <a:pt x="3037" y="3394"/>
                    <a:pt x="3114" y="3401"/>
                    <a:pt x="3237" y="3401"/>
                  </a:cubicBezTo>
                  <a:cubicBezTo>
                    <a:pt x="3664" y="3401"/>
                    <a:pt x="4637" y="3315"/>
                    <a:pt x="4739" y="2537"/>
                  </a:cubicBezTo>
                  <a:cubicBezTo>
                    <a:pt x="4825" y="1891"/>
                    <a:pt x="5068" y="1779"/>
                    <a:pt x="5226" y="1779"/>
                  </a:cubicBezTo>
                  <a:cubicBezTo>
                    <a:pt x="5310" y="1779"/>
                    <a:pt x="5370" y="1810"/>
                    <a:pt x="5370" y="1810"/>
                  </a:cubicBezTo>
                  <a:cubicBezTo>
                    <a:pt x="5549" y="1418"/>
                    <a:pt x="4858" y="1239"/>
                    <a:pt x="4858" y="1239"/>
                  </a:cubicBezTo>
                  <a:cubicBezTo>
                    <a:pt x="5394" y="1013"/>
                    <a:pt x="5108" y="513"/>
                    <a:pt x="5108" y="513"/>
                  </a:cubicBezTo>
                  <a:lnTo>
                    <a:pt x="5108" y="513"/>
                  </a:lnTo>
                  <a:cubicBezTo>
                    <a:pt x="4983" y="729"/>
                    <a:pt x="4759" y="859"/>
                    <a:pt x="4510" y="859"/>
                  </a:cubicBezTo>
                  <a:cubicBezTo>
                    <a:pt x="4499" y="859"/>
                    <a:pt x="4488" y="858"/>
                    <a:pt x="4477" y="858"/>
                  </a:cubicBezTo>
                  <a:cubicBezTo>
                    <a:pt x="4894" y="489"/>
                    <a:pt x="3977" y="1"/>
                    <a:pt x="3977"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499;p34">
              <a:extLst>
                <a:ext uri="{FF2B5EF4-FFF2-40B4-BE49-F238E27FC236}">
                  <a16:creationId xmlns:a16="http://schemas.microsoft.com/office/drawing/2014/main" id="{FEABBF3B-F69F-C8D9-1D09-5253C9176F45}"/>
                </a:ext>
              </a:extLst>
            </p:cNvPr>
            <p:cNvSpPr/>
            <p:nvPr/>
          </p:nvSpPr>
          <p:spPr>
            <a:xfrm>
              <a:off x="1679862" y="1990532"/>
              <a:ext cx="82058" cy="82142"/>
            </a:xfrm>
            <a:custGeom>
              <a:avLst/>
              <a:gdLst/>
              <a:ahLst/>
              <a:cxnLst/>
              <a:rect l="l" t="t" r="r" b="b"/>
              <a:pathLst>
                <a:path w="983" h="984" extrusionOk="0">
                  <a:moveTo>
                    <a:pt x="327" y="0"/>
                  </a:moveTo>
                  <a:lnTo>
                    <a:pt x="327" y="0"/>
                  </a:lnTo>
                  <a:cubicBezTo>
                    <a:pt x="313" y="0"/>
                    <a:pt x="1" y="984"/>
                    <a:pt x="570" y="984"/>
                  </a:cubicBezTo>
                  <a:cubicBezTo>
                    <a:pt x="594" y="984"/>
                    <a:pt x="621" y="982"/>
                    <a:pt x="649" y="978"/>
                  </a:cubicBezTo>
                  <a:cubicBezTo>
                    <a:pt x="982" y="930"/>
                    <a:pt x="518" y="1"/>
                    <a:pt x="518" y="1"/>
                  </a:cubicBezTo>
                  <a:lnTo>
                    <a:pt x="328" y="1"/>
                  </a:lnTo>
                  <a:cubicBezTo>
                    <a:pt x="328" y="0"/>
                    <a:pt x="327" y="0"/>
                    <a:pt x="327"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500;p34">
              <a:extLst>
                <a:ext uri="{FF2B5EF4-FFF2-40B4-BE49-F238E27FC236}">
                  <a16:creationId xmlns:a16="http://schemas.microsoft.com/office/drawing/2014/main" id="{2EDAA233-6AF2-5FB5-EDE6-D71BB7576A4E}"/>
                </a:ext>
              </a:extLst>
            </p:cNvPr>
            <p:cNvSpPr/>
            <p:nvPr/>
          </p:nvSpPr>
          <p:spPr>
            <a:xfrm>
              <a:off x="1950661" y="1731169"/>
              <a:ext cx="41822" cy="40904"/>
            </a:xfrm>
            <a:custGeom>
              <a:avLst/>
              <a:gdLst/>
              <a:ahLst/>
              <a:cxnLst/>
              <a:rect l="l" t="t" r="r" b="b"/>
              <a:pathLst>
                <a:path w="501" h="490" fill="none" extrusionOk="0">
                  <a:moveTo>
                    <a:pt x="501" y="72"/>
                  </a:moveTo>
                  <a:cubicBezTo>
                    <a:pt x="501" y="72"/>
                    <a:pt x="84" y="1"/>
                    <a:pt x="1" y="489"/>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501;p34">
              <a:extLst>
                <a:ext uri="{FF2B5EF4-FFF2-40B4-BE49-F238E27FC236}">
                  <a16:creationId xmlns:a16="http://schemas.microsoft.com/office/drawing/2014/main" id="{91CD3DAB-6876-9157-CDB9-B5427AE795A0}"/>
                </a:ext>
              </a:extLst>
            </p:cNvPr>
            <p:cNvSpPr/>
            <p:nvPr/>
          </p:nvSpPr>
          <p:spPr>
            <a:xfrm>
              <a:off x="1895983" y="1727246"/>
              <a:ext cx="14024" cy="44827"/>
            </a:xfrm>
            <a:custGeom>
              <a:avLst/>
              <a:gdLst/>
              <a:ahLst/>
              <a:cxnLst/>
              <a:rect l="l" t="t" r="r" b="b"/>
              <a:pathLst>
                <a:path w="168" h="537" fill="none" extrusionOk="0">
                  <a:moveTo>
                    <a:pt x="168" y="0"/>
                  </a:moveTo>
                  <a:cubicBezTo>
                    <a:pt x="1" y="215"/>
                    <a:pt x="60" y="536"/>
                    <a:pt x="60" y="536"/>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502;p34">
              <a:extLst>
                <a:ext uri="{FF2B5EF4-FFF2-40B4-BE49-F238E27FC236}">
                  <a16:creationId xmlns:a16="http://schemas.microsoft.com/office/drawing/2014/main" id="{46A2A01E-C938-DC1A-563C-180DF8F9B855}"/>
                </a:ext>
              </a:extLst>
            </p:cNvPr>
            <p:cNvSpPr/>
            <p:nvPr/>
          </p:nvSpPr>
          <p:spPr>
            <a:xfrm>
              <a:off x="1929792" y="1679497"/>
              <a:ext cx="52758" cy="34894"/>
            </a:xfrm>
            <a:custGeom>
              <a:avLst/>
              <a:gdLst/>
              <a:ahLst/>
              <a:cxnLst/>
              <a:rect l="l" t="t" r="r" b="b"/>
              <a:pathLst>
                <a:path w="632" h="418" fill="none" extrusionOk="0">
                  <a:moveTo>
                    <a:pt x="632" y="1"/>
                  </a:moveTo>
                  <a:cubicBezTo>
                    <a:pt x="477" y="203"/>
                    <a:pt x="251" y="346"/>
                    <a:pt x="1" y="418"/>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503;p34">
              <a:extLst>
                <a:ext uri="{FF2B5EF4-FFF2-40B4-BE49-F238E27FC236}">
                  <a16:creationId xmlns:a16="http://schemas.microsoft.com/office/drawing/2014/main" id="{98C73B44-68EB-CEA4-0F3C-76CF092FFB75}"/>
                </a:ext>
              </a:extLst>
            </p:cNvPr>
            <p:cNvSpPr/>
            <p:nvPr/>
          </p:nvSpPr>
          <p:spPr>
            <a:xfrm>
              <a:off x="1822440" y="1714307"/>
              <a:ext cx="55763" cy="57766"/>
            </a:xfrm>
            <a:custGeom>
              <a:avLst/>
              <a:gdLst/>
              <a:ahLst/>
              <a:cxnLst/>
              <a:rect l="l" t="t" r="r" b="b"/>
              <a:pathLst>
                <a:path w="668" h="692" fill="none" extrusionOk="0">
                  <a:moveTo>
                    <a:pt x="1" y="132"/>
                  </a:moveTo>
                  <a:cubicBezTo>
                    <a:pt x="1" y="132"/>
                    <a:pt x="668" y="1"/>
                    <a:pt x="584" y="691"/>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504;p34">
              <a:extLst>
                <a:ext uri="{FF2B5EF4-FFF2-40B4-BE49-F238E27FC236}">
                  <a16:creationId xmlns:a16="http://schemas.microsoft.com/office/drawing/2014/main" id="{DFCFDF3B-DDC9-FEBC-BAB4-A66CC9D0CD45}"/>
                </a:ext>
              </a:extLst>
            </p:cNvPr>
            <p:cNvSpPr/>
            <p:nvPr/>
          </p:nvSpPr>
          <p:spPr>
            <a:xfrm>
              <a:off x="1733036" y="3062042"/>
              <a:ext cx="409541" cy="1526720"/>
            </a:xfrm>
            <a:custGeom>
              <a:avLst/>
              <a:gdLst/>
              <a:ahLst/>
              <a:cxnLst/>
              <a:rect l="l" t="t" r="r" b="b"/>
              <a:pathLst>
                <a:path w="4906" h="18289" extrusionOk="0">
                  <a:moveTo>
                    <a:pt x="4179" y="0"/>
                  </a:moveTo>
                  <a:lnTo>
                    <a:pt x="0" y="143"/>
                  </a:lnTo>
                  <a:lnTo>
                    <a:pt x="0" y="18288"/>
                  </a:lnTo>
                  <a:lnTo>
                    <a:pt x="3453" y="18288"/>
                  </a:lnTo>
                  <a:cubicBezTo>
                    <a:pt x="3453" y="18288"/>
                    <a:pt x="3798" y="9168"/>
                    <a:pt x="4346" y="6335"/>
                  </a:cubicBezTo>
                  <a:cubicBezTo>
                    <a:pt x="4906" y="3489"/>
                    <a:pt x="4346" y="596"/>
                    <a:pt x="4346" y="596"/>
                  </a:cubicBezTo>
                  <a:lnTo>
                    <a:pt x="4358" y="596"/>
                  </a:lnTo>
                  <a:lnTo>
                    <a:pt x="417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505;p34">
              <a:extLst>
                <a:ext uri="{FF2B5EF4-FFF2-40B4-BE49-F238E27FC236}">
                  <a16:creationId xmlns:a16="http://schemas.microsoft.com/office/drawing/2014/main" id="{384795CD-1760-A688-AC08-5BEED0AE36A3}"/>
                </a:ext>
              </a:extLst>
            </p:cNvPr>
            <p:cNvSpPr/>
            <p:nvPr/>
          </p:nvSpPr>
          <p:spPr>
            <a:xfrm>
              <a:off x="1711165" y="3435768"/>
              <a:ext cx="351440" cy="1151989"/>
            </a:xfrm>
            <a:custGeom>
              <a:avLst/>
              <a:gdLst/>
              <a:ahLst/>
              <a:cxnLst/>
              <a:rect l="l" t="t" r="r" b="b"/>
              <a:pathLst>
                <a:path w="4210" h="13800" extrusionOk="0">
                  <a:moveTo>
                    <a:pt x="2001" y="0"/>
                  </a:moveTo>
                  <a:lnTo>
                    <a:pt x="1369" y="274"/>
                  </a:lnTo>
                  <a:lnTo>
                    <a:pt x="0" y="2286"/>
                  </a:lnTo>
                  <a:lnTo>
                    <a:pt x="310" y="13799"/>
                  </a:lnTo>
                  <a:lnTo>
                    <a:pt x="1822" y="13799"/>
                  </a:lnTo>
                  <a:cubicBezTo>
                    <a:pt x="1822" y="13799"/>
                    <a:pt x="2036" y="8787"/>
                    <a:pt x="2167" y="5679"/>
                  </a:cubicBezTo>
                  <a:cubicBezTo>
                    <a:pt x="2310" y="2584"/>
                    <a:pt x="3179" y="1727"/>
                    <a:pt x="3798" y="1155"/>
                  </a:cubicBezTo>
                  <a:cubicBezTo>
                    <a:pt x="4209" y="790"/>
                    <a:pt x="4130" y="623"/>
                    <a:pt x="3818" y="623"/>
                  </a:cubicBezTo>
                  <a:cubicBezTo>
                    <a:pt x="3651" y="623"/>
                    <a:pt x="3417" y="671"/>
                    <a:pt x="3155" y="762"/>
                  </a:cubicBezTo>
                  <a:cubicBezTo>
                    <a:pt x="3072" y="790"/>
                    <a:pt x="3000" y="802"/>
                    <a:pt x="2937" y="802"/>
                  </a:cubicBezTo>
                  <a:cubicBezTo>
                    <a:pt x="2438" y="802"/>
                    <a:pt x="2560" y="12"/>
                    <a:pt x="2560" y="12"/>
                  </a:cubicBezTo>
                  <a:lnTo>
                    <a:pt x="2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506;p34">
              <a:extLst>
                <a:ext uri="{FF2B5EF4-FFF2-40B4-BE49-F238E27FC236}">
                  <a16:creationId xmlns:a16="http://schemas.microsoft.com/office/drawing/2014/main" id="{20A1B8A2-F2DD-C4DE-D11C-7FDFBE24AF47}"/>
                </a:ext>
              </a:extLst>
            </p:cNvPr>
            <p:cNvSpPr/>
            <p:nvPr/>
          </p:nvSpPr>
          <p:spPr>
            <a:xfrm>
              <a:off x="1733036" y="3062042"/>
              <a:ext cx="409541" cy="1526720"/>
            </a:xfrm>
            <a:custGeom>
              <a:avLst/>
              <a:gdLst/>
              <a:ahLst/>
              <a:cxnLst/>
              <a:rect l="l" t="t" r="r" b="b"/>
              <a:pathLst>
                <a:path w="4906" h="18289" fill="none" extrusionOk="0">
                  <a:moveTo>
                    <a:pt x="4346" y="596"/>
                  </a:moveTo>
                  <a:cubicBezTo>
                    <a:pt x="4346" y="596"/>
                    <a:pt x="4906" y="3489"/>
                    <a:pt x="4346" y="6335"/>
                  </a:cubicBezTo>
                  <a:cubicBezTo>
                    <a:pt x="3798" y="9168"/>
                    <a:pt x="3453" y="18288"/>
                    <a:pt x="3453" y="18288"/>
                  </a:cubicBezTo>
                  <a:lnTo>
                    <a:pt x="0" y="18288"/>
                  </a:lnTo>
                  <a:lnTo>
                    <a:pt x="0" y="143"/>
                  </a:lnTo>
                  <a:lnTo>
                    <a:pt x="4179" y="0"/>
                  </a:lnTo>
                  <a:lnTo>
                    <a:pt x="4358" y="596"/>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507;p34">
              <a:extLst>
                <a:ext uri="{FF2B5EF4-FFF2-40B4-BE49-F238E27FC236}">
                  <a16:creationId xmlns:a16="http://schemas.microsoft.com/office/drawing/2014/main" id="{2733932B-9BD6-3B75-7D9D-DD293F0ABD90}"/>
                </a:ext>
              </a:extLst>
            </p:cNvPr>
            <p:cNvSpPr/>
            <p:nvPr/>
          </p:nvSpPr>
          <p:spPr>
            <a:xfrm>
              <a:off x="1924867" y="3485437"/>
              <a:ext cx="136235" cy="80556"/>
            </a:xfrm>
            <a:custGeom>
              <a:avLst/>
              <a:gdLst/>
              <a:ahLst/>
              <a:cxnLst/>
              <a:rect l="l" t="t" r="r" b="b"/>
              <a:pathLst>
                <a:path w="1632" h="965" fill="none" extrusionOk="0">
                  <a:moveTo>
                    <a:pt x="1631" y="167"/>
                  </a:moveTo>
                  <a:cubicBezTo>
                    <a:pt x="1631" y="167"/>
                    <a:pt x="857" y="0"/>
                    <a:pt x="0" y="96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508;p34">
              <a:extLst>
                <a:ext uri="{FF2B5EF4-FFF2-40B4-BE49-F238E27FC236}">
                  <a16:creationId xmlns:a16="http://schemas.microsoft.com/office/drawing/2014/main" id="{D1A3BC0D-6A85-52A8-47F9-DCD8ABDE941B}"/>
                </a:ext>
              </a:extLst>
            </p:cNvPr>
            <p:cNvSpPr/>
            <p:nvPr/>
          </p:nvSpPr>
          <p:spPr>
            <a:xfrm>
              <a:off x="1447795" y="3073979"/>
              <a:ext cx="529832" cy="1514783"/>
            </a:xfrm>
            <a:custGeom>
              <a:avLst/>
              <a:gdLst/>
              <a:ahLst/>
              <a:cxnLst/>
              <a:rect l="l" t="t" r="r" b="b"/>
              <a:pathLst>
                <a:path w="6347" h="18146" extrusionOk="0">
                  <a:moveTo>
                    <a:pt x="1000" y="0"/>
                  </a:moveTo>
                  <a:cubicBezTo>
                    <a:pt x="0" y="4513"/>
                    <a:pt x="726" y="4239"/>
                    <a:pt x="857" y="5822"/>
                  </a:cubicBezTo>
                  <a:cubicBezTo>
                    <a:pt x="1000" y="7418"/>
                    <a:pt x="1215" y="18145"/>
                    <a:pt x="1215" y="18145"/>
                  </a:cubicBezTo>
                  <a:lnTo>
                    <a:pt x="4786" y="18145"/>
                  </a:lnTo>
                  <a:cubicBezTo>
                    <a:pt x="4715" y="12204"/>
                    <a:pt x="5334" y="6453"/>
                    <a:pt x="5751" y="5239"/>
                  </a:cubicBezTo>
                  <a:cubicBezTo>
                    <a:pt x="6168" y="4013"/>
                    <a:pt x="6203" y="786"/>
                    <a:pt x="6203" y="786"/>
                  </a:cubicBezTo>
                  <a:lnTo>
                    <a:pt x="6346" y="0"/>
                  </a:lnTo>
                  <a:close/>
                </a:path>
              </a:pathLst>
            </a:custGeom>
            <a:solidFill>
              <a:srgbClr val="999999"/>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509;p34">
              <a:extLst>
                <a:ext uri="{FF2B5EF4-FFF2-40B4-BE49-F238E27FC236}">
                  <a16:creationId xmlns:a16="http://schemas.microsoft.com/office/drawing/2014/main" id="{44CDE6B2-DFDF-AB59-A2FF-5F513ABB131A}"/>
                </a:ext>
              </a:extLst>
            </p:cNvPr>
            <p:cNvSpPr/>
            <p:nvPr/>
          </p:nvSpPr>
          <p:spPr>
            <a:xfrm>
              <a:off x="1908922" y="3191264"/>
              <a:ext cx="65697" cy="50754"/>
            </a:xfrm>
            <a:custGeom>
              <a:avLst/>
              <a:gdLst/>
              <a:ahLst/>
              <a:cxnLst/>
              <a:rect l="l" t="t" r="r" b="b"/>
              <a:pathLst>
                <a:path w="787" h="608" extrusionOk="0">
                  <a:moveTo>
                    <a:pt x="763" y="0"/>
                  </a:moveTo>
                  <a:cubicBezTo>
                    <a:pt x="536" y="24"/>
                    <a:pt x="286" y="48"/>
                    <a:pt x="1" y="72"/>
                  </a:cubicBezTo>
                  <a:lnTo>
                    <a:pt x="1" y="607"/>
                  </a:lnTo>
                  <a:cubicBezTo>
                    <a:pt x="286" y="584"/>
                    <a:pt x="548" y="560"/>
                    <a:pt x="786" y="536"/>
                  </a:cubicBezTo>
                  <a:lnTo>
                    <a:pt x="7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510;p34">
              <a:extLst>
                <a:ext uri="{FF2B5EF4-FFF2-40B4-BE49-F238E27FC236}">
                  <a16:creationId xmlns:a16="http://schemas.microsoft.com/office/drawing/2014/main" id="{34ABA8F6-2EC1-0DD6-6551-E30FB3DB6C7A}"/>
                </a:ext>
              </a:extLst>
            </p:cNvPr>
            <p:cNvSpPr/>
            <p:nvPr/>
          </p:nvSpPr>
          <p:spPr>
            <a:xfrm>
              <a:off x="2004337" y="3176322"/>
              <a:ext cx="82559" cy="56765"/>
            </a:xfrm>
            <a:custGeom>
              <a:avLst/>
              <a:gdLst/>
              <a:ahLst/>
              <a:cxnLst/>
              <a:rect l="l" t="t" r="r" b="b"/>
              <a:pathLst>
                <a:path w="989" h="680" extrusionOk="0">
                  <a:moveTo>
                    <a:pt x="917" y="1"/>
                  </a:moveTo>
                  <a:cubicBezTo>
                    <a:pt x="751" y="36"/>
                    <a:pt x="441" y="84"/>
                    <a:pt x="1" y="143"/>
                  </a:cubicBezTo>
                  <a:lnTo>
                    <a:pt x="1" y="679"/>
                  </a:lnTo>
                  <a:cubicBezTo>
                    <a:pt x="453" y="620"/>
                    <a:pt x="798" y="572"/>
                    <a:pt x="989" y="536"/>
                  </a:cubicBezTo>
                  <a:lnTo>
                    <a:pt x="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511;p34">
              <a:extLst>
                <a:ext uri="{FF2B5EF4-FFF2-40B4-BE49-F238E27FC236}">
                  <a16:creationId xmlns:a16="http://schemas.microsoft.com/office/drawing/2014/main" id="{8403A162-A3B2-D8BE-7B9D-BA22764E6E9F}"/>
                </a:ext>
              </a:extLst>
            </p:cNvPr>
            <p:cNvSpPr/>
            <p:nvPr/>
          </p:nvSpPr>
          <p:spPr>
            <a:xfrm>
              <a:off x="1515328" y="3188259"/>
              <a:ext cx="147171" cy="55763"/>
            </a:xfrm>
            <a:custGeom>
              <a:avLst/>
              <a:gdLst/>
              <a:ahLst/>
              <a:cxnLst/>
              <a:rect l="l" t="t" r="r" b="b"/>
              <a:pathLst>
                <a:path w="1763" h="668" extrusionOk="0">
                  <a:moveTo>
                    <a:pt x="84" y="0"/>
                  </a:moveTo>
                  <a:lnTo>
                    <a:pt x="1" y="524"/>
                  </a:lnTo>
                  <a:cubicBezTo>
                    <a:pt x="608" y="584"/>
                    <a:pt x="1179" y="632"/>
                    <a:pt x="1727" y="667"/>
                  </a:cubicBezTo>
                  <a:lnTo>
                    <a:pt x="1763" y="131"/>
                  </a:lnTo>
                  <a:cubicBezTo>
                    <a:pt x="1227" y="108"/>
                    <a:pt x="667" y="6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512;p34">
              <a:extLst>
                <a:ext uri="{FF2B5EF4-FFF2-40B4-BE49-F238E27FC236}">
                  <a16:creationId xmlns:a16="http://schemas.microsoft.com/office/drawing/2014/main" id="{E9F4C3EB-9381-1687-03B6-53203B32B421}"/>
                </a:ext>
              </a:extLst>
            </p:cNvPr>
            <p:cNvSpPr/>
            <p:nvPr/>
          </p:nvSpPr>
          <p:spPr>
            <a:xfrm>
              <a:off x="1695221" y="3199194"/>
              <a:ext cx="183984" cy="47749"/>
            </a:xfrm>
            <a:custGeom>
              <a:avLst/>
              <a:gdLst/>
              <a:ahLst/>
              <a:cxnLst/>
              <a:rect l="l" t="t" r="r" b="b"/>
              <a:pathLst>
                <a:path w="2204" h="572" extrusionOk="0">
                  <a:moveTo>
                    <a:pt x="2203" y="0"/>
                  </a:moveTo>
                  <a:cubicBezTo>
                    <a:pt x="1788" y="24"/>
                    <a:pt x="1338" y="37"/>
                    <a:pt x="850" y="37"/>
                  </a:cubicBezTo>
                  <a:cubicBezTo>
                    <a:pt x="583" y="37"/>
                    <a:pt x="304" y="33"/>
                    <a:pt x="13" y="24"/>
                  </a:cubicBezTo>
                  <a:lnTo>
                    <a:pt x="1" y="548"/>
                  </a:lnTo>
                  <a:cubicBezTo>
                    <a:pt x="298" y="560"/>
                    <a:pt x="596" y="572"/>
                    <a:pt x="882" y="572"/>
                  </a:cubicBezTo>
                  <a:cubicBezTo>
                    <a:pt x="1358" y="572"/>
                    <a:pt x="1799" y="548"/>
                    <a:pt x="2203" y="536"/>
                  </a:cubicBezTo>
                  <a:lnTo>
                    <a:pt x="22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513;p34">
              <a:extLst>
                <a:ext uri="{FF2B5EF4-FFF2-40B4-BE49-F238E27FC236}">
                  <a16:creationId xmlns:a16="http://schemas.microsoft.com/office/drawing/2014/main" id="{F1946A60-21A4-7B89-D291-8374C78E1EC2}"/>
                </a:ext>
              </a:extLst>
            </p:cNvPr>
            <p:cNvSpPr/>
            <p:nvPr/>
          </p:nvSpPr>
          <p:spPr>
            <a:xfrm>
              <a:off x="2525150" y="2517939"/>
              <a:ext cx="394682" cy="312623"/>
            </a:xfrm>
            <a:custGeom>
              <a:avLst/>
              <a:gdLst/>
              <a:ahLst/>
              <a:cxnLst/>
              <a:rect l="l" t="t" r="r" b="b"/>
              <a:pathLst>
                <a:path w="4728" h="3745" extrusionOk="0">
                  <a:moveTo>
                    <a:pt x="4384" y="1"/>
                  </a:moveTo>
                  <a:cubicBezTo>
                    <a:pt x="4219" y="1"/>
                    <a:pt x="3823" y="216"/>
                    <a:pt x="3477" y="375"/>
                  </a:cubicBezTo>
                  <a:cubicBezTo>
                    <a:pt x="2927" y="631"/>
                    <a:pt x="2468" y="834"/>
                    <a:pt x="2400" y="834"/>
                  </a:cubicBezTo>
                  <a:cubicBezTo>
                    <a:pt x="2382" y="834"/>
                    <a:pt x="2391" y="821"/>
                    <a:pt x="2429" y="791"/>
                  </a:cubicBezTo>
                  <a:cubicBezTo>
                    <a:pt x="2727" y="577"/>
                    <a:pt x="2870" y="351"/>
                    <a:pt x="2751" y="291"/>
                  </a:cubicBezTo>
                  <a:cubicBezTo>
                    <a:pt x="2737" y="283"/>
                    <a:pt x="2718" y="279"/>
                    <a:pt x="2695" y="279"/>
                  </a:cubicBezTo>
                  <a:cubicBezTo>
                    <a:pt x="2522" y="279"/>
                    <a:pt x="2113" y="501"/>
                    <a:pt x="1703" y="732"/>
                  </a:cubicBezTo>
                  <a:cubicBezTo>
                    <a:pt x="1239" y="994"/>
                    <a:pt x="870" y="1958"/>
                    <a:pt x="870" y="1958"/>
                  </a:cubicBezTo>
                  <a:lnTo>
                    <a:pt x="0" y="2494"/>
                  </a:lnTo>
                  <a:lnTo>
                    <a:pt x="417" y="3744"/>
                  </a:lnTo>
                  <a:lnTo>
                    <a:pt x="1572" y="2935"/>
                  </a:lnTo>
                  <a:cubicBezTo>
                    <a:pt x="2048" y="2899"/>
                    <a:pt x="2513" y="2768"/>
                    <a:pt x="2929" y="2530"/>
                  </a:cubicBezTo>
                  <a:cubicBezTo>
                    <a:pt x="3132" y="2399"/>
                    <a:pt x="3275" y="2208"/>
                    <a:pt x="3346" y="1994"/>
                  </a:cubicBezTo>
                  <a:lnTo>
                    <a:pt x="3537" y="1768"/>
                  </a:lnTo>
                  <a:cubicBezTo>
                    <a:pt x="3703" y="1649"/>
                    <a:pt x="3632" y="1327"/>
                    <a:pt x="3632" y="1327"/>
                  </a:cubicBezTo>
                  <a:cubicBezTo>
                    <a:pt x="3789" y="1012"/>
                    <a:pt x="3437" y="994"/>
                    <a:pt x="3352" y="994"/>
                  </a:cubicBezTo>
                  <a:cubicBezTo>
                    <a:pt x="3341" y="994"/>
                    <a:pt x="3334" y="994"/>
                    <a:pt x="3334" y="994"/>
                  </a:cubicBezTo>
                  <a:cubicBezTo>
                    <a:pt x="3334" y="994"/>
                    <a:pt x="4727" y="458"/>
                    <a:pt x="4453" y="30"/>
                  </a:cubicBezTo>
                  <a:cubicBezTo>
                    <a:pt x="4441" y="9"/>
                    <a:pt x="4417" y="1"/>
                    <a:pt x="4384"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514;p34">
              <a:extLst>
                <a:ext uri="{FF2B5EF4-FFF2-40B4-BE49-F238E27FC236}">
                  <a16:creationId xmlns:a16="http://schemas.microsoft.com/office/drawing/2014/main" id="{03F8605B-273A-3A75-61D3-1C289ABC603E}"/>
                </a:ext>
              </a:extLst>
            </p:cNvPr>
            <p:cNvSpPr/>
            <p:nvPr/>
          </p:nvSpPr>
          <p:spPr>
            <a:xfrm>
              <a:off x="2697112" y="2604838"/>
              <a:ext cx="82559" cy="113362"/>
            </a:xfrm>
            <a:custGeom>
              <a:avLst/>
              <a:gdLst/>
              <a:ahLst/>
              <a:cxnLst/>
              <a:rect l="l" t="t" r="r" b="b"/>
              <a:pathLst>
                <a:path w="989" h="1358" fill="none" extrusionOk="0">
                  <a:moveTo>
                    <a:pt x="988" y="1"/>
                  </a:moveTo>
                  <a:cubicBezTo>
                    <a:pt x="988" y="1"/>
                    <a:pt x="0" y="191"/>
                    <a:pt x="60" y="417"/>
                  </a:cubicBezTo>
                  <a:cubicBezTo>
                    <a:pt x="107" y="632"/>
                    <a:pt x="417" y="477"/>
                    <a:pt x="417" y="477"/>
                  </a:cubicBezTo>
                  <a:cubicBezTo>
                    <a:pt x="417" y="477"/>
                    <a:pt x="84" y="584"/>
                    <a:pt x="119" y="715"/>
                  </a:cubicBezTo>
                  <a:cubicBezTo>
                    <a:pt x="155" y="834"/>
                    <a:pt x="393" y="834"/>
                    <a:pt x="393" y="834"/>
                  </a:cubicBezTo>
                  <a:cubicBezTo>
                    <a:pt x="393" y="834"/>
                    <a:pt x="84" y="893"/>
                    <a:pt x="119" y="1036"/>
                  </a:cubicBezTo>
                  <a:cubicBezTo>
                    <a:pt x="155" y="1179"/>
                    <a:pt x="357" y="1227"/>
                    <a:pt x="524" y="1203"/>
                  </a:cubicBezTo>
                  <a:cubicBezTo>
                    <a:pt x="691" y="1179"/>
                    <a:pt x="822" y="1120"/>
                    <a:pt x="869" y="1203"/>
                  </a:cubicBezTo>
                  <a:cubicBezTo>
                    <a:pt x="905" y="1286"/>
                    <a:pt x="417" y="1155"/>
                    <a:pt x="119" y="1358"/>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515;p34">
              <a:extLst>
                <a:ext uri="{FF2B5EF4-FFF2-40B4-BE49-F238E27FC236}">
                  <a16:creationId xmlns:a16="http://schemas.microsoft.com/office/drawing/2014/main" id="{BD6F266C-EDA5-98F5-A8F2-7B08F32ABEE2}"/>
                </a:ext>
              </a:extLst>
            </p:cNvPr>
            <p:cNvSpPr/>
            <p:nvPr/>
          </p:nvSpPr>
          <p:spPr>
            <a:xfrm>
              <a:off x="2664306" y="2590898"/>
              <a:ext cx="49753" cy="102510"/>
            </a:xfrm>
            <a:custGeom>
              <a:avLst/>
              <a:gdLst/>
              <a:ahLst/>
              <a:cxnLst/>
              <a:rect l="l" t="t" r="r" b="b"/>
              <a:pathLst>
                <a:path w="596" h="1228" fill="none" extrusionOk="0">
                  <a:moveTo>
                    <a:pt x="596" y="1"/>
                  </a:moveTo>
                  <a:cubicBezTo>
                    <a:pt x="584" y="120"/>
                    <a:pt x="536" y="239"/>
                    <a:pt x="453" y="334"/>
                  </a:cubicBezTo>
                  <a:cubicBezTo>
                    <a:pt x="334" y="441"/>
                    <a:pt x="441" y="810"/>
                    <a:pt x="0" y="122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516;p34">
              <a:extLst>
                <a:ext uri="{FF2B5EF4-FFF2-40B4-BE49-F238E27FC236}">
                  <a16:creationId xmlns:a16="http://schemas.microsoft.com/office/drawing/2014/main" id="{8BAC08A6-1F8C-63C9-CA35-4C6BF3AFA4FD}"/>
                </a:ext>
              </a:extLst>
            </p:cNvPr>
            <p:cNvSpPr/>
            <p:nvPr/>
          </p:nvSpPr>
          <p:spPr>
            <a:xfrm>
              <a:off x="2751790" y="2636643"/>
              <a:ext cx="45746" cy="5092"/>
            </a:xfrm>
            <a:custGeom>
              <a:avLst/>
              <a:gdLst/>
              <a:ahLst/>
              <a:cxnLst/>
              <a:rect l="l" t="t" r="r" b="b"/>
              <a:pathLst>
                <a:path w="548" h="61" fill="none" extrusionOk="0">
                  <a:moveTo>
                    <a:pt x="548" y="1"/>
                  </a:moveTo>
                  <a:lnTo>
                    <a:pt x="0" y="60"/>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517;p34">
              <a:extLst>
                <a:ext uri="{FF2B5EF4-FFF2-40B4-BE49-F238E27FC236}">
                  <a16:creationId xmlns:a16="http://schemas.microsoft.com/office/drawing/2014/main" id="{411A3191-4250-4955-6C4A-76484780FEA8}"/>
                </a:ext>
              </a:extLst>
            </p:cNvPr>
            <p:cNvSpPr/>
            <p:nvPr/>
          </p:nvSpPr>
          <p:spPr>
            <a:xfrm>
              <a:off x="2751790" y="2670451"/>
              <a:ext cx="41822" cy="4007"/>
            </a:xfrm>
            <a:custGeom>
              <a:avLst/>
              <a:gdLst/>
              <a:ahLst/>
              <a:cxnLst/>
              <a:rect l="l" t="t" r="r" b="b"/>
              <a:pathLst>
                <a:path w="501" h="48" fill="none" extrusionOk="0">
                  <a:moveTo>
                    <a:pt x="500" y="0"/>
                  </a:moveTo>
                  <a:lnTo>
                    <a:pt x="0" y="48"/>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518;p34">
              <a:extLst>
                <a:ext uri="{FF2B5EF4-FFF2-40B4-BE49-F238E27FC236}">
                  <a16:creationId xmlns:a16="http://schemas.microsoft.com/office/drawing/2014/main" id="{E190AA8B-C9E7-40D2-1803-FF15ACB2B798}"/>
                </a:ext>
              </a:extLst>
            </p:cNvPr>
            <p:cNvSpPr/>
            <p:nvPr/>
          </p:nvSpPr>
          <p:spPr>
            <a:xfrm>
              <a:off x="1962598" y="2365343"/>
              <a:ext cx="715736" cy="637935"/>
            </a:xfrm>
            <a:custGeom>
              <a:avLst/>
              <a:gdLst/>
              <a:ahLst/>
              <a:cxnLst/>
              <a:rect l="l" t="t" r="r" b="b"/>
              <a:pathLst>
                <a:path w="8574" h="7642" extrusionOk="0">
                  <a:moveTo>
                    <a:pt x="1703" y="0"/>
                  </a:moveTo>
                  <a:lnTo>
                    <a:pt x="239" y="357"/>
                  </a:lnTo>
                  <a:cubicBezTo>
                    <a:pt x="239" y="357"/>
                    <a:pt x="1" y="5215"/>
                    <a:pt x="489" y="6215"/>
                  </a:cubicBezTo>
                  <a:cubicBezTo>
                    <a:pt x="977" y="7227"/>
                    <a:pt x="1322" y="7394"/>
                    <a:pt x="2358" y="7620"/>
                  </a:cubicBezTo>
                  <a:cubicBezTo>
                    <a:pt x="2424" y="7634"/>
                    <a:pt x="2499" y="7641"/>
                    <a:pt x="2583" y="7641"/>
                  </a:cubicBezTo>
                  <a:cubicBezTo>
                    <a:pt x="3830" y="7641"/>
                    <a:pt x="6901" y="6159"/>
                    <a:pt x="7359" y="6025"/>
                  </a:cubicBezTo>
                  <a:cubicBezTo>
                    <a:pt x="7847" y="5882"/>
                    <a:pt x="8573" y="5477"/>
                    <a:pt x="7811" y="5203"/>
                  </a:cubicBezTo>
                  <a:cubicBezTo>
                    <a:pt x="7275" y="5013"/>
                    <a:pt x="7120" y="4334"/>
                    <a:pt x="7073" y="3929"/>
                  </a:cubicBezTo>
                  <a:cubicBezTo>
                    <a:pt x="7061" y="3905"/>
                    <a:pt x="7049" y="3882"/>
                    <a:pt x="7037" y="3858"/>
                  </a:cubicBezTo>
                  <a:cubicBezTo>
                    <a:pt x="7000" y="3806"/>
                    <a:pt x="6945" y="3777"/>
                    <a:pt x="6888" y="3777"/>
                  </a:cubicBezTo>
                  <a:cubicBezTo>
                    <a:pt x="6853" y="3777"/>
                    <a:pt x="6819" y="3788"/>
                    <a:pt x="6787" y="3810"/>
                  </a:cubicBezTo>
                  <a:cubicBezTo>
                    <a:pt x="6335" y="4096"/>
                    <a:pt x="5418" y="4667"/>
                    <a:pt x="4656" y="4882"/>
                  </a:cubicBezTo>
                  <a:cubicBezTo>
                    <a:pt x="4394" y="4953"/>
                    <a:pt x="3441" y="5179"/>
                    <a:pt x="3441" y="5179"/>
                  </a:cubicBezTo>
                  <a:cubicBezTo>
                    <a:pt x="3519" y="4962"/>
                    <a:pt x="3474" y="4889"/>
                    <a:pt x="3378" y="4889"/>
                  </a:cubicBezTo>
                  <a:cubicBezTo>
                    <a:pt x="3180" y="4889"/>
                    <a:pt x="2763" y="5203"/>
                    <a:pt x="2763" y="5203"/>
                  </a:cubicBezTo>
                  <a:cubicBezTo>
                    <a:pt x="2763" y="5203"/>
                    <a:pt x="2453" y="4917"/>
                    <a:pt x="2263" y="2619"/>
                  </a:cubicBezTo>
                  <a:cubicBezTo>
                    <a:pt x="2084" y="334"/>
                    <a:pt x="1703" y="0"/>
                    <a:pt x="1703"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519;p34">
              <a:extLst>
                <a:ext uri="{FF2B5EF4-FFF2-40B4-BE49-F238E27FC236}">
                  <a16:creationId xmlns:a16="http://schemas.microsoft.com/office/drawing/2014/main" id="{F3ECEE88-4D59-706C-E55A-D0E0CCD13546}"/>
                </a:ext>
              </a:extLst>
            </p:cNvPr>
            <p:cNvSpPr/>
            <p:nvPr/>
          </p:nvSpPr>
          <p:spPr>
            <a:xfrm>
              <a:off x="2130554" y="2830477"/>
              <a:ext cx="78636" cy="104430"/>
            </a:xfrm>
            <a:custGeom>
              <a:avLst/>
              <a:gdLst/>
              <a:ahLst/>
              <a:cxnLst/>
              <a:rect l="l" t="t" r="r" b="b"/>
              <a:pathLst>
                <a:path w="942" h="1251" fill="none" extrusionOk="0">
                  <a:moveTo>
                    <a:pt x="941" y="0"/>
                  </a:moveTo>
                  <a:cubicBezTo>
                    <a:pt x="941" y="0"/>
                    <a:pt x="560" y="1250"/>
                    <a:pt x="286" y="1155"/>
                  </a:cubicBezTo>
                  <a:cubicBezTo>
                    <a:pt x="1" y="1060"/>
                    <a:pt x="72" y="715"/>
                    <a:pt x="536"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520;p34">
              <a:extLst>
                <a:ext uri="{FF2B5EF4-FFF2-40B4-BE49-F238E27FC236}">
                  <a16:creationId xmlns:a16="http://schemas.microsoft.com/office/drawing/2014/main" id="{ABE5E05A-07C3-DE06-9001-23385DFCD53E}"/>
                </a:ext>
              </a:extLst>
            </p:cNvPr>
            <p:cNvSpPr/>
            <p:nvPr/>
          </p:nvSpPr>
          <p:spPr>
            <a:xfrm>
              <a:off x="1369245" y="2245304"/>
              <a:ext cx="779262" cy="939789"/>
            </a:xfrm>
            <a:custGeom>
              <a:avLst/>
              <a:gdLst/>
              <a:ahLst/>
              <a:cxnLst/>
              <a:rect l="l" t="t" r="r" b="b"/>
              <a:pathLst>
                <a:path w="9335" h="11258" extrusionOk="0">
                  <a:moveTo>
                    <a:pt x="4408" y="0"/>
                  </a:moveTo>
                  <a:cubicBezTo>
                    <a:pt x="2472" y="0"/>
                    <a:pt x="193" y="465"/>
                    <a:pt x="108" y="1176"/>
                  </a:cubicBezTo>
                  <a:cubicBezTo>
                    <a:pt x="1" y="1962"/>
                    <a:pt x="1179" y="6213"/>
                    <a:pt x="1179" y="10011"/>
                  </a:cubicBezTo>
                  <a:cubicBezTo>
                    <a:pt x="1179" y="10570"/>
                    <a:pt x="1251" y="11201"/>
                    <a:pt x="2429" y="11201"/>
                  </a:cubicBezTo>
                  <a:cubicBezTo>
                    <a:pt x="2876" y="11201"/>
                    <a:pt x="3933" y="11258"/>
                    <a:pt x="5077" y="11258"/>
                  </a:cubicBezTo>
                  <a:cubicBezTo>
                    <a:pt x="6949" y="11258"/>
                    <a:pt x="9053" y="11106"/>
                    <a:pt x="9097" y="10308"/>
                  </a:cubicBezTo>
                  <a:cubicBezTo>
                    <a:pt x="9168" y="9022"/>
                    <a:pt x="8811" y="7737"/>
                    <a:pt x="8918" y="5891"/>
                  </a:cubicBezTo>
                  <a:cubicBezTo>
                    <a:pt x="9025" y="4034"/>
                    <a:pt x="9335" y="1926"/>
                    <a:pt x="8811" y="1438"/>
                  </a:cubicBezTo>
                  <a:cubicBezTo>
                    <a:pt x="8132" y="795"/>
                    <a:pt x="7144" y="152"/>
                    <a:pt x="5096" y="21"/>
                  </a:cubicBezTo>
                  <a:cubicBezTo>
                    <a:pt x="4875" y="7"/>
                    <a:pt x="4644" y="0"/>
                    <a:pt x="4408"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521;p34">
              <a:extLst>
                <a:ext uri="{FF2B5EF4-FFF2-40B4-BE49-F238E27FC236}">
                  <a16:creationId xmlns:a16="http://schemas.microsoft.com/office/drawing/2014/main" id="{43DA1206-AD00-5978-A831-045B0E0A7EF7}"/>
                </a:ext>
              </a:extLst>
            </p:cNvPr>
            <p:cNvSpPr/>
            <p:nvPr/>
          </p:nvSpPr>
          <p:spPr>
            <a:xfrm>
              <a:off x="1222157" y="2296725"/>
              <a:ext cx="362877" cy="834775"/>
            </a:xfrm>
            <a:custGeom>
              <a:avLst/>
              <a:gdLst/>
              <a:ahLst/>
              <a:cxnLst/>
              <a:rect l="l" t="t" r="r" b="b"/>
              <a:pathLst>
                <a:path w="4347" h="10000" extrusionOk="0">
                  <a:moveTo>
                    <a:pt x="2441" y="1"/>
                  </a:moveTo>
                  <a:cubicBezTo>
                    <a:pt x="2441" y="1"/>
                    <a:pt x="1596" y="263"/>
                    <a:pt x="1405" y="1537"/>
                  </a:cubicBezTo>
                  <a:cubicBezTo>
                    <a:pt x="1227" y="2810"/>
                    <a:pt x="417" y="5692"/>
                    <a:pt x="715" y="5763"/>
                  </a:cubicBezTo>
                  <a:cubicBezTo>
                    <a:pt x="1012" y="5823"/>
                    <a:pt x="0" y="6335"/>
                    <a:pt x="369" y="7085"/>
                  </a:cubicBezTo>
                  <a:cubicBezTo>
                    <a:pt x="719" y="7784"/>
                    <a:pt x="2233" y="9999"/>
                    <a:pt x="3211" y="9999"/>
                  </a:cubicBezTo>
                  <a:cubicBezTo>
                    <a:pt x="3266" y="9999"/>
                    <a:pt x="3319" y="9993"/>
                    <a:pt x="3370" y="9978"/>
                  </a:cubicBezTo>
                  <a:cubicBezTo>
                    <a:pt x="4346" y="9716"/>
                    <a:pt x="4299" y="8216"/>
                    <a:pt x="4001" y="7954"/>
                  </a:cubicBezTo>
                  <a:cubicBezTo>
                    <a:pt x="3691" y="7692"/>
                    <a:pt x="2679" y="7144"/>
                    <a:pt x="2679" y="7144"/>
                  </a:cubicBezTo>
                  <a:cubicBezTo>
                    <a:pt x="2679" y="7144"/>
                    <a:pt x="2977" y="6966"/>
                    <a:pt x="2608" y="6632"/>
                  </a:cubicBezTo>
                  <a:cubicBezTo>
                    <a:pt x="2239" y="6311"/>
                    <a:pt x="2870" y="6799"/>
                    <a:pt x="3072" y="5692"/>
                  </a:cubicBezTo>
                  <a:cubicBezTo>
                    <a:pt x="3298" y="4370"/>
                    <a:pt x="4108" y="2477"/>
                    <a:pt x="3620" y="1334"/>
                  </a:cubicBezTo>
                  <a:lnTo>
                    <a:pt x="2441"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522;p34">
              <a:extLst>
                <a:ext uri="{FF2B5EF4-FFF2-40B4-BE49-F238E27FC236}">
                  <a16:creationId xmlns:a16="http://schemas.microsoft.com/office/drawing/2014/main" id="{9CC35A75-AFEF-C77B-E85F-E90D95B4954B}"/>
                </a:ext>
              </a:extLst>
            </p:cNvPr>
            <p:cNvSpPr/>
            <p:nvPr/>
          </p:nvSpPr>
          <p:spPr>
            <a:xfrm>
              <a:off x="1222157" y="2296725"/>
              <a:ext cx="362877" cy="855811"/>
            </a:xfrm>
            <a:custGeom>
              <a:avLst/>
              <a:gdLst/>
              <a:ahLst/>
              <a:cxnLst/>
              <a:rect l="l" t="t" r="r" b="b"/>
              <a:pathLst>
                <a:path w="4347" h="10252" fill="none" extrusionOk="0">
                  <a:moveTo>
                    <a:pt x="2441" y="1"/>
                  </a:moveTo>
                  <a:cubicBezTo>
                    <a:pt x="2441" y="1"/>
                    <a:pt x="1596" y="263"/>
                    <a:pt x="1405" y="1537"/>
                  </a:cubicBezTo>
                  <a:cubicBezTo>
                    <a:pt x="1227" y="2810"/>
                    <a:pt x="417" y="5692"/>
                    <a:pt x="715" y="5763"/>
                  </a:cubicBezTo>
                  <a:cubicBezTo>
                    <a:pt x="1012" y="5823"/>
                    <a:pt x="0" y="6335"/>
                    <a:pt x="369" y="7085"/>
                  </a:cubicBezTo>
                  <a:cubicBezTo>
                    <a:pt x="739" y="7823"/>
                    <a:pt x="2405" y="10252"/>
                    <a:pt x="3370" y="9978"/>
                  </a:cubicBezTo>
                  <a:cubicBezTo>
                    <a:pt x="4346" y="9716"/>
                    <a:pt x="4299" y="8216"/>
                    <a:pt x="4001" y="7954"/>
                  </a:cubicBezTo>
                  <a:cubicBezTo>
                    <a:pt x="3691" y="7692"/>
                    <a:pt x="2679" y="7144"/>
                    <a:pt x="2679" y="7144"/>
                  </a:cubicBezTo>
                  <a:cubicBezTo>
                    <a:pt x="2679" y="7144"/>
                    <a:pt x="2977" y="6966"/>
                    <a:pt x="2608" y="6632"/>
                  </a:cubicBezTo>
                  <a:cubicBezTo>
                    <a:pt x="2239" y="6311"/>
                    <a:pt x="2870" y="6799"/>
                    <a:pt x="3072" y="5692"/>
                  </a:cubicBezTo>
                  <a:cubicBezTo>
                    <a:pt x="3298" y="4370"/>
                    <a:pt x="4108" y="2477"/>
                    <a:pt x="3620" y="1334"/>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523;p34">
              <a:extLst>
                <a:ext uri="{FF2B5EF4-FFF2-40B4-BE49-F238E27FC236}">
                  <a16:creationId xmlns:a16="http://schemas.microsoft.com/office/drawing/2014/main" id="{639B3B38-ACD8-363A-F105-F4BE428E488B}"/>
                </a:ext>
              </a:extLst>
            </p:cNvPr>
            <p:cNvSpPr/>
            <p:nvPr/>
          </p:nvSpPr>
          <p:spPr>
            <a:xfrm>
              <a:off x="1261892" y="2767869"/>
              <a:ext cx="168040" cy="88486"/>
            </a:xfrm>
            <a:custGeom>
              <a:avLst/>
              <a:gdLst/>
              <a:ahLst/>
              <a:cxnLst/>
              <a:rect l="l" t="t" r="r" b="b"/>
              <a:pathLst>
                <a:path w="2013" h="1060" fill="none" extrusionOk="0">
                  <a:moveTo>
                    <a:pt x="2013" y="310"/>
                  </a:moveTo>
                  <a:cubicBezTo>
                    <a:pt x="2013" y="310"/>
                    <a:pt x="703" y="0"/>
                    <a:pt x="346" y="524"/>
                  </a:cubicBezTo>
                  <a:cubicBezTo>
                    <a:pt x="1" y="1060"/>
                    <a:pt x="894" y="417"/>
                    <a:pt x="1763" y="643"/>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524;p34">
              <a:extLst>
                <a:ext uri="{FF2B5EF4-FFF2-40B4-BE49-F238E27FC236}">
                  <a16:creationId xmlns:a16="http://schemas.microsoft.com/office/drawing/2014/main" id="{69D8EBE2-D999-97CC-B928-96E54ABB4BA9}"/>
                </a:ext>
              </a:extLst>
            </p:cNvPr>
            <p:cNvSpPr/>
            <p:nvPr/>
          </p:nvSpPr>
          <p:spPr>
            <a:xfrm>
              <a:off x="1411984" y="2982822"/>
              <a:ext cx="313124" cy="215539"/>
            </a:xfrm>
            <a:custGeom>
              <a:avLst/>
              <a:gdLst/>
              <a:ahLst/>
              <a:cxnLst/>
              <a:rect l="l" t="t" r="r" b="b"/>
              <a:pathLst>
                <a:path w="3751" h="2582" extrusionOk="0">
                  <a:moveTo>
                    <a:pt x="1467" y="1"/>
                  </a:moveTo>
                  <a:cubicBezTo>
                    <a:pt x="1335" y="1"/>
                    <a:pt x="1205" y="39"/>
                    <a:pt x="1096" y="140"/>
                  </a:cubicBezTo>
                  <a:cubicBezTo>
                    <a:pt x="774" y="449"/>
                    <a:pt x="0" y="628"/>
                    <a:pt x="48" y="854"/>
                  </a:cubicBezTo>
                  <a:cubicBezTo>
                    <a:pt x="75" y="981"/>
                    <a:pt x="177" y="1059"/>
                    <a:pt x="353" y="1059"/>
                  </a:cubicBezTo>
                  <a:cubicBezTo>
                    <a:pt x="491" y="1059"/>
                    <a:pt x="675" y="1011"/>
                    <a:pt x="905" y="902"/>
                  </a:cubicBezTo>
                  <a:cubicBezTo>
                    <a:pt x="1029" y="841"/>
                    <a:pt x="1098" y="814"/>
                    <a:pt x="1133" y="814"/>
                  </a:cubicBezTo>
                  <a:cubicBezTo>
                    <a:pt x="1240" y="814"/>
                    <a:pt x="1012" y="1085"/>
                    <a:pt x="1084" y="1473"/>
                  </a:cubicBezTo>
                  <a:cubicBezTo>
                    <a:pt x="1172" y="1934"/>
                    <a:pt x="1239" y="2364"/>
                    <a:pt x="1575" y="2364"/>
                  </a:cubicBezTo>
                  <a:cubicBezTo>
                    <a:pt x="1604" y="2364"/>
                    <a:pt x="1634" y="2361"/>
                    <a:pt x="1667" y="2354"/>
                  </a:cubicBezTo>
                  <a:cubicBezTo>
                    <a:pt x="1667" y="2354"/>
                    <a:pt x="1691" y="2498"/>
                    <a:pt x="1902" y="2498"/>
                  </a:cubicBezTo>
                  <a:cubicBezTo>
                    <a:pt x="1949" y="2498"/>
                    <a:pt x="2005" y="2491"/>
                    <a:pt x="2072" y="2473"/>
                  </a:cubicBezTo>
                  <a:cubicBezTo>
                    <a:pt x="2072" y="2473"/>
                    <a:pt x="2203" y="2581"/>
                    <a:pt x="2429" y="2581"/>
                  </a:cubicBezTo>
                  <a:cubicBezTo>
                    <a:pt x="2530" y="2581"/>
                    <a:pt x="2650" y="2560"/>
                    <a:pt x="2787" y="2497"/>
                  </a:cubicBezTo>
                  <a:cubicBezTo>
                    <a:pt x="2787" y="2497"/>
                    <a:pt x="2859" y="2570"/>
                    <a:pt x="2982" y="2570"/>
                  </a:cubicBezTo>
                  <a:cubicBezTo>
                    <a:pt x="3087" y="2570"/>
                    <a:pt x="3229" y="2516"/>
                    <a:pt x="3394" y="2319"/>
                  </a:cubicBezTo>
                  <a:cubicBezTo>
                    <a:pt x="3751" y="1890"/>
                    <a:pt x="3525" y="1783"/>
                    <a:pt x="3525" y="1783"/>
                  </a:cubicBezTo>
                  <a:cubicBezTo>
                    <a:pt x="3525" y="1783"/>
                    <a:pt x="3456" y="1561"/>
                    <a:pt x="3301" y="1561"/>
                  </a:cubicBezTo>
                  <a:cubicBezTo>
                    <a:pt x="3223" y="1561"/>
                    <a:pt x="3124" y="1616"/>
                    <a:pt x="3001" y="1783"/>
                  </a:cubicBezTo>
                  <a:cubicBezTo>
                    <a:pt x="3001" y="1783"/>
                    <a:pt x="3072" y="1164"/>
                    <a:pt x="2703" y="783"/>
                  </a:cubicBezTo>
                  <a:cubicBezTo>
                    <a:pt x="2525" y="592"/>
                    <a:pt x="2334" y="414"/>
                    <a:pt x="2132" y="247"/>
                  </a:cubicBezTo>
                  <a:cubicBezTo>
                    <a:pt x="1990" y="145"/>
                    <a:pt x="1724" y="1"/>
                    <a:pt x="1467"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525;p34">
              <a:extLst>
                <a:ext uri="{FF2B5EF4-FFF2-40B4-BE49-F238E27FC236}">
                  <a16:creationId xmlns:a16="http://schemas.microsoft.com/office/drawing/2014/main" id="{594CBD78-F79D-E4F1-16E6-601B2D2ADBD6}"/>
                </a:ext>
              </a:extLst>
            </p:cNvPr>
            <p:cNvSpPr/>
            <p:nvPr/>
          </p:nvSpPr>
          <p:spPr>
            <a:xfrm>
              <a:off x="1546131" y="3097853"/>
              <a:ext cx="66699" cy="68619"/>
            </a:xfrm>
            <a:custGeom>
              <a:avLst/>
              <a:gdLst/>
              <a:ahLst/>
              <a:cxnLst/>
              <a:rect l="l" t="t" r="r" b="b"/>
              <a:pathLst>
                <a:path w="799" h="822" fill="none" extrusionOk="0">
                  <a:moveTo>
                    <a:pt x="215" y="822"/>
                  </a:moveTo>
                  <a:cubicBezTo>
                    <a:pt x="215" y="822"/>
                    <a:pt x="799" y="452"/>
                    <a:pt x="668" y="226"/>
                  </a:cubicBezTo>
                  <a:cubicBezTo>
                    <a:pt x="537" y="0"/>
                    <a:pt x="72" y="464"/>
                    <a:pt x="72" y="464"/>
                  </a:cubicBezTo>
                  <a:cubicBezTo>
                    <a:pt x="72" y="464"/>
                    <a:pt x="144" y="345"/>
                    <a:pt x="1" y="16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526;p34">
              <a:extLst>
                <a:ext uri="{FF2B5EF4-FFF2-40B4-BE49-F238E27FC236}">
                  <a16:creationId xmlns:a16="http://schemas.microsoft.com/office/drawing/2014/main" id="{F6A11449-EA36-FE00-28EC-1FC8791D099A}"/>
                </a:ext>
              </a:extLst>
            </p:cNvPr>
            <p:cNvSpPr/>
            <p:nvPr/>
          </p:nvSpPr>
          <p:spPr>
            <a:xfrm>
              <a:off x="1598805" y="3111710"/>
              <a:ext cx="74629" cy="64695"/>
            </a:xfrm>
            <a:custGeom>
              <a:avLst/>
              <a:gdLst/>
              <a:ahLst/>
              <a:cxnLst/>
              <a:rect l="l" t="t" r="r" b="b"/>
              <a:pathLst>
                <a:path w="894" h="775" fill="none" extrusionOk="0">
                  <a:moveTo>
                    <a:pt x="1" y="775"/>
                  </a:moveTo>
                  <a:cubicBezTo>
                    <a:pt x="1" y="775"/>
                    <a:pt x="894" y="501"/>
                    <a:pt x="691" y="239"/>
                  </a:cubicBezTo>
                  <a:cubicBezTo>
                    <a:pt x="501" y="1"/>
                    <a:pt x="120" y="275"/>
                    <a:pt x="120" y="27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527;p34">
              <a:extLst>
                <a:ext uri="{FF2B5EF4-FFF2-40B4-BE49-F238E27FC236}">
                  <a16:creationId xmlns:a16="http://schemas.microsoft.com/office/drawing/2014/main" id="{184A9E5C-AD76-A23E-3839-4B0FB4F14C43}"/>
                </a:ext>
              </a:extLst>
            </p:cNvPr>
            <p:cNvSpPr/>
            <p:nvPr/>
          </p:nvSpPr>
          <p:spPr>
            <a:xfrm>
              <a:off x="1654485" y="3139592"/>
              <a:ext cx="42824" cy="42824"/>
            </a:xfrm>
            <a:custGeom>
              <a:avLst/>
              <a:gdLst/>
              <a:ahLst/>
              <a:cxnLst/>
              <a:rect l="l" t="t" r="r" b="b"/>
              <a:pathLst>
                <a:path w="513" h="513" fill="none" extrusionOk="0">
                  <a:moveTo>
                    <a:pt x="513" y="0"/>
                  </a:moveTo>
                  <a:cubicBezTo>
                    <a:pt x="513" y="0"/>
                    <a:pt x="417" y="262"/>
                    <a:pt x="1" y="51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528;p34">
              <a:extLst>
                <a:ext uri="{FF2B5EF4-FFF2-40B4-BE49-F238E27FC236}">
                  <a16:creationId xmlns:a16="http://schemas.microsoft.com/office/drawing/2014/main" id="{60689D7D-3454-F3DB-3BBC-37ACA657541E}"/>
                </a:ext>
              </a:extLst>
            </p:cNvPr>
            <p:cNvSpPr/>
            <p:nvPr/>
          </p:nvSpPr>
          <p:spPr>
            <a:xfrm>
              <a:off x="1575014" y="3073979"/>
              <a:ext cx="41822" cy="37815"/>
            </a:xfrm>
            <a:custGeom>
              <a:avLst/>
              <a:gdLst/>
              <a:ahLst/>
              <a:cxnLst/>
              <a:rect l="l" t="t" r="r" b="b"/>
              <a:pathLst>
                <a:path w="501" h="453" fill="none" extrusionOk="0">
                  <a:moveTo>
                    <a:pt x="0" y="0"/>
                  </a:moveTo>
                  <a:cubicBezTo>
                    <a:pt x="119" y="203"/>
                    <a:pt x="298" y="357"/>
                    <a:pt x="500" y="453"/>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529;p34">
              <a:extLst>
                <a:ext uri="{FF2B5EF4-FFF2-40B4-BE49-F238E27FC236}">
                  <a16:creationId xmlns:a16="http://schemas.microsoft.com/office/drawing/2014/main" id="{F6F8B3EC-489A-DFD5-FE8D-148E4F60AF0F}"/>
                </a:ext>
              </a:extLst>
            </p:cNvPr>
            <p:cNvSpPr/>
            <p:nvPr/>
          </p:nvSpPr>
          <p:spPr>
            <a:xfrm>
              <a:off x="1320577" y="2854268"/>
              <a:ext cx="109356" cy="29968"/>
            </a:xfrm>
            <a:custGeom>
              <a:avLst/>
              <a:gdLst/>
              <a:ahLst/>
              <a:cxnLst/>
              <a:rect l="l" t="t" r="r" b="b"/>
              <a:pathLst>
                <a:path w="1310" h="359" fill="none" extrusionOk="0">
                  <a:moveTo>
                    <a:pt x="1310" y="358"/>
                  </a:moveTo>
                  <a:cubicBezTo>
                    <a:pt x="1310" y="358"/>
                    <a:pt x="572" y="1"/>
                    <a:pt x="0" y="275"/>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530;p34">
              <a:extLst>
                <a:ext uri="{FF2B5EF4-FFF2-40B4-BE49-F238E27FC236}">
                  <a16:creationId xmlns:a16="http://schemas.microsoft.com/office/drawing/2014/main" id="{EBE894BC-060C-66DB-214F-A7E742CCE667}"/>
                </a:ext>
              </a:extLst>
            </p:cNvPr>
            <p:cNvSpPr/>
            <p:nvPr/>
          </p:nvSpPr>
          <p:spPr>
            <a:xfrm>
              <a:off x="1794642" y="2284788"/>
              <a:ext cx="266460" cy="975101"/>
            </a:xfrm>
            <a:custGeom>
              <a:avLst/>
              <a:gdLst/>
              <a:ahLst/>
              <a:cxnLst/>
              <a:rect l="l" t="t" r="r" b="b"/>
              <a:pathLst>
                <a:path w="3192" h="11681" extrusionOk="0">
                  <a:moveTo>
                    <a:pt x="679" y="1"/>
                  </a:moveTo>
                  <a:lnTo>
                    <a:pt x="0" y="215"/>
                  </a:lnTo>
                  <a:cubicBezTo>
                    <a:pt x="0" y="215"/>
                    <a:pt x="453" y="894"/>
                    <a:pt x="631" y="929"/>
                  </a:cubicBezTo>
                  <a:cubicBezTo>
                    <a:pt x="631" y="929"/>
                    <a:pt x="1286" y="5990"/>
                    <a:pt x="1501" y="8359"/>
                  </a:cubicBezTo>
                  <a:cubicBezTo>
                    <a:pt x="1703" y="10728"/>
                    <a:pt x="1632" y="10943"/>
                    <a:pt x="1632" y="10943"/>
                  </a:cubicBezTo>
                  <a:lnTo>
                    <a:pt x="2536" y="11681"/>
                  </a:lnTo>
                  <a:lnTo>
                    <a:pt x="3191" y="10752"/>
                  </a:lnTo>
                  <a:cubicBezTo>
                    <a:pt x="3191" y="10752"/>
                    <a:pt x="2846" y="7025"/>
                    <a:pt x="2394" y="4823"/>
                  </a:cubicBezTo>
                  <a:cubicBezTo>
                    <a:pt x="2120" y="3465"/>
                    <a:pt x="1691" y="2144"/>
                    <a:pt x="1108" y="894"/>
                  </a:cubicBezTo>
                  <a:cubicBezTo>
                    <a:pt x="1108" y="894"/>
                    <a:pt x="1382" y="548"/>
                    <a:pt x="1274" y="215"/>
                  </a:cubicBezTo>
                  <a:lnTo>
                    <a:pt x="679" y="1"/>
                  </a:ln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531;p34">
              <a:extLst>
                <a:ext uri="{FF2B5EF4-FFF2-40B4-BE49-F238E27FC236}">
                  <a16:creationId xmlns:a16="http://schemas.microsoft.com/office/drawing/2014/main" id="{779CF6E5-84CE-8823-12D7-CFB74FEA205F}"/>
                </a:ext>
              </a:extLst>
            </p:cNvPr>
            <p:cNvSpPr/>
            <p:nvPr/>
          </p:nvSpPr>
          <p:spPr>
            <a:xfrm>
              <a:off x="1794642" y="2284788"/>
              <a:ext cx="266460" cy="975101"/>
            </a:xfrm>
            <a:custGeom>
              <a:avLst/>
              <a:gdLst/>
              <a:ahLst/>
              <a:cxnLst/>
              <a:rect l="l" t="t" r="r" b="b"/>
              <a:pathLst>
                <a:path w="3192" h="11681" extrusionOk="0">
                  <a:moveTo>
                    <a:pt x="679" y="1"/>
                  </a:moveTo>
                  <a:lnTo>
                    <a:pt x="0" y="215"/>
                  </a:lnTo>
                  <a:cubicBezTo>
                    <a:pt x="0" y="215"/>
                    <a:pt x="453" y="894"/>
                    <a:pt x="631" y="929"/>
                  </a:cubicBezTo>
                  <a:cubicBezTo>
                    <a:pt x="631" y="929"/>
                    <a:pt x="1286" y="5990"/>
                    <a:pt x="1501" y="8359"/>
                  </a:cubicBezTo>
                  <a:cubicBezTo>
                    <a:pt x="1703" y="10728"/>
                    <a:pt x="1632" y="10943"/>
                    <a:pt x="1632" y="10943"/>
                  </a:cubicBezTo>
                  <a:lnTo>
                    <a:pt x="2536" y="11681"/>
                  </a:lnTo>
                  <a:lnTo>
                    <a:pt x="3191" y="10752"/>
                  </a:lnTo>
                  <a:cubicBezTo>
                    <a:pt x="3191" y="10752"/>
                    <a:pt x="2846" y="7025"/>
                    <a:pt x="2394" y="4823"/>
                  </a:cubicBezTo>
                  <a:cubicBezTo>
                    <a:pt x="2120" y="3465"/>
                    <a:pt x="1691" y="2144"/>
                    <a:pt x="1108" y="894"/>
                  </a:cubicBezTo>
                  <a:cubicBezTo>
                    <a:pt x="1108" y="894"/>
                    <a:pt x="1382" y="548"/>
                    <a:pt x="1274" y="215"/>
                  </a:cubicBezTo>
                  <a:lnTo>
                    <a:pt x="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532;p34">
              <a:extLst>
                <a:ext uri="{FF2B5EF4-FFF2-40B4-BE49-F238E27FC236}">
                  <a16:creationId xmlns:a16="http://schemas.microsoft.com/office/drawing/2014/main" id="{3A662DD5-C865-E191-A05B-49437111F796}"/>
                </a:ext>
              </a:extLst>
            </p:cNvPr>
            <p:cNvSpPr/>
            <p:nvPr/>
          </p:nvSpPr>
          <p:spPr>
            <a:xfrm>
              <a:off x="1794642" y="2284788"/>
              <a:ext cx="266460" cy="975101"/>
            </a:xfrm>
            <a:custGeom>
              <a:avLst/>
              <a:gdLst/>
              <a:ahLst/>
              <a:cxnLst/>
              <a:rect l="l" t="t" r="r" b="b"/>
              <a:pathLst>
                <a:path w="3192" h="11681" fill="none" extrusionOk="0">
                  <a:moveTo>
                    <a:pt x="1274" y="215"/>
                  </a:moveTo>
                  <a:lnTo>
                    <a:pt x="679" y="1"/>
                  </a:lnTo>
                  <a:lnTo>
                    <a:pt x="0" y="215"/>
                  </a:lnTo>
                  <a:cubicBezTo>
                    <a:pt x="0" y="215"/>
                    <a:pt x="453" y="894"/>
                    <a:pt x="631" y="929"/>
                  </a:cubicBezTo>
                  <a:cubicBezTo>
                    <a:pt x="631" y="929"/>
                    <a:pt x="1286" y="5990"/>
                    <a:pt x="1501" y="8359"/>
                  </a:cubicBezTo>
                  <a:cubicBezTo>
                    <a:pt x="1703" y="10728"/>
                    <a:pt x="1632" y="10943"/>
                    <a:pt x="1632" y="10943"/>
                  </a:cubicBezTo>
                  <a:lnTo>
                    <a:pt x="2536" y="11681"/>
                  </a:lnTo>
                  <a:lnTo>
                    <a:pt x="3191" y="10752"/>
                  </a:lnTo>
                  <a:cubicBezTo>
                    <a:pt x="3191" y="10752"/>
                    <a:pt x="2846" y="7025"/>
                    <a:pt x="2394" y="4823"/>
                  </a:cubicBezTo>
                  <a:cubicBezTo>
                    <a:pt x="2120" y="3465"/>
                    <a:pt x="1691" y="2144"/>
                    <a:pt x="1108" y="894"/>
                  </a:cubicBezTo>
                  <a:cubicBezTo>
                    <a:pt x="1108" y="894"/>
                    <a:pt x="1382" y="548"/>
                    <a:pt x="1274" y="215"/>
                  </a:cubicBez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533;p34">
              <a:extLst>
                <a:ext uri="{FF2B5EF4-FFF2-40B4-BE49-F238E27FC236}">
                  <a16:creationId xmlns:a16="http://schemas.microsoft.com/office/drawing/2014/main" id="{15A89BED-EAE3-C598-E009-6B3441FBC944}"/>
                </a:ext>
              </a:extLst>
            </p:cNvPr>
            <p:cNvSpPr/>
            <p:nvPr/>
          </p:nvSpPr>
          <p:spPr>
            <a:xfrm>
              <a:off x="1707158" y="1962817"/>
              <a:ext cx="213786" cy="329068"/>
            </a:xfrm>
            <a:custGeom>
              <a:avLst/>
              <a:gdLst/>
              <a:ahLst/>
              <a:cxnLst/>
              <a:rect l="l" t="t" r="r" b="b"/>
              <a:pathLst>
                <a:path w="2561" h="3942" extrusionOk="0">
                  <a:moveTo>
                    <a:pt x="372" y="0"/>
                  </a:moveTo>
                  <a:cubicBezTo>
                    <a:pt x="244" y="0"/>
                    <a:pt x="169" y="132"/>
                    <a:pt x="191" y="476"/>
                  </a:cubicBezTo>
                  <a:cubicBezTo>
                    <a:pt x="239" y="1369"/>
                    <a:pt x="179" y="2262"/>
                    <a:pt x="1" y="3143"/>
                  </a:cubicBezTo>
                  <a:cubicBezTo>
                    <a:pt x="1" y="3143"/>
                    <a:pt x="1343" y="3942"/>
                    <a:pt x="1643" y="3942"/>
                  </a:cubicBezTo>
                  <a:cubicBezTo>
                    <a:pt x="1648" y="3942"/>
                    <a:pt x="1652" y="3941"/>
                    <a:pt x="1656" y="3941"/>
                  </a:cubicBezTo>
                  <a:cubicBezTo>
                    <a:pt x="1929" y="3905"/>
                    <a:pt x="2560" y="3620"/>
                    <a:pt x="2560" y="3620"/>
                  </a:cubicBezTo>
                  <a:cubicBezTo>
                    <a:pt x="2275" y="3096"/>
                    <a:pt x="2394" y="2346"/>
                    <a:pt x="2394" y="2346"/>
                  </a:cubicBezTo>
                  <a:lnTo>
                    <a:pt x="2560" y="2131"/>
                  </a:lnTo>
                  <a:lnTo>
                    <a:pt x="1763" y="1393"/>
                  </a:lnTo>
                  <a:cubicBezTo>
                    <a:pt x="1763" y="1393"/>
                    <a:pt x="788" y="0"/>
                    <a:pt x="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534;p34">
              <a:extLst>
                <a:ext uri="{FF2B5EF4-FFF2-40B4-BE49-F238E27FC236}">
                  <a16:creationId xmlns:a16="http://schemas.microsoft.com/office/drawing/2014/main" id="{D23E4E72-2054-37A6-B7C8-A3620B5DEFAC}"/>
                </a:ext>
              </a:extLst>
            </p:cNvPr>
            <p:cNvSpPr/>
            <p:nvPr/>
          </p:nvSpPr>
          <p:spPr>
            <a:xfrm>
              <a:off x="1723103" y="1969746"/>
              <a:ext cx="219713" cy="234655"/>
            </a:xfrm>
            <a:custGeom>
              <a:avLst/>
              <a:gdLst/>
              <a:ahLst/>
              <a:cxnLst/>
              <a:rect l="l" t="t" r="r" b="b"/>
              <a:pathLst>
                <a:path w="2632" h="2811" extrusionOk="0">
                  <a:moveTo>
                    <a:pt x="0" y="0"/>
                  </a:moveTo>
                  <a:cubicBezTo>
                    <a:pt x="0" y="0"/>
                    <a:pt x="143" y="1227"/>
                    <a:pt x="262" y="1489"/>
                  </a:cubicBezTo>
                  <a:cubicBezTo>
                    <a:pt x="369" y="1751"/>
                    <a:pt x="1072" y="2787"/>
                    <a:pt x="1774" y="2810"/>
                  </a:cubicBezTo>
                  <a:cubicBezTo>
                    <a:pt x="1782" y="2810"/>
                    <a:pt x="1791" y="2811"/>
                    <a:pt x="1799" y="2811"/>
                  </a:cubicBezTo>
                  <a:cubicBezTo>
                    <a:pt x="2476" y="2811"/>
                    <a:pt x="2453" y="2322"/>
                    <a:pt x="2453" y="2322"/>
                  </a:cubicBezTo>
                  <a:lnTo>
                    <a:pt x="2631" y="2251"/>
                  </a:lnTo>
                  <a:lnTo>
                    <a:pt x="1774" y="501"/>
                  </a:lnTo>
                  <a:lnTo>
                    <a:pt x="0"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535;p34">
              <a:extLst>
                <a:ext uri="{FF2B5EF4-FFF2-40B4-BE49-F238E27FC236}">
                  <a16:creationId xmlns:a16="http://schemas.microsoft.com/office/drawing/2014/main" id="{409CC53D-F6AA-CEB2-74B8-B0C458E316DE}"/>
                </a:ext>
              </a:extLst>
            </p:cNvPr>
            <p:cNvSpPr/>
            <p:nvPr/>
          </p:nvSpPr>
          <p:spPr>
            <a:xfrm>
              <a:off x="1707158" y="1880259"/>
              <a:ext cx="213786" cy="413548"/>
            </a:xfrm>
            <a:custGeom>
              <a:avLst/>
              <a:gdLst/>
              <a:ahLst/>
              <a:cxnLst/>
              <a:rect l="l" t="t" r="r" b="b"/>
              <a:pathLst>
                <a:path w="2561" h="4954" fill="none" extrusionOk="0">
                  <a:moveTo>
                    <a:pt x="2394" y="3335"/>
                  </a:moveTo>
                  <a:cubicBezTo>
                    <a:pt x="2394" y="3335"/>
                    <a:pt x="2275" y="4085"/>
                    <a:pt x="2560" y="4609"/>
                  </a:cubicBezTo>
                  <a:cubicBezTo>
                    <a:pt x="2560" y="4609"/>
                    <a:pt x="1929" y="4894"/>
                    <a:pt x="1656" y="4930"/>
                  </a:cubicBezTo>
                  <a:cubicBezTo>
                    <a:pt x="1382" y="4954"/>
                    <a:pt x="1" y="4132"/>
                    <a:pt x="1" y="4132"/>
                  </a:cubicBezTo>
                  <a:cubicBezTo>
                    <a:pt x="179" y="3251"/>
                    <a:pt x="239" y="2358"/>
                    <a:pt x="191" y="1465"/>
                  </a:cubicBezTo>
                  <a:cubicBezTo>
                    <a:pt x="96" y="1"/>
                    <a:pt x="1763" y="2382"/>
                    <a:pt x="1763" y="2382"/>
                  </a:cubicBezTo>
                  <a:lnTo>
                    <a:pt x="2560" y="3120"/>
                  </a:lnTo>
                  <a:lnTo>
                    <a:pt x="2394" y="3335"/>
                  </a:ln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536;p34">
              <a:extLst>
                <a:ext uri="{FF2B5EF4-FFF2-40B4-BE49-F238E27FC236}">
                  <a16:creationId xmlns:a16="http://schemas.microsoft.com/office/drawing/2014/main" id="{4458A30D-C269-254B-CF52-33AE80627027}"/>
                </a:ext>
              </a:extLst>
            </p:cNvPr>
            <p:cNvSpPr/>
            <p:nvPr/>
          </p:nvSpPr>
          <p:spPr>
            <a:xfrm>
              <a:off x="1655486" y="2195551"/>
              <a:ext cx="290335" cy="161863"/>
            </a:xfrm>
            <a:custGeom>
              <a:avLst/>
              <a:gdLst/>
              <a:ahLst/>
              <a:cxnLst/>
              <a:rect l="l" t="t" r="r" b="b"/>
              <a:pathLst>
                <a:path w="3478" h="1939" extrusionOk="0">
                  <a:moveTo>
                    <a:pt x="434" y="0"/>
                  </a:moveTo>
                  <a:cubicBezTo>
                    <a:pt x="404" y="0"/>
                    <a:pt x="378" y="7"/>
                    <a:pt x="358" y="22"/>
                  </a:cubicBezTo>
                  <a:cubicBezTo>
                    <a:pt x="179" y="153"/>
                    <a:pt x="60" y="332"/>
                    <a:pt x="1" y="534"/>
                  </a:cubicBezTo>
                  <a:lnTo>
                    <a:pt x="1179" y="1939"/>
                  </a:lnTo>
                  <a:cubicBezTo>
                    <a:pt x="1179" y="1939"/>
                    <a:pt x="2009" y="1224"/>
                    <a:pt x="2365" y="1224"/>
                  </a:cubicBezTo>
                  <a:cubicBezTo>
                    <a:pt x="2371" y="1224"/>
                    <a:pt x="2376" y="1224"/>
                    <a:pt x="2382" y="1225"/>
                  </a:cubicBezTo>
                  <a:cubicBezTo>
                    <a:pt x="2727" y="1236"/>
                    <a:pt x="3477" y="1939"/>
                    <a:pt x="3477" y="1939"/>
                  </a:cubicBezTo>
                  <a:lnTo>
                    <a:pt x="3477" y="927"/>
                  </a:lnTo>
                  <a:cubicBezTo>
                    <a:pt x="3477" y="927"/>
                    <a:pt x="3312" y="413"/>
                    <a:pt x="3160" y="413"/>
                  </a:cubicBezTo>
                  <a:cubicBezTo>
                    <a:pt x="3134" y="413"/>
                    <a:pt x="3108" y="428"/>
                    <a:pt x="3084" y="463"/>
                  </a:cubicBezTo>
                  <a:cubicBezTo>
                    <a:pt x="3084" y="463"/>
                    <a:pt x="2739" y="1046"/>
                    <a:pt x="2346" y="1070"/>
                  </a:cubicBezTo>
                  <a:cubicBezTo>
                    <a:pt x="2342" y="1070"/>
                    <a:pt x="2339" y="1070"/>
                    <a:pt x="2335" y="1070"/>
                  </a:cubicBezTo>
                  <a:cubicBezTo>
                    <a:pt x="1959" y="1070"/>
                    <a:pt x="817" y="0"/>
                    <a:pt x="434"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537;p34">
              <a:extLst>
                <a:ext uri="{FF2B5EF4-FFF2-40B4-BE49-F238E27FC236}">
                  <a16:creationId xmlns:a16="http://schemas.microsoft.com/office/drawing/2014/main" id="{91FEC94E-952C-4F98-F052-9C03A4ED0416}"/>
                </a:ext>
              </a:extLst>
            </p:cNvPr>
            <p:cNvSpPr/>
            <p:nvPr/>
          </p:nvSpPr>
          <p:spPr>
            <a:xfrm>
              <a:off x="1663250" y="1787850"/>
              <a:ext cx="362042" cy="394515"/>
            </a:xfrm>
            <a:custGeom>
              <a:avLst/>
              <a:gdLst/>
              <a:ahLst/>
              <a:cxnLst/>
              <a:rect l="l" t="t" r="r" b="b"/>
              <a:pathLst>
                <a:path w="4337" h="4726" extrusionOk="0">
                  <a:moveTo>
                    <a:pt x="3491" y="1"/>
                  </a:moveTo>
                  <a:cubicBezTo>
                    <a:pt x="3156" y="136"/>
                    <a:pt x="2746" y="173"/>
                    <a:pt x="2400" y="173"/>
                  </a:cubicBezTo>
                  <a:cubicBezTo>
                    <a:pt x="1984" y="173"/>
                    <a:pt x="1658" y="120"/>
                    <a:pt x="1658" y="120"/>
                  </a:cubicBezTo>
                  <a:cubicBezTo>
                    <a:pt x="1562" y="465"/>
                    <a:pt x="1110" y="382"/>
                    <a:pt x="1134" y="739"/>
                  </a:cubicBezTo>
                  <a:cubicBezTo>
                    <a:pt x="1158" y="1084"/>
                    <a:pt x="836" y="1953"/>
                    <a:pt x="836" y="1953"/>
                  </a:cubicBezTo>
                  <a:cubicBezTo>
                    <a:pt x="685" y="1633"/>
                    <a:pt x="517" y="1509"/>
                    <a:pt x="379" y="1509"/>
                  </a:cubicBezTo>
                  <a:cubicBezTo>
                    <a:pt x="148" y="1509"/>
                    <a:pt x="1" y="1857"/>
                    <a:pt x="158" y="2215"/>
                  </a:cubicBezTo>
                  <a:cubicBezTo>
                    <a:pt x="390" y="2723"/>
                    <a:pt x="755" y="2751"/>
                    <a:pt x="833" y="2751"/>
                  </a:cubicBezTo>
                  <a:cubicBezTo>
                    <a:pt x="843" y="2751"/>
                    <a:pt x="848" y="2751"/>
                    <a:pt x="848" y="2751"/>
                  </a:cubicBezTo>
                  <a:lnTo>
                    <a:pt x="1051" y="3358"/>
                  </a:lnTo>
                  <a:cubicBezTo>
                    <a:pt x="1098" y="3489"/>
                    <a:pt x="1158" y="3596"/>
                    <a:pt x="1253" y="3703"/>
                  </a:cubicBezTo>
                  <a:cubicBezTo>
                    <a:pt x="1545" y="4028"/>
                    <a:pt x="2260" y="4726"/>
                    <a:pt x="3022" y="4726"/>
                  </a:cubicBezTo>
                  <a:cubicBezTo>
                    <a:pt x="3099" y="4726"/>
                    <a:pt x="3176" y="4719"/>
                    <a:pt x="3253" y="4704"/>
                  </a:cubicBezTo>
                  <a:cubicBezTo>
                    <a:pt x="4337" y="4489"/>
                    <a:pt x="3884" y="1787"/>
                    <a:pt x="3884" y="1787"/>
                  </a:cubicBezTo>
                  <a:cubicBezTo>
                    <a:pt x="3979" y="1429"/>
                    <a:pt x="3491"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538;p34">
              <a:extLst>
                <a:ext uri="{FF2B5EF4-FFF2-40B4-BE49-F238E27FC236}">
                  <a16:creationId xmlns:a16="http://schemas.microsoft.com/office/drawing/2014/main" id="{F9BC18B9-D36C-3DE9-9221-D09CD1CFA719}"/>
                </a:ext>
              </a:extLst>
            </p:cNvPr>
            <p:cNvSpPr/>
            <p:nvPr/>
          </p:nvSpPr>
          <p:spPr>
            <a:xfrm>
              <a:off x="1655486" y="1787850"/>
              <a:ext cx="369805" cy="406619"/>
            </a:xfrm>
            <a:custGeom>
              <a:avLst/>
              <a:gdLst/>
              <a:ahLst/>
              <a:cxnLst/>
              <a:rect l="l" t="t" r="r" b="b"/>
              <a:pathLst>
                <a:path w="4430" h="4871" fill="none" extrusionOk="0">
                  <a:moveTo>
                    <a:pt x="3584" y="1"/>
                  </a:moveTo>
                  <a:cubicBezTo>
                    <a:pt x="3584" y="1"/>
                    <a:pt x="4072" y="1429"/>
                    <a:pt x="3977" y="1787"/>
                  </a:cubicBezTo>
                  <a:cubicBezTo>
                    <a:pt x="3977" y="1787"/>
                    <a:pt x="4430" y="4489"/>
                    <a:pt x="3346" y="4704"/>
                  </a:cubicBezTo>
                  <a:cubicBezTo>
                    <a:pt x="2501" y="4870"/>
                    <a:pt x="1667" y="4061"/>
                    <a:pt x="1346" y="3703"/>
                  </a:cubicBezTo>
                  <a:cubicBezTo>
                    <a:pt x="1251" y="3596"/>
                    <a:pt x="1191" y="3489"/>
                    <a:pt x="1144" y="3358"/>
                  </a:cubicBezTo>
                  <a:lnTo>
                    <a:pt x="941" y="2751"/>
                  </a:lnTo>
                  <a:cubicBezTo>
                    <a:pt x="941" y="2751"/>
                    <a:pt x="512" y="2787"/>
                    <a:pt x="251" y="2215"/>
                  </a:cubicBezTo>
                  <a:cubicBezTo>
                    <a:pt x="1" y="1644"/>
                    <a:pt x="524" y="1096"/>
                    <a:pt x="929" y="1953"/>
                  </a:cubicBezTo>
                  <a:cubicBezTo>
                    <a:pt x="929" y="1953"/>
                    <a:pt x="1251" y="1084"/>
                    <a:pt x="1227" y="739"/>
                  </a:cubicBezTo>
                  <a:cubicBezTo>
                    <a:pt x="1203" y="382"/>
                    <a:pt x="1655" y="465"/>
                    <a:pt x="1751" y="120"/>
                  </a:cubicBezTo>
                  <a:cubicBezTo>
                    <a:pt x="1751" y="120"/>
                    <a:pt x="2846" y="298"/>
                    <a:pt x="3584" y="1"/>
                  </a:cubicBez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539;p34">
              <a:extLst>
                <a:ext uri="{FF2B5EF4-FFF2-40B4-BE49-F238E27FC236}">
                  <a16:creationId xmlns:a16="http://schemas.microsoft.com/office/drawing/2014/main" id="{AC38D216-E564-2420-301E-FF3517C06F6D}"/>
                </a:ext>
              </a:extLst>
            </p:cNvPr>
            <p:cNvSpPr/>
            <p:nvPr/>
          </p:nvSpPr>
          <p:spPr>
            <a:xfrm>
              <a:off x="1950661" y="1957809"/>
              <a:ext cx="51756" cy="90573"/>
            </a:xfrm>
            <a:custGeom>
              <a:avLst/>
              <a:gdLst/>
              <a:ahLst/>
              <a:cxnLst/>
              <a:rect l="l" t="t" r="r" b="b"/>
              <a:pathLst>
                <a:path w="620" h="1085" extrusionOk="0">
                  <a:moveTo>
                    <a:pt x="1" y="1"/>
                  </a:moveTo>
                  <a:lnTo>
                    <a:pt x="96" y="1084"/>
                  </a:lnTo>
                  <a:lnTo>
                    <a:pt x="513" y="941"/>
                  </a:lnTo>
                  <a:cubicBezTo>
                    <a:pt x="525" y="929"/>
                    <a:pt x="536" y="929"/>
                    <a:pt x="548" y="917"/>
                  </a:cubicBezTo>
                  <a:cubicBezTo>
                    <a:pt x="608" y="870"/>
                    <a:pt x="620" y="786"/>
                    <a:pt x="572" y="727"/>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540;p34">
              <a:extLst>
                <a:ext uri="{FF2B5EF4-FFF2-40B4-BE49-F238E27FC236}">
                  <a16:creationId xmlns:a16="http://schemas.microsoft.com/office/drawing/2014/main" id="{77E2696C-FD64-3727-AB9F-EB5C2675F9CE}"/>
                </a:ext>
              </a:extLst>
            </p:cNvPr>
            <p:cNvSpPr/>
            <p:nvPr/>
          </p:nvSpPr>
          <p:spPr>
            <a:xfrm>
              <a:off x="1950661" y="1957809"/>
              <a:ext cx="51756" cy="90573"/>
            </a:xfrm>
            <a:custGeom>
              <a:avLst/>
              <a:gdLst/>
              <a:ahLst/>
              <a:cxnLst/>
              <a:rect l="l" t="t" r="r" b="b"/>
              <a:pathLst>
                <a:path w="620" h="1085" fill="none" extrusionOk="0">
                  <a:moveTo>
                    <a:pt x="1" y="1"/>
                  </a:moveTo>
                  <a:lnTo>
                    <a:pt x="572" y="727"/>
                  </a:lnTo>
                  <a:cubicBezTo>
                    <a:pt x="620" y="786"/>
                    <a:pt x="608" y="870"/>
                    <a:pt x="548" y="917"/>
                  </a:cubicBezTo>
                  <a:cubicBezTo>
                    <a:pt x="536" y="929"/>
                    <a:pt x="525" y="929"/>
                    <a:pt x="513" y="941"/>
                  </a:cubicBezTo>
                  <a:lnTo>
                    <a:pt x="96" y="1084"/>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541;p34">
              <a:extLst>
                <a:ext uri="{FF2B5EF4-FFF2-40B4-BE49-F238E27FC236}">
                  <a16:creationId xmlns:a16="http://schemas.microsoft.com/office/drawing/2014/main" id="{C2D21B32-EA62-9802-04E5-F590F6436855}"/>
                </a:ext>
              </a:extLst>
            </p:cNvPr>
            <p:cNvSpPr/>
            <p:nvPr/>
          </p:nvSpPr>
          <p:spPr>
            <a:xfrm>
              <a:off x="1881125" y="2072089"/>
              <a:ext cx="64695" cy="30887"/>
            </a:xfrm>
            <a:custGeom>
              <a:avLst/>
              <a:gdLst/>
              <a:ahLst/>
              <a:cxnLst/>
              <a:rect l="l" t="t" r="r" b="b"/>
              <a:pathLst>
                <a:path w="775" h="370" fill="none" extrusionOk="0">
                  <a:moveTo>
                    <a:pt x="0" y="1"/>
                  </a:moveTo>
                  <a:cubicBezTo>
                    <a:pt x="0" y="1"/>
                    <a:pt x="179" y="370"/>
                    <a:pt x="774" y="3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542;p34">
              <a:extLst>
                <a:ext uri="{FF2B5EF4-FFF2-40B4-BE49-F238E27FC236}">
                  <a16:creationId xmlns:a16="http://schemas.microsoft.com/office/drawing/2014/main" id="{537201EE-129F-1E8C-F87D-AA326F5E6F52}"/>
                </a:ext>
              </a:extLst>
            </p:cNvPr>
            <p:cNvSpPr/>
            <p:nvPr/>
          </p:nvSpPr>
          <p:spPr>
            <a:xfrm>
              <a:off x="1869187" y="1918074"/>
              <a:ext cx="74629" cy="93495"/>
            </a:xfrm>
            <a:custGeom>
              <a:avLst/>
              <a:gdLst/>
              <a:ahLst/>
              <a:cxnLst/>
              <a:rect l="l" t="t" r="r" b="b"/>
              <a:pathLst>
                <a:path w="894" h="1120" fill="none" extrusionOk="0">
                  <a:moveTo>
                    <a:pt x="881" y="441"/>
                  </a:moveTo>
                  <a:cubicBezTo>
                    <a:pt x="893" y="810"/>
                    <a:pt x="715" y="1108"/>
                    <a:pt x="477" y="1120"/>
                  </a:cubicBezTo>
                  <a:cubicBezTo>
                    <a:pt x="250" y="1120"/>
                    <a:pt x="36" y="846"/>
                    <a:pt x="24" y="488"/>
                  </a:cubicBezTo>
                  <a:cubicBezTo>
                    <a:pt x="0" y="119"/>
                    <a:pt x="179" y="24"/>
                    <a:pt x="417" y="12"/>
                  </a:cubicBezTo>
                  <a:cubicBezTo>
                    <a:pt x="655" y="0"/>
                    <a:pt x="858" y="84"/>
                    <a:pt x="881" y="441"/>
                  </a:cubicBezTo>
                  <a:close/>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543;p34">
              <a:extLst>
                <a:ext uri="{FF2B5EF4-FFF2-40B4-BE49-F238E27FC236}">
                  <a16:creationId xmlns:a16="http://schemas.microsoft.com/office/drawing/2014/main" id="{FB5CD6CA-17B9-2122-8FB8-6AE43E9BCD2A}"/>
                </a:ext>
              </a:extLst>
            </p:cNvPr>
            <p:cNvSpPr/>
            <p:nvPr/>
          </p:nvSpPr>
          <p:spPr>
            <a:xfrm>
              <a:off x="1973534" y="1911980"/>
              <a:ext cx="60688" cy="91658"/>
            </a:xfrm>
            <a:custGeom>
              <a:avLst/>
              <a:gdLst/>
              <a:ahLst/>
              <a:cxnLst/>
              <a:rect l="l" t="t" r="r" b="b"/>
              <a:pathLst>
                <a:path w="727" h="1098" extrusionOk="0">
                  <a:moveTo>
                    <a:pt x="367" y="1"/>
                  </a:moveTo>
                  <a:cubicBezTo>
                    <a:pt x="356" y="1"/>
                    <a:pt x="345" y="1"/>
                    <a:pt x="334" y="2"/>
                  </a:cubicBezTo>
                  <a:cubicBezTo>
                    <a:pt x="143" y="2"/>
                    <a:pt x="1" y="109"/>
                    <a:pt x="12" y="466"/>
                  </a:cubicBezTo>
                  <a:cubicBezTo>
                    <a:pt x="36" y="816"/>
                    <a:pt x="196" y="1098"/>
                    <a:pt x="382" y="1098"/>
                  </a:cubicBezTo>
                  <a:cubicBezTo>
                    <a:pt x="386" y="1098"/>
                    <a:pt x="390" y="1098"/>
                    <a:pt x="393" y="1097"/>
                  </a:cubicBezTo>
                  <a:cubicBezTo>
                    <a:pt x="584" y="1097"/>
                    <a:pt x="727" y="800"/>
                    <a:pt x="715" y="442"/>
                  </a:cubicBezTo>
                  <a:cubicBezTo>
                    <a:pt x="692" y="95"/>
                    <a:pt x="544" y="1"/>
                    <a:pt x="367"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544;p34">
              <a:extLst>
                <a:ext uri="{FF2B5EF4-FFF2-40B4-BE49-F238E27FC236}">
                  <a16:creationId xmlns:a16="http://schemas.microsoft.com/office/drawing/2014/main" id="{AF490082-14DC-83EC-FA96-50B0C4E66577}"/>
                </a:ext>
              </a:extLst>
            </p:cNvPr>
            <p:cNvSpPr/>
            <p:nvPr/>
          </p:nvSpPr>
          <p:spPr>
            <a:xfrm>
              <a:off x="1871191" y="1880259"/>
              <a:ext cx="59686" cy="30887"/>
            </a:xfrm>
            <a:custGeom>
              <a:avLst/>
              <a:gdLst/>
              <a:ahLst/>
              <a:cxnLst/>
              <a:rect l="l" t="t" r="r" b="b"/>
              <a:pathLst>
                <a:path w="715" h="370" fill="none" extrusionOk="0">
                  <a:moveTo>
                    <a:pt x="0" y="370"/>
                  </a:moveTo>
                  <a:cubicBezTo>
                    <a:pt x="0" y="370"/>
                    <a:pt x="262" y="1"/>
                    <a:pt x="715" y="287"/>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545;p34">
              <a:extLst>
                <a:ext uri="{FF2B5EF4-FFF2-40B4-BE49-F238E27FC236}">
                  <a16:creationId xmlns:a16="http://schemas.microsoft.com/office/drawing/2014/main" id="{E3584CB4-CB2D-B3EB-B750-5D9461393920}"/>
                </a:ext>
              </a:extLst>
            </p:cNvPr>
            <p:cNvSpPr/>
            <p:nvPr/>
          </p:nvSpPr>
          <p:spPr>
            <a:xfrm>
              <a:off x="1975537" y="1889274"/>
              <a:ext cx="25878" cy="14942"/>
            </a:xfrm>
            <a:custGeom>
              <a:avLst/>
              <a:gdLst/>
              <a:ahLst/>
              <a:cxnLst/>
              <a:rect l="l" t="t" r="r" b="b"/>
              <a:pathLst>
                <a:path w="310" h="179" fill="none" extrusionOk="0">
                  <a:moveTo>
                    <a:pt x="0" y="179"/>
                  </a:moveTo>
                  <a:cubicBezTo>
                    <a:pt x="84" y="83"/>
                    <a:pt x="191" y="24"/>
                    <a:pt x="310" y="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546;p34">
              <a:extLst>
                <a:ext uri="{FF2B5EF4-FFF2-40B4-BE49-F238E27FC236}">
                  <a16:creationId xmlns:a16="http://schemas.microsoft.com/office/drawing/2014/main" id="{0C9D0F10-0BEF-2896-B07F-0A748E43B46E}"/>
                </a:ext>
              </a:extLst>
            </p:cNvPr>
            <p:cNvSpPr/>
            <p:nvPr/>
          </p:nvSpPr>
          <p:spPr>
            <a:xfrm>
              <a:off x="1723103" y="1922999"/>
              <a:ext cx="148173" cy="41822"/>
            </a:xfrm>
            <a:custGeom>
              <a:avLst/>
              <a:gdLst/>
              <a:ahLst/>
              <a:cxnLst/>
              <a:rect l="l" t="t" r="r" b="b"/>
              <a:pathLst>
                <a:path w="1775" h="501" fill="none" extrusionOk="0">
                  <a:moveTo>
                    <a:pt x="1774" y="418"/>
                  </a:moveTo>
                  <a:cubicBezTo>
                    <a:pt x="1619" y="465"/>
                    <a:pt x="1465" y="489"/>
                    <a:pt x="1310" y="501"/>
                  </a:cubicBezTo>
                  <a:cubicBezTo>
                    <a:pt x="965" y="465"/>
                    <a:pt x="0" y="1"/>
                    <a:pt x="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547;p34">
              <a:extLst>
                <a:ext uri="{FF2B5EF4-FFF2-40B4-BE49-F238E27FC236}">
                  <a16:creationId xmlns:a16="http://schemas.microsoft.com/office/drawing/2014/main" id="{D2D11D0D-CC80-F240-207C-A77AC5E4873E}"/>
                </a:ext>
              </a:extLst>
            </p:cNvPr>
            <p:cNvSpPr/>
            <p:nvPr/>
          </p:nvSpPr>
          <p:spPr>
            <a:xfrm>
              <a:off x="1943732" y="1945872"/>
              <a:ext cx="30887" cy="6094"/>
            </a:xfrm>
            <a:custGeom>
              <a:avLst/>
              <a:gdLst/>
              <a:ahLst/>
              <a:cxnLst/>
              <a:rect l="l" t="t" r="r" b="b"/>
              <a:pathLst>
                <a:path w="370" h="73" fill="none" extrusionOk="0">
                  <a:moveTo>
                    <a:pt x="369" y="1"/>
                  </a:moveTo>
                  <a:lnTo>
                    <a:pt x="0" y="72"/>
                  </a:ln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548;p34">
              <a:extLst>
                <a:ext uri="{FF2B5EF4-FFF2-40B4-BE49-F238E27FC236}">
                  <a16:creationId xmlns:a16="http://schemas.microsoft.com/office/drawing/2014/main" id="{A2FA6793-0B96-4CE9-AA3F-DB344E4B937F}"/>
                </a:ext>
              </a:extLst>
            </p:cNvPr>
            <p:cNvSpPr/>
            <p:nvPr/>
          </p:nvSpPr>
          <p:spPr>
            <a:xfrm>
              <a:off x="1901994" y="1941865"/>
              <a:ext cx="23875" cy="32974"/>
            </a:xfrm>
            <a:custGeom>
              <a:avLst/>
              <a:gdLst/>
              <a:ahLst/>
              <a:cxnLst/>
              <a:rect l="l" t="t" r="r" b="b"/>
              <a:pathLst>
                <a:path w="286" h="395" extrusionOk="0">
                  <a:moveTo>
                    <a:pt x="155" y="0"/>
                  </a:moveTo>
                  <a:cubicBezTo>
                    <a:pt x="88" y="0"/>
                    <a:pt x="23" y="90"/>
                    <a:pt x="12" y="180"/>
                  </a:cubicBezTo>
                  <a:cubicBezTo>
                    <a:pt x="0" y="287"/>
                    <a:pt x="48" y="382"/>
                    <a:pt x="131" y="394"/>
                  </a:cubicBezTo>
                  <a:cubicBezTo>
                    <a:pt x="135" y="395"/>
                    <a:pt x="139" y="395"/>
                    <a:pt x="143" y="395"/>
                  </a:cubicBezTo>
                  <a:cubicBezTo>
                    <a:pt x="209" y="395"/>
                    <a:pt x="263" y="305"/>
                    <a:pt x="274" y="203"/>
                  </a:cubicBezTo>
                  <a:cubicBezTo>
                    <a:pt x="286" y="96"/>
                    <a:pt x="238" y="1"/>
                    <a:pt x="167" y="1"/>
                  </a:cubicBezTo>
                  <a:cubicBezTo>
                    <a:pt x="163" y="0"/>
                    <a:pt x="159" y="0"/>
                    <a:pt x="1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549;p34">
              <a:extLst>
                <a:ext uri="{FF2B5EF4-FFF2-40B4-BE49-F238E27FC236}">
                  <a16:creationId xmlns:a16="http://schemas.microsoft.com/office/drawing/2014/main" id="{72900738-F4EA-A587-B5CB-A37A393C28A2}"/>
                </a:ext>
              </a:extLst>
            </p:cNvPr>
            <p:cNvSpPr/>
            <p:nvPr/>
          </p:nvSpPr>
          <p:spPr>
            <a:xfrm>
              <a:off x="1983467" y="1931848"/>
              <a:ext cx="16946" cy="32974"/>
            </a:xfrm>
            <a:custGeom>
              <a:avLst/>
              <a:gdLst/>
              <a:ahLst/>
              <a:cxnLst/>
              <a:rect l="l" t="t" r="r" b="b"/>
              <a:pathLst>
                <a:path w="203" h="395" extrusionOk="0">
                  <a:moveTo>
                    <a:pt x="110" y="1"/>
                  </a:moveTo>
                  <a:cubicBezTo>
                    <a:pt x="66" y="1"/>
                    <a:pt x="24" y="80"/>
                    <a:pt x="12" y="181"/>
                  </a:cubicBezTo>
                  <a:cubicBezTo>
                    <a:pt x="1" y="300"/>
                    <a:pt x="36" y="383"/>
                    <a:pt x="84" y="395"/>
                  </a:cubicBezTo>
                  <a:cubicBezTo>
                    <a:pt x="132" y="395"/>
                    <a:pt x="191" y="312"/>
                    <a:pt x="203" y="204"/>
                  </a:cubicBezTo>
                  <a:cubicBezTo>
                    <a:pt x="203" y="97"/>
                    <a:pt x="179" y="2"/>
                    <a:pt x="120" y="2"/>
                  </a:cubicBezTo>
                  <a:cubicBezTo>
                    <a:pt x="117" y="1"/>
                    <a:pt x="114" y="1"/>
                    <a:pt x="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550;p34">
              <a:extLst>
                <a:ext uri="{FF2B5EF4-FFF2-40B4-BE49-F238E27FC236}">
                  <a16:creationId xmlns:a16="http://schemas.microsoft.com/office/drawing/2014/main" id="{EE7CE2F4-1782-444E-3EB1-07997D2296E5}"/>
                </a:ext>
              </a:extLst>
            </p:cNvPr>
            <p:cNvSpPr/>
            <p:nvPr/>
          </p:nvSpPr>
          <p:spPr>
            <a:xfrm>
              <a:off x="1656488" y="2956694"/>
              <a:ext cx="117369" cy="38817"/>
            </a:xfrm>
            <a:custGeom>
              <a:avLst/>
              <a:gdLst/>
              <a:ahLst/>
              <a:cxnLst/>
              <a:rect l="l" t="t" r="r" b="b"/>
              <a:pathLst>
                <a:path w="1406" h="465" fill="none" extrusionOk="0">
                  <a:moveTo>
                    <a:pt x="0" y="465"/>
                  </a:moveTo>
                  <a:cubicBezTo>
                    <a:pt x="179" y="0"/>
                    <a:pt x="1405" y="72"/>
                    <a:pt x="1405" y="72"/>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551;p34">
              <a:extLst>
                <a:ext uri="{FF2B5EF4-FFF2-40B4-BE49-F238E27FC236}">
                  <a16:creationId xmlns:a16="http://schemas.microsoft.com/office/drawing/2014/main" id="{133B8497-C5A9-CA6E-6690-7AE332442F52}"/>
                </a:ext>
              </a:extLst>
            </p:cNvPr>
            <p:cNvSpPr/>
            <p:nvPr/>
          </p:nvSpPr>
          <p:spPr>
            <a:xfrm>
              <a:off x="1658491" y="3015295"/>
              <a:ext cx="241584" cy="44827"/>
            </a:xfrm>
            <a:custGeom>
              <a:avLst/>
              <a:gdLst/>
              <a:ahLst/>
              <a:cxnLst/>
              <a:rect l="l" t="t" r="r" b="b"/>
              <a:pathLst>
                <a:path w="2894" h="537" fill="none" extrusionOk="0">
                  <a:moveTo>
                    <a:pt x="2893" y="1"/>
                  </a:moveTo>
                  <a:cubicBezTo>
                    <a:pt x="1596" y="310"/>
                    <a:pt x="191" y="537"/>
                    <a:pt x="0" y="96"/>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552;p34">
              <a:extLst>
                <a:ext uri="{FF2B5EF4-FFF2-40B4-BE49-F238E27FC236}">
                  <a16:creationId xmlns:a16="http://schemas.microsoft.com/office/drawing/2014/main" id="{C1AAFD91-0996-FE43-370D-AD361992DC6C}"/>
                </a:ext>
              </a:extLst>
            </p:cNvPr>
            <p:cNvSpPr/>
            <p:nvPr/>
          </p:nvSpPr>
          <p:spPr>
            <a:xfrm>
              <a:off x="2057011" y="2962621"/>
              <a:ext cx="29885" cy="10017"/>
            </a:xfrm>
            <a:custGeom>
              <a:avLst/>
              <a:gdLst/>
              <a:ahLst/>
              <a:cxnLst/>
              <a:rect l="l" t="t" r="r" b="b"/>
              <a:pathLst>
                <a:path w="358" h="120" fill="none" extrusionOk="0">
                  <a:moveTo>
                    <a:pt x="358" y="1"/>
                  </a:moveTo>
                  <a:cubicBezTo>
                    <a:pt x="358" y="1"/>
                    <a:pt x="227" y="48"/>
                    <a:pt x="1" y="120"/>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553;p34">
              <a:extLst>
                <a:ext uri="{FF2B5EF4-FFF2-40B4-BE49-F238E27FC236}">
                  <a16:creationId xmlns:a16="http://schemas.microsoft.com/office/drawing/2014/main" id="{586D339D-F331-F71C-CC46-9C2F4E47E2E7}"/>
                </a:ext>
              </a:extLst>
            </p:cNvPr>
            <p:cNvSpPr/>
            <p:nvPr/>
          </p:nvSpPr>
          <p:spPr>
            <a:xfrm>
              <a:off x="492652" y="3793550"/>
              <a:ext cx="3817677" cy="795207"/>
            </a:xfrm>
            <a:custGeom>
              <a:avLst/>
              <a:gdLst/>
              <a:ahLst/>
              <a:cxnLst/>
              <a:rect l="l" t="t" r="r" b="b"/>
              <a:pathLst>
                <a:path w="45733" h="9526" extrusionOk="0">
                  <a:moveTo>
                    <a:pt x="20300" y="0"/>
                  </a:moveTo>
                  <a:cubicBezTo>
                    <a:pt x="8858" y="0"/>
                    <a:pt x="0" y="3429"/>
                    <a:pt x="0" y="3429"/>
                  </a:cubicBezTo>
                  <a:lnTo>
                    <a:pt x="0" y="9525"/>
                  </a:lnTo>
                  <a:lnTo>
                    <a:pt x="45732" y="9525"/>
                  </a:lnTo>
                  <a:cubicBezTo>
                    <a:pt x="45732" y="9525"/>
                    <a:pt x="34254" y="0"/>
                    <a:pt x="20300"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554;p34">
              <a:extLst>
                <a:ext uri="{FF2B5EF4-FFF2-40B4-BE49-F238E27FC236}">
                  <a16:creationId xmlns:a16="http://schemas.microsoft.com/office/drawing/2014/main" id="{B1B59504-BAFE-40B4-B550-0973ED2D7426}"/>
                </a:ext>
              </a:extLst>
            </p:cNvPr>
            <p:cNvSpPr/>
            <p:nvPr/>
          </p:nvSpPr>
          <p:spPr>
            <a:xfrm>
              <a:off x="1828451" y="3875023"/>
              <a:ext cx="908486" cy="138239"/>
            </a:xfrm>
            <a:custGeom>
              <a:avLst/>
              <a:gdLst/>
              <a:ahLst/>
              <a:cxnLst/>
              <a:rect l="l" t="t" r="r" b="b"/>
              <a:pathLst>
                <a:path w="10883" h="1656" extrusionOk="0">
                  <a:moveTo>
                    <a:pt x="5489" y="1"/>
                  </a:moveTo>
                  <a:lnTo>
                    <a:pt x="0" y="929"/>
                  </a:lnTo>
                  <a:lnTo>
                    <a:pt x="5394" y="1656"/>
                  </a:lnTo>
                  <a:lnTo>
                    <a:pt x="10883" y="727"/>
                  </a:lnTo>
                  <a:lnTo>
                    <a:pt x="54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555;p34">
              <a:extLst>
                <a:ext uri="{FF2B5EF4-FFF2-40B4-BE49-F238E27FC236}">
                  <a16:creationId xmlns:a16="http://schemas.microsoft.com/office/drawing/2014/main" id="{52FED039-5825-DB79-1F21-E7CCD70D7209}"/>
                </a:ext>
              </a:extLst>
            </p:cNvPr>
            <p:cNvSpPr/>
            <p:nvPr/>
          </p:nvSpPr>
          <p:spPr>
            <a:xfrm>
              <a:off x="1837383" y="3875023"/>
              <a:ext cx="844876" cy="128305"/>
            </a:xfrm>
            <a:custGeom>
              <a:avLst/>
              <a:gdLst/>
              <a:ahLst/>
              <a:cxnLst/>
              <a:rect l="l" t="t" r="r" b="b"/>
              <a:pathLst>
                <a:path w="10121" h="1537" extrusionOk="0">
                  <a:moveTo>
                    <a:pt x="5096" y="1"/>
                  </a:moveTo>
                  <a:lnTo>
                    <a:pt x="0" y="858"/>
                  </a:lnTo>
                  <a:lnTo>
                    <a:pt x="5013" y="1537"/>
                  </a:lnTo>
                  <a:lnTo>
                    <a:pt x="10121" y="679"/>
                  </a:lnTo>
                  <a:lnTo>
                    <a:pt x="5096" y="1"/>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556;p34">
              <a:extLst>
                <a:ext uri="{FF2B5EF4-FFF2-40B4-BE49-F238E27FC236}">
                  <a16:creationId xmlns:a16="http://schemas.microsoft.com/office/drawing/2014/main" id="{C3064909-53DE-6676-9A04-E28EC3AC8B5A}"/>
                </a:ext>
              </a:extLst>
            </p:cNvPr>
            <p:cNvSpPr/>
            <p:nvPr/>
          </p:nvSpPr>
          <p:spPr>
            <a:xfrm>
              <a:off x="1892060" y="3858161"/>
              <a:ext cx="844876" cy="128305"/>
            </a:xfrm>
            <a:custGeom>
              <a:avLst/>
              <a:gdLst/>
              <a:ahLst/>
              <a:cxnLst/>
              <a:rect l="l" t="t" r="r" b="b"/>
              <a:pathLst>
                <a:path w="10121" h="1537" extrusionOk="0">
                  <a:moveTo>
                    <a:pt x="5108" y="0"/>
                  </a:moveTo>
                  <a:lnTo>
                    <a:pt x="0" y="858"/>
                  </a:lnTo>
                  <a:lnTo>
                    <a:pt x="5025" y="1536"/>
                  </a:lnTo>
                  <a:lnTo>
                    <a:pt x="10121" y="667"/>
                  </a:lnTo>
                  <a:lnTo>
                    <a:pt x="5108" y="0"/>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557;p34">
              <a:extLst>
                <a:ext uri="{FF2B5EF4-FFF2-40B4-BE49-F238E27FC236}">
                  <a16:creationId xmlns:a16="http://schemas.microsoft.com/office/drawing/2014/main" id="{AA82C741-BB3C-F64B-D18C-CF3394FD5CA3}"/>
                </a:ext>
              </a:extLst>
            </p:cNvPr>
            <p:cNvSpPr/>
            <p:nvPr/>
          </p:nvSpPr>
          <p:spPr>
            <a:xfrm>
              <a:off x="1733036" y="4168278"/>
              <a:ext cx="287330" cy="58685"/>
            </a:xfrm>
            <a:custGeom>
              <a:avLst/>
              <a:gdLst/>
              <a:ahLst/>
              <a:cxnLst/>
              <a:rect l="l" t="t" r="r" b="b"/>
              <a:pathLst>
                <a:path w="3442" h="703" extrusionOk="0">
                  <a:moveTo>
                    <a:pt x="1727" y="0"/>
                  </a:moveTo>
                  <a:cubicBezTo>
                    <a:pt x="774" y="0"/>
                    <a:pt x="0" y="155"/>
                    <a:pt x="0" y="357"/>
                  </a:cubicBezTo>
                  <a:cubicBezTo>
                    <a:pt x="0" y="548"/>
                    <a:pt x="774" y="702"/>
                    <a:pt x="1727" y="702"/>
                  </a:cubicBezTo>
                  <a:cubicBezTo>
                    <a:pt x="2679" y="702"/>
                    <a:pt x="3441" y="548"/>
                    <a:pt x="3441" y="357"/>
                  </a:cubicBezTo>
                  <a:cubicBezTo>
                    <a:pt x="3441" y="155"/>
                    <a:pt x="2679" y="0"/>
                    <a:pt x="1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558;p34">
              <a:extLst>
                <a:ext uri="{FF2B5EF4-FFF2-40B4-BE49-F238E27FC236}">
                  <a16:creationId xmlns:a16="http://schemas.microsoft.com/office/drawing/2014/main" id="{3CE9BDB3-77B8-3901-DC2A-D5EAC8BF7660}"/>
                </a:ext>
              </a:extLst>
            </p:cNvPr>
            <p:cNvSpPr/>
            <p:nvPr/>
          </p:nvSpPr>
          <p:spPr>
            <a:xfrm>
              <a:off x="1752904" y="3980371"/>
              <a:ext cx="206774" cy="224721"/>
            </a:xfrm>
            <a:custGeom>
              <a:avLst/>
              <a:gdLst/>
              <a:ahLst/>
              <a:cxnLst/>
              <a:rect l="l" t="t" r="r" b="b"/>
              <a:pathLst>
                <a:path w="2477" h="2692" extrusionOk="0">
                  <a:moveTo>
                    <a:pt x="1239" y="1"/>
                  </a:moveTo>
                  <a:cubicBezTo>
                    <a:pt x="548" y="1"/>
                    <a:pt x="0" y="72"/>
                    <a:pt x="0" y="179"/>
                  </a:cubicBezTo>
                  <a:lnTo>
                    <a:pt x="0" y="2513"/>
                  </a:lnTo>
                  <a:cubicBezTo>
                    <a:pt x="0" y="2608"/>
                    <a:pt x="548" y="2692"/>
                    <a:pt x="1239" y="2692"/>
                  </a:cubicBezTo>
                  <a:cubicBezTo>
                    <a:pt x="1929" y="2692"/>
                    <a:pt x="2477" y="2608"/>
                    <a:pt x="2477" y="2513"/>
                  </a:cubicBezTo>
                  <a:lnTo>
                    <a:pt x="2477" y="179"/>
                  </a:lnTo>
                  <a:cubicBezTo>
                    <a:pt x="2477" y="72"/>
                    <a:pt x="1929" y="1"/>
                    <a:pt x="1239"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559;p34">
              <a:extLst>
                <a:ext uri="{FF2B5EF4-FFF2-40B4-BE49-F238E27FC236}">
                  <a16:creationId xmlns:a16="http://schemas.microsoft.com/office/drawing/2014/main" id="{6520F974-F458-FC8E-B243-6CA9D5388829}"/>
                </a:ext>
              </a:extLst>
            </p:cNvPr>
            <p:cNvSpPr/>
            <p:nvPr/>
          </p:nvSpPr>
          <p:spPr>
            <a:xfrm>
              <a:off x="1752904" y="3980371"/>
              <a:ext cx="206774" cy="29885"/>
            </a:xfrm>
            <a:custGeom>
              <a:avLst/>
              <a:gdLst/>
              <a:ahLst/>
              <a:cxnLst/>
              <a:rect l="l" t="t" r="r" b="b"/>
              <a:pathLst>
                <a:path w="2477" h="358" extrusionOk="0">
                  <a:moveTo>
                    <a:pt x="1239" y="1"/>
                  </a:moveTo>
                  <a:cubicBezTo>
                    <a:pt x="548" y="1"/>
                    <a:pt x="0" y="72"/>
                    <a:pt x="0" y="179"/>
                  </a:cubicBezTo>
                  <a:cubicBezTo>
                    <a:pt x="0" y="275"/>
                    <a:pt x="548" y="358"/>
                    <a:pt x="1239" y="358"/>
                  </a:cubicBezTo>
                  <a:cubicBezTo>
                    <a:pt x="1929" y="358"/>
                    <a:pt x="2477" y="275"/>
                    <a:pt x="2477" y="179"/>
                  </a:cubicBezTo>
                  <a:cubicBezTo>
                    <a:pt x="2477" y="72"/>
                    <a:pt x="1929" y="1"/>
                    <a:pt x="1239" y="1"/>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560;p34">
              <a:extLst>
                <a:ext uri="{FF2B5EF4-FFF2-40B4-BE49-F238E27FC236}">
                  <a16:creationId xmlns:a16="http://schemas.microsoft.com/office/drawing/2014/main" id="{C51E7823-E003-A4BD-B52B-2A60A8BE307D}"/>
                </a:ext>
              </a:extLst>
            </p:cNvPr>
            <p:cNvSpPr/>
            <p:nvPr/>
          </p:nvSpPr>
          <p:spPr>
            <a:xfrm>
              <a:off x="1934800" y="4027786"/>
              <a:ext cx="100423" cy="143498"/>
            </a:xfrm>
            <a:custGeom>
              <a:avLst/>
              <a:gdLst/>
              <a:ahLst/>
              <a:cxnLst/>
              <a:rect l="l" t="t" r="r" b="b"/>
              <a:pathLst>
                <a:path w="1203" h="1719" extrusionOk="0">
                  <a:moveTo>
                    <a:pt x="555" y="0"/>
                  </a:moveTo>
                  <a:cubicBezTo>
                    <a:pt x="332" y="0"/>
                    <a:pt x="133" y="73"/>
                    <a:pt x="95" y="88"/>
                  </a:cubicBezTo>
                  <a:cubicBezTo>
                    <a:pt x="24" y="111"/>
                    <a:pt x="0" y="195"/>
                    <a:pt x="24" y="254"/>
                  </a:cubicBezTo>
                  <a:cubicBezTo>
                    <a:pt x="50" y="307"/>
                    <a:pt x="95" y="340"/>
                    <a:pt x="146" y="340"/>
                  </a:cubicBezTo>
                  <a:cubicBezTo>
                    <a:pt x="164" y="340"/>
                    <a:pt x="183" y="335"/>
                    <a:pt x="203" y="326"/>
                  </a:cubicBezTo>
                  <a:cubicBezTo>
                    <a:pt x="263" y="303"/>
                    <a:pt x="415" y="261"/>
                    <a:pt x="561" y="261"/>
                  </a:cubicBezTo>
                  <a:cubicBezTo>
                    <a:pt x="644" y="261"/>
                    <a:pt x="725" y="275"/>
                    <a:pt x="786" y="314"/>
                  </a:cubicBezTo>
                  <a:cubicBezTo>
                    <a:pt x="869" y="373"/>
                    <a:pt x="917" y="492"/>
                    <a:pt x="917" y="659"/>
                  </a:cubicBezTo>
                  <a:cubicBezTo>
                    <a:pt x="917" y="1338"/>
                    <a:pt x="167" y="1457"/>
                    <a:pt x="131" y="1457"/>
                  </a:cubicBezTo>
                  <a:cubicBezTo>
                    <a:pt x="60" y="1469"/>
                    <a:pt x="12" y="1528"/>
                    <a:pt x="12" y="1612"/>
                  </a:cubicBezTo>
                  <a:cubicBezTo>
                    <a:pt x="24" y="1671"/>
                    <a:pt x="84" y="1719"/>
                    <a:pt x="155" y="1719"/>
                  </a:cubicBezTo>
                  <a:lnTo>
                    <a:pt x="167" y="1719"/>
                  </a:lnTo>
                  <a:cubicBezTo>
                    <a:pt x="524" y="1671"/>
                    <a:pt x="1203" y="1385"/>
                    <a:pt x="1203" y="659"/>
                  </a:cubicBezTo>
                  <a:cubicBezTo>
                    <a:pt x="1203" y="397"/>
                    <a:pt x="1107" y="207"/>
                    <a:pt x="941" y="99"/>
                  </a:cubicBezTo>
                  <a:cubicBezTo>
                    <a:pt x="822" y="25"/>
                    <a:pt x="685" y="0"/>
                    <a:pt x="555"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561;p34">
              <a:extLst>
                <a:ext uri="{FF2B5EF4-FFF2-40B4-BE49-F238E27FC236}">
                  <a16:creationId xmlns:a16="http://schemas.microsoft.com/office/drawing/2014/main" id="{F7806691-CCD1-AB6E-FD23-7497E623074E}"/>
                </a:ext>
              </a:extLst>
            </p:cNvPr>
            <p:cNvSpPr/>
            <p:nvPr/>
          </p:nvSpPr>
          <p:spPr>
            <a:xfrm>
              <a:off x="2084892" y="4034882"/>
              <a:ext cx="27881" cy="24208"/>
            </a:xfrm>
            <a:custGeom>
              <a:avLst/>
              <a:gdLst/>
              <a:ahLst/>
              <a:cxnLst/>
              <a:rect l="l" t="t" r="r" b="b"/>
              <a:pathLst>
                <a:path w="334" h="290" extrusionOk="0">
                  <a:moveTo>
                    <a:pt x="313" y="1"/>
                  </a:moveTo>
                  <a:cubicBezTo>
                    <a:pt x="283" y="1"/>
                    <a:pt x="218" y="47"/>
                    <a:pt x="143" y="122"/>
                  </a:cubicBezTo>
                  <a:cubicBezTo>
                    <a:pt x="60" y="193"/>
                    <a:pt x="0" y="276"/>
                    <a:pt x="12" y="288"/>
                  </a:cubicBezTo>
                  <a:cubicBezTo>
                    <a:pt x="14" y="289"/>
                    <a:pt x="16" y="290"/>
                    <a:pt x="19" y="290"/>
                  </a:cubicBezTo>
                  <a:cubicBezTo>
                    <a:pt x="48" y="290"/>
                    <a:pt x="114" y="235"/>
                    <a:pt x="191" y="169"/>
                  </a:cubicBezTo>
                  <a:cubicBezTo>
                    <a:pt x="274" y="86"/>
                    <a:pt x="333" y="14"/>
                    <a:pt x="321" y="3"/>
                  </a:cubicBezTo>
                  <a:cubicBezTo>
                    <a:pt x="319" y="1"/>
                    <a:pt x="316" y="1"/>
                    <a:pt x="313"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562;p34">
              <a:extLst>
                <a:ext uri="{FF2B5EF4-FFF2-40B4-BE49-F238E27FC236}">
                  <a16:creationId xmlns:a16="http://schemas.microsoft.com/office/drawing/2014/main" id="{017B8E05-0706-BB63-3ABD-D0FC37A336FE}"/>
                </a:ext>
              </a:extLst>
            </p:cNvPr>
            <p:cNvSpPr/>
            <p:nvPr/>
          </p:nvSpPr>
          <p:spPr>
            <a:xfrm>
              <a:off x="2088815" y="3773599"/>
              <a:ext cx="303274" cy="276477"/>
            </a:xfrm>
            <a:custGeom>
              <a:avLst/>
              <a:gdLst/>
              <a:ahLst/>
              <a:cxnLst/>
              <a:rect l="l" t="t" r="r" b="b"/>
              <a:pathLst>
                <a:path w="3633" h="3312" extrusionOk="0">
                  <a:moveTo>
                    <a:pt x="3452" y="0"/>
                  </a:moveTo>
                  <a:cubicBezTo>
                    <a:pt x="3305" y="0"/>
                    <a:pt x="3014" y="177"/>
                    <a:pt x="2739" y="442"/>
                  </a:cubicBezTo>
                  <a:lnTo>
                    <a:pt x="536" y="2525"/>
                  </a:lnTo>
                  <a:lnTo>
                    <a:pt x="536" y="2537"/>
                  </a:lnTo>
                  <a:cubicBezTo>
                    <a:pt x="203" y="2859"/>
                    <a:pt x="1" y="3192"/>
                    <a:pt x="108" y="3287"/>
                  </a:cubicBezTo>
                  <a:cubicBezTo>
                    <a:pt x="124" y="3304"/>
                    <a:pt x="149" y="3312"/>
                    <a:pt x="180" y="3312"/>
                  </a:cubicBezTo>
                  <a:cubicBezTo>
                    <a:pt x="327" y="3312"/>
                    <a:pt x="619" y="3136"/>
                    <a:pt x="894" y="2871"/>
                  </a:cubicBezTo>
                  <a:lnTo>
                    <a:pt x="3096" y="787"/>
                  </a:lnTo>
                  <a:cubicBezTo>
                    <a:pt x="3430" y="454"/>
                    <a:pt x="3632" y="120"/>
                    <a:pt x="3525" y="25"/>
                  </a:cubicBezTo>
                  <a:cubicBezTo>
                    <a:pt x="3508" y="8"/>
                    <a:pt x="3484" y="0"/>
                    <a:pt x="3452" y="0"/>
                  </a:cubicBezTo>
                  <a:close/>
                </a:path>
              </a:pathLst>
            </a:custGeom>
            <a:solidFill>
              <a:srgbClr val="6453C2"/>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563;p34">
              <a:extLst>
                <a:ext uri="{FF2B5EF4-FFF2-40B4-BE49-F238E27FC236}">
                  <a16:creationId xmlns:a16="http://schemas.microsoft.com/office/drawing/2014/main" id="{D7929D82-1C5A-0A52-D516-006F4D2DCB90}"/>
                </a:ext>
              </a:extLst>
            </p:cNvPr>
            <p:cNvSpPr/>
            <p:nvPr/>
          </p:nvSpPr>
          <p:spPr>
            <a:xfrm>
              <a:off x="2282649" y="3836290"/>
              <a:ext cx="37815" cy="35812"/>
            </a:xfrm>
            <a:custGeom>
              <a:avLst/>
              <a:gdLst/>
              <a:ahLst/>
              <a:cxnLst/>
              <a:rect l="l" t="t" r="r" b="b"/>
              <a:pathLst>
                <a:path w="453" h="429" extrusionOk="0">
                  <a:moveTo>
                    <a:pt x="96" y="0"/>
                  </a:moveTo>
                  <a:lnTo>
                    <a:pt x="0" y="84"/>
                  </a:lnTo>
                  <a:cubicBezTo>
                    <a:pt x="48" y="143"/>
                    <a:pt x="108" y="203"/>
                    <a:pt x="167" y="262"/>
                  </a:cubicBezTo>
                  <a:cubicBezTo>
                    <a:pt x="227" y="322"/>
                    <a:pt x="298" y="381"/>
                    <a:pt x="358" y="429"/>
                  </a:cubicBezTo>
                  <a:lnTo>
                    <a:pt x="453" y="334"/>
                  </a:lnTo>
                  <a:cubicBezTo>
                    <a:pt x="381" y="286"/>
                    <a:pt x="322" y="238"/>
                    <a:pt x="262" y="179"/>
                  </a:cubicBezTo>
                  <a:cubicBezTo>
                    <a:pt x="203" y="119"/>
                    <a:pt x="143" y="60"/>
                    <a:pt x="96"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564;p34">
              <a:extLst>
                <a:ext uri="{FF2B5EF4-FFF2-40B4-BE49-F238E27FC236}">
                  <a16:creationId xmlns:a16="http://schemas.microsoft.com/office/drawing/2014/main" id="{2D536023-746D-E52F-F30B-89507E548DBE}"/>
                </a:ext>
              </a:extLst>
            </p:cNvPr>
            <p:cNvSpPr/>
            <p:nvPr/>
          </p:nvSpPr>
          <p:spPr>
            <a:xfrm>
              <a:off x="2249842" y="3770677"/>
              <a:ext cx="111359" cy="79638"/>
            </a:xfrm>
            <a:custGeom>
              <a:avLst/>
              <a:gdLst/>
              <a:ahLst/>
              <a:cxnLst/>
              <a:rect l="l" t="t" r="r" b="b"/>
              <a:pathLst>
                <a:path w="1334" h="954" fill="none" extrusionOk="0">
                  <a:moveTo>
                    <a:pt x="1334" y="96"/>
                  </a:moveTo>
                  <a:cubicBezTo>
                    <a:pt x="1334" y="96"/>
                    <a:pt x="1179" y="1"/>
                    <a:pt x="834" y="262"/>
                  </a:cubicBezTo>
                  <a:cubicBezTo>
                    <a:pt x="477" y="513"/>
                    <a:pt x="155" y="953"/>
                    <a:pt x="0" y="94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565;p34">
              <a:extLst>
                <a:ext uri="{FF2B5EF4-FFF2-40B4-BE49-F238E27FC236}">
                  <a16:creationId xmlns:a16="http://schemas.microsoft.com/office/drawing/2014/main" id="{B5E76FBC-3059-2EDC-8D83-BDE6147E071E}"/>
                </a:ext>
              </a:extLst>
            </p:cNvPr>
            <p:cNvSpPr/>
            <p:nvPr/>
          </p:nvSpPr>
          <p:spPr>
            <a:xfrm>
              <a:off x="2008344" y="3872018"/>
              <a:ext cx="316129" cy="415551"/>
            </a:xfrm>
            <a:custGeom>
              <a:avLst/>
              <a:gdLst/>
              <a:ahLst/>
              <a:cxnLst/>
              <a:rect l="l" t="t" r="r" b="b"/>
              <a:pathLst>
                <a:path w="3787" h="4978" extrusionOk="0">
                  <a:moveTo>
                    <a:pt x="3392" y="523"/>
                  </a:moveTo>
                  <a:cubicBezTo>
                    <a:pt x="3319" y="608"/>
                    <a:pt x="3252" y="729"/>
                    <a:pt x="3215" y="834"/>
                  </a:cubicBezTo>
                  <a:cubicBezTo>
                    <a:pt x="3132" y="1061"/>
                    <a:pt x="2381" y="1215"/>
                    <a:pt x="2381" y="1215"/>
                  </a:cubicBezTo>
                  <a:cubicBezTo>
                    <a:pt x="2536" y="1084"/>
                    <a:pt x="2703" y="953"/>
                    <a:pt x="2870" y="846"/>
                  </a:cubicBezTo>
                  <a:cubicBezTo>
                    <a:pt x="2952" y="809"/>
                    <a:pt x="3197" y="681"/>
                    <a:pt x="3392" y="523"/>
                  </a:cubicBezTo>
                  <a:close/>
                  <a:moveTo>
                    <a:pt x="3474" y="0"/>
                  </a:moveTo>
                  <a:cubicBezTo>
                    <a:pt x="3018" y="0"/>
                    <a:pt x="1802" y="566"/>
                    <a:pt x="1393" y="715"/>
                  </a:cubicBezTo>
                  <a:cubicBezTo>
                    <a:pt x="905" y="906"/>
                    <a:pt x="250" y="1954"/>
                    <a:pt x="250" y="2275"/>
                  </a:cubicBezTo>
                  <a:cubicBezTo>
                    <a:pt x="250" y="2585"/>
                    <a:pt x="0" y="3192"/>
                    <a:pt x="0" y="3192"/>
                  </a:cubicBezTo>
                  <a:lnTo>
                    <a:pt x="988" y="4978"/>
                  </a:lnTo>
                  <a:cubicBezTo>
                    <a:pt x="988" y="4978"/>
                    <a:pt x="1393" y="4311"/>
                    <a:pt x="1858" y="4204"/>
                  </a:cubicBezTo>
                  <a:cubicBezTo>
                    <a:pt x="2322" y="4097"/>
                    <a:pt x="3060" y="3740"/>
                    <a:pt x="3060" y="3740"/>
                  </a:cubicBezTo>
                  <a:cubicBezTo>
                    <a:pt x="3417" y="3466"/>
                    <a:pt x="3215" y="3192"/>
                    <a:pt x="3215" y="3192"/>
                  </a:cubicBezTo>
                  <a:cubicBezTo>
                    <a:pt x="3644" y="2930"/>
                    <a:pt x="3334" y="2620"/>
                    <a:pt x="3334" y="2620"/>
                  </a:cubicBezTo>
                  <a:lnTo>
                    <a:pt x="3513" y="2430"/>
                  </a:lnTo>
                  <a:cubicBezTo>
                    <a:pt x="3739" y="2180"/>
                    <a:pt x="3524" y="1858"/>
                    <a:pt x="3524" y="1858"/>
                  </a:cubicBezTo>
                  <a:lnTo>
                    <a:pt x="3524" y="1596"/>
                  </a:lnTo>
                  <a:cubicBezTo>
                    <a:pt x="3727" y="1192"/>
                    <a:pt x="3786" y="680"/>
                    <a:pt x="3655" y="477"/>
                  </a:cubicBezTo>
                  <a:cubicBezTo>
                    <a:pt x="3629" y="432"/>
                    <a:pt x="3597" y="413"/>
                    <a:pt x="3562" y="413"/>
                  </a:cubicBezTo>
                  <a:cubicBezTo>
                    <a:pt x="3539" y="413"/>
                    <a:pt x="3515" y="421"/>
                    <a:pt x="3491" y="435"/>
                  </a:cubicBezTo>
                  <a:lnTo>
                    <a:pt x="3491" y="435"/>
                  </a:lnTo>
                  <a:cubicBezTo>
                    <a:pt x="3612" y="317"/>
                    <a:pt x="3688" y="189"/>
                    <a:pt x="3644" y="72"/>
                  </a:cubicBezTo>
                  <a:cubicBezTo>
                    <a:pt x="3624" y="22"/>
                    <a:pt x="3564" y="0"/>
                    <a:pt x="3474" y="0"/>
                  </a:cubicBez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566;p34">
              <a:extLst>
                <a:ext uri="{FF2B5EF4-FFF2-40B4-BE49-F238E27FC236}">
                  <a16:creationId xmlns:a16="http://schemas.microsoft.com/office/drawing/2014/main" id="{6F8568B2-68D3-3E7F-A254-CDD4B9CE93D1}"/>
                </a:ext>
              </a:extLst>
            </p:cNvPr>
            <p:cNvSpPr/>
            <p:nvPr/>
          </p:nvSpPr>
          <p:spPr>
            <a:xfrm>
              <a:off x="818629" y="2494482"/>
              <a:ext cx="586513" cy="921508"/>
            </a:xfrm>
            <a:custGeom>
              <a:avLst/>
              <a:gdLst/>
              <a:ahLst/>
              <a:cxnLst/>
              <a:rect l="l" t="t" r="r" b="b"/>
              <a:pathLst>
                <a:path w="7026" h="11039" extrusionOk="0">
                  <a:moveTo>
                    <a:pt x="4382" y="1"/>
                  </a:moveTo>
                  <a:lnTo>
                    <a:pt x="2501" y="311"/>
                  </a:lnTo>
                  <a:lnTo>
                    <a:pt x="358" y="1513"/>
                  </a:lnTo>
                  <a:lnTo>
                    <a:pt x="429" y="4120"/>
                  </a:lnTo>
                  <a:lnTo>
                    <a:pt x="1215" y="6395"/>
                  </a:lnTo>
                  <a:lnTo>
                    <a:pt x="0" y="9109"/>
                  </a:lnTo>
                  <a:lnTo>
                    <a:pt x="3382" y="11038"/>
                  </a:lnTo>
                  <a:cubicBezTo>
                    <a:pt x="3382" y="11038"/>
                    <a:pt x="4120" y="9502"/>
                    <a:pt x="4180" y="8895"/>
                  </a:cubicBezTo>
                  <a:cubicBezTo>
                    <a:pt x="4226" y="8506"/>
                    <a:pt x="4425" y="8463"/>
                    <a:pt x="4756" y="8463"/>
                  </a:cubicBezTo>
                  <a:cubicBezTo>
                    <a:pt x="4852" y="8463"/>
                    <a:pt x="4959" y="8466"/>
                    <a:pt x="5077" y="8466"/>
                  </a:cubicBezTo>
                  <a:cubicBezTo>
                    <a:pt x="5175" y="8466"/>
                    <a:pt x="5281" y="8464"/>
                    <a:pt x="5394" y="8454"/>
                  </a:cubicBezTo>
                  <a:cubicBezTo>
                    <a:pt x="6108" y="8383"/>
                    <a:pt x="5989" y="6847"/>
                    <a:pt x="6096" y="6264"/>
                  </a:cubicBezTo>
                  <a:cubicBezTo>
                    <a:pt x="6192" y="5692"/>
                    <a:pt x="7025" y="5883"/>
                    <a:pt x="6751" y="5561"/>
                  </a:cubicBezTo>
                  <a:cubicBezTo>
                    <a:pt x="6489" y="5240"/>
                    <a:pt x="6037" y="4240"/>
                    <a:pt x="6037" y="4240"/>
                  </a:cubicBezTo>
                  <a:cubicBezTo>
                    <a:pt x="6037" y="4240"/>
                    <a:pt x="6144" y="3882"/>
                    <a:pt x="6287" y="3501"/>
                  </a:cubicBezTo>
                  <a:cubicBezTo>
                    <a:pt x="6442" y="3132"/>
                    <a:pt x="5477" y="1192"/>
                    <a:pt x="5477" y="1192"/>
                  </a:cubicBezTo>
                  <a:lnTo>
                    <a:pt x="5156" y="441"/>
                  </a:lnTo>
                  <a:lnTo>
                    <a:pt x="4382" y="1"/>
                  </a:lnTo>
                  <a:close/>
                </a:path>
              </a:pathLst>
            </a:custGeom>
            <a:solidFill>
              <a:srgbClr val="FFFFFF"/>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567;p34">
              <a:extLst>
                <a:ext uri="{FF2B5EF4-FFF2-40B4-BE49-F238E27FC236}">
                  <a16:creationId xmlns:a16="http://schemas.microsoft.com/office/drawing/2014/main" id="{62A0DA7A-6351-8C43-7FFB-D439F75510FA}"/>
                </a:ext>
              </a:extLst>
            </p:cNvPr>
            <p:cNvSpPr/>
            <p:nvPr/>
          </p:nvSpPr>
          <p:spPr>
            <a:xfrm>
              <a:off x="607933" y="2317678"/>
              <a:ext cx="720661" cy="766323"/>
            </a:xfrm>
            <a:custGeom>
              <a:avLst/>
              <a:gdLst/>
              <a:ahLst/>
              <a:cxnLst/>
              <a:rect l="l" t="t" r="r" b="b"/>
              <a:pathLst>
                <a:path w="8633" h="9180" extrusionOk="0">
                  <a:moveTo>
                    <a:pt x="6741" y="0"/>
                  </a:moveTo>
                  <a:cubicBezTo>
                    <a:pt x="6466" y="0"/>
                    <a:pt x="6143" y="489"/>
                    <a:pt x="6275" y="1047"/>
                  </a:cubicBezTo>
                  <a:cubicBezTo>
                    <a:pt x="6275" y="1047"/>
                    <a:pt x="5407" y="599"/>
                    <a:pt x="4977" y="599"/>
                  </a:cubicBezTo>
                  <a:cubicBezTo>
                    <a:pt x="4927" y="599"/>
                    <a:pt x="4882" y="605"/>
                    <a:pt x="4846" y="619"/>
                  </a:cubicBezTo>
                  <a:cubicBezTo>
                    <a:pt x="4584" y="714"/>
                    <a:pt x="4489" y="1214"/>
                    <a:pt x="5049" y="1655"/>
                  </a:cubicBezTo>
                  <a:cubicBezTo>
                    <a:pt x="5049" y="1655"/>
                    <a:pt x="4665" y="1569"/>
                    <a:pt x="4164" y="1569"/>
                  </a:cubicBezTo>
                  <a:cubicBezTo>
                    <a:pt x="3177" y="1569"/>
                    <a:pt x="1735" y="1899"/>
                    <a:pt x="1870" y="3857"/>
                  </a:cubicBezTo>
                  <a:cubicBezTo>
                    <a:pt x="1870" y="3857"/>
                    <a:pt x="0" y="5238"/>
                    <a:pt x="3441" y="9179"/>
                  </a:cubicBezTo>
                  <a:cubicBezTo>
                    <a:pt x="3441" y="9179"/>
                    <a:pt x="4263" y="8989"/>
                    <a:pt x="4489" y="8858"/>
                  </a:cubicBezTo>
                  <a:cubicBezTo>
                    <a:pt x="4620" y="8786"/>
                    <a:pt x="5703" y="7917"/>
                    <a:pt x="5703" y="7917"/>
                  </a:cubicBezTo>
                  <a:cubicBezTo>
                    <a:pt x="5394" y="7810"/>
                    <a:pt x="4846" y="7489"/>
                    <a:pt x="4703" y="7108"/>
                  </a:cubicBezTo>
                  <a:cubicBezTo>
                    <a:pt x="4513" y="6619"/>
                    <a:pt x="4763" y="6048"/>
                    <a:pt x="5227" y="5965"/>
                  </a:cubicBezTo>
                  <a:cubicBezTo>
                    <a:pt x="5267" y="5958"/>
                    <a:pt x="5305" y="5954"/>
                    <a:pt x="5340" y="5954"/>
                  </a:cubicBezTo>
                  <a:cubicBezTo>
                    <a:pt x="5547" y="5954"/>
                    <a:pt x="5684" y="6069"/>
                    <a:pt x="5846" y="6262"/>
                  </a:cubicBezTo>
                  <a:cubicBezTo>
                    <a:pt x="5846" y="6262"/>
                    <a:pt x="5394" y="5691"/>
                    <a:pt x="5430" y="5465"/>
                  </a:cubicBezTo>
                  <a:cubicBezTo>
                    <a:pt x="5465" y="5191"/>
                    <a:pt x="6144" y="4905"/>
                    <a:pt x="6192" y="4631"/>
                  </a:cubicBezTo>
                  <a:cubicBezTo>
                    <a:pt x="6215" y="4500"/>
                    <a:pt x="5918" y="4238"/>
                    <a:pt x="5989" y="4131"/>
                  </a:cubicBezTo>
                  <a:cubicBezTo>
                    <a:pt x="6406" y="3595"/>
                    <a:pt x="8347" y="4226"/>
                    <a:pt x="8144" y="2417"/>
                  </a:cubicBezTo>
                  <a:cubicBezTo>
                    <a:pt x="7954" y="607"/>
                    <a:pt x="8632" y="869"/>
                    <a:pt x="8489" y="381"/>
                  </a:cubicBezTo>
                  <a:cubicBezTo>
                    <a:pt x="8465" y="302"/>
                    <a:pt x="8395" y="266"/>
                    <a:pt x="8299" y="266"/>
                  </a:cubicBezTo>
                  <a:cubicBezTo>
                    <a:pt x="7974" y="266"/>
                    <a:pt x="7358" y="682"/>
                    <a:pt x="7275" y="1262"/>
                  </a:cubicBezTo>
                  <a:cubicBezTo>
                    <a:pt x="7275" y="1262"/>
                    <a:pt x="7144" y="119"/>
                    <a:pt x="6811" y="12"/>
                  </a:cubicBezTo>
                  <a:cubicBezTo>
                    <a:pt x="6788" y="4"/>
                    <a:pt x="6764" y="0"/>
                    <a:pt x="6741"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568;p34">
              <a:extLst>
                <a:ext uri="{FF2B5EF4-FFF2-40B4-BE49-F238E27FC236}">
                  <a16:creationId xmlns:a16="http://schemas.microsoft.com/office/drawing/2014/main" id="{A8C26AC5-399E-0C48-E7C5-ADA0BD4F9CED}"/>
                </a:ext>
              </a:extLst>
            </p:cNvPr>
            <p:cNvSpPr/>
            <p:nvPr/>
          </p:nvSpPr>
          <p:spPr>
            <a:xfrm>
              <a:off x="1296702" y="2814533"/>
              <a:ext cx="14024" cy="42907"/>
            </a:xfrm>
            <a:custGeom>
              <a:avLst/>
              <a:gdLst/>
              <a:ahLst/>
              <a:cxnLst/>
              <a:rect l="l" t="t" r="r" b="b"/>
              <a:pathLst>
                <a:path w="168" h="514" extrusionOk="0">
                  <a:moveTo>
                    <a:pt x="72" y="1"/>
                  </a:moveTo>
                  <a:cubicBezTo>
                    <a:pt x="24" y="1"/>
                    <a:pt x="0" y="120"/>
                    <a:pt x="0" y="263"/>
                  </a:cubicBezTo>
                  <a:cubicBezTo>
                    <a:pt x="0" y="399"/>
                    <a:pt x="44" y="514"/>
                    <a:pt x="79" y="514"/>
                  </a:cubicBezTo>
                  <a:cubicBezTo>
                    <a:pt x="80" y="514"/>
                    <a:pt x="82" y="513"/>
                    <a:pt x="84" y="513"/>
                  </a:cubicBezTo>
                  <a:cubicBezTo>
                    <a:pt x="131" y="513"/>
                    <a:pt x="167" y="406"/>
                    <a:pt x="167" y="263"/>
                  </a:cubicBezTo>
                  <a:cubicBezTo>
                    <a:pt x="155" y="120"/>
                    <a:pt x="119" y="1"/>
                    <a:pt x="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569;p34">
              <a:extLst>
                <a:ext uri="{FF2B5EF4-FFF2-40B4-BE49-F238E27FC236}">
                  <a16:creationId xmlns:a16="http://schemas.microsoft.com/office/drawing/2014/main" id="{78CA715C-A369-596F-C935-34FE224B5A26}"/>
                </a:ext>
              </a:extLst>
            </p:cNvPr>
            <p:cNvSpPr/>
            <p:nvPr/>
          </p:nvSpPr>
          <p:spPr>
            <a:xfrm>
              <a:off x="1281760" y="2760857"/>
              <a:ext cx="29885" cy="32890"/>
            </a:xfrm>
            <a:custGeom>
              <a:avLst/>
              <a:gdLst/>
              <a:ahLst/>
              <a:cxnLst/>
              <a:rect l="l" t="t" r="r" b="b"/>
              <a:pathLst>
                <a:path w="358" h="394" fill="none" extrusionOk="0">
                  <a:moveTo>
                    <a:pt x="1" y="394"/>
                  </a:moveTo>
                  <a:cubicBezTo>
                    <a:pt x="1" y="394"/>
                    <a:pt x="120" y="25"/>
                    <a:pt x="358"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570;p34">
              <a:extLst>
                <a:ext uri="{FF2B5EF4-FFF2-40B4-BE49-F238E27FC236}">
                  <a16:creationId xmlns:a16="http://schemas.microsoft.com/office/drawing/2014/main" id="{C105971A-303F-1644-B0B7-B286E8C31124}"/>
                </a:ext>
              </a:extLst>
            </p:cNvPr>
            <p:cNvSpPr/>
            <p:nvPr/>
          </p:nvSpPr>
          <p:spPr>
            <a:xfrm>
              <a:off x="1068059" y="2422942"/>
              <a:ext cx="98503" cy="143247"/>
            </a:xfrm>
            <a:custGeom>
              <a:avLst/>
              <a:gdLst/>
              <a:ahLst/>
              <a:cxnLst/>
              <a:rect l="l" t="t" r="r" b="b"/>
              <a:pathLst>
                <a:path w="1180" h="1716" fill="none" extrusionOk="0">
                  <a:moveTo>
                    <a:pt x="1" y="1620"/>
                  </a:moveTo>
                  <a:cubicBezTo>
                    <a:pt x="1180" y="1715"/>
                    <a:pt x="203" y="1"/>
                    <a:pt x="203" y="1"/>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571;p34">
              <a:extLst>
                <a:ext uri="{FF2B5EF4-FFF2-40B4-BE49-F238E27FC236}">
                  <a16:creationId xmlns:a16="http://schemas.microsoft.com/office/drawing/2014/main" id="{CE635139-A8EA-0D16-21F8-B86C4E58E946}"/>
                </a:ext>
              </a:extLst>
            </p:cNvPr>
            <p:cNvSpPr/>
            <p:nvPr/>
          </p:nvSpPr>
          <p:spPr>
            <a:xfrm>
              <a:off x="821635" y="2514433"/>
              <a:ext cx="217709" cy="111359"/>
            </a:xfrm>
            <a:custGeom>
              <a:avLst/>
              <a:gdLst/>
              <a:ahLst/>
              <a:cxnLst/>
              <a:rect l="l" t="t" r="r" b="b"/>
              <a:pathLst>
                <a:path w="2608" h="1334" fill="none" extrusionOk="0">
                  <a:moveTo>
                    <a:pt x="0" y="1334"/>
                  </a:moveTo>
                  <a:cubicBezTo>
                    <a:pt x="0" y="1334"/>
                    <a:pt x="917" y="0"/>
                    <a:pt x="2608" y="46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572;p34">
              <a:extLst>
                <a:ext uri="{FF2B5EF4-FFF2-40B4-BE49-F238E27FC236}">
                  <a16:creationId xmlns:a16="http://schemas.microsoft.com/office/drawing/2014/main" id="{82E915F4-F886-553E-B9CD-0268FBAED869}"/>
                </a:ext>
              </a:extLst>
            </p:cNvPr>
            <p:cNvSpPr/>
            <p:nvPr/>
          </p:nvSpPr>
          <p:spPr>
            <a:xfrm>
              <a:off x="1088010" y="2494482"/>
              <a:ext cx="123296" cy="124381"/>
            </a:xfrm>
            <a:custGeom>
              <a:avLst/>
              <a:gdLst/>
              <a:ahLst/>
              <a:cxnLst/>
              <a:rect l="l" t="t" r="r" b="b"/>
              <a:pathLst>
                <a:path w="1477" h="1490" fill="none" extrusionOk="0">
                  <a:moveTo>
                    <a:pt x="1369" y="1"/>
                  </a:moveTo>
                  <a:cubicBezTo>
                    <a:pt x="1476" y="596"/>
                    <a:pt x="1369" y="1394"/>
                    <a:pt x="0" y="1489"/>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573;p34">
              <a:extLst>
                <a:ext uri="{FF2B5EF4-FFF2-40B4-BE49-F238E27FC236}">
                  <a16:creationId xmlns:a16="http://schemas.microsoft.com/office/drawing/2014/main" id="{C53C6497-4AF0-47D1-11ED-7F4E248FA326}"/>
                </a:ext>
              </a:extLst>
            </p:cNvPr>
            <p:cNvSpPr/>
            <p:nvPr/>
          </p:nvSpPr>
          <p:spPr>
            <a:xfrm>
              <a:off x="1182422" y="2439888"/>
              <a:ext cx="11019" cy="22873"/>
            </a:xfrm>
            <a:custGeom>
              <a:avLst/>
              <a:gdLst/>
              <a:ahLst/>
              <a:cxnLst/>
              <a:rect l="l" t="t" r="r" b="b"/>
              <a:pathLst>
                <a:path w="132" h="274" fill="none" extrusionOk="0">
                  <a:moveTo>
                    <a:pt x="0" y="0"/>
                  </a:moveTo>
                  <a:cubicBezTo>
                    <a:pt x="48" y="83"/>
                    <a:pt x="95" y="179"/>
                    <a:pt x="131" y="27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574;p34">
              <a:extLst>
                <a:ext uri="{FF2B5EF4-FFF2-40B4-BE49-F238E27FC236}">
                  <a16:creationId xmlns:a16="http://schemas.microsoft.com/office/drawing/2014/main" id="{53BFD43D-B80D-959C-D352-1361FEB6F853}"/>
                </a:ext>
              </a:extLst>
            </p:cNvPr>
            <p:cNvSpPr/>
            <p:nvPr/>
          </p:nvSpPr>
          <p:spPr>
            <a:xfrm>
              <a:off x="331625" y="3206290"/>
              <a:ext cx="1044637" cy="1382471"/>
            </a:xfrm>
            <a:custGeom>
              <a:avLst/>
              <a:gdLst/>
              <a:ahLst/>
              <a:cxnLst/>
              <a:rect l="l" t="t" r="r" b="b"/>
              <a:pathLst>
                <a:path w="12514" h="16561" extrusionOk="0">
                  <a:moveTo>
                    <a:pt x="5780" y="0"/>
                  </a:moveTo>
                  <a:cubicBezTo>
                    <a:pt x="5449" y="0"/>
                    <a:pt x="5162" y="77"/>
                    <a:pt x="4941" y="249"/>
                  </a:cubicBezTo>
                  <a:cubicBezTo>
                    <a:pt x="310" y="3880"/>
                    <a:pt x="286" y="6976"/>
                    <a:pt x="0" y="16560"/>
                  </a:cubicBezTo>
                  <a:lnTo>
                    <a:pt x="11454" y="16560"/>
                  </a:lnTo>
                  <a:cubicBezTo>
                    <a:pt x="11454" y="16560"/>
                    <a:pt x="12514" y="5702"/>
                    <a:pt x="11264" y="3666"/>
                  </a:cubicBezTo>
                  <a:cubicBezTo>
                    <a:pt x="10221" y="1957"/>
                    <a:pt x="7445" y="0"/>
                    <a:pt x="5780"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575;p34">
              <a:extLst>
                <a:ext uri="{FF2B5EF4-FFF2-40B4-BE49-F238E27FC236}">
                  <a16:creationId xmlns:a16="http://schemas.microsoft.com/office/drawing/2014/main" id="{75F0A2BA-A859-8173-769A-C2B23E4E9381}"/>
                </a:ext>
              </a:extLst>
            </p:cNvPr>
            <p:cNvSpPr/>
            <p:nvPr/>
          </p:nvSpPr>
          <p:spPr>
            <a:xfrm>
              <a:off x="1037256" y="3479510"/>
              <a:ext cx="1096393" cy="1090383"/>
            </a:xfrm>
            <a:custGeom>
              <a:avLst/>
              <a:gdLst/>
              <a:ahLst/>
              <a:cxnLst/>
              <a:rect l="l" t="t" r="r" b="b"/>
              <a:pathLst>
                <a:path w="13134" h="13062" extrusionOk="0">
                  <a:moveTo>
                    <a:pt x="1989" y="0"/>
                  </a:moveTo>
                  <a:cubicBezTo>
                    <a:pt x="1" y="107"/>
                    <a:pt x="679" y="3870"/>
                    <a:pt x="1311" y="5596"/>
                  </a:cubicBezTo>
                  <a:cubicBezTo>
                    <a:pt x="1953" y="7310"/>
                    <a:pt x="3870" y="13061"/>
                    <a:pt x="5966" y="13061"/>
                  </a:cubicBezTo>
                  <a:cubicBezTo>
                    <a:pt x="8538" y="13061"/>
                    <a:pt x="12895" y="10537"/>
                    <a:pt x="13002" y="9573"/>
                  </a:cubicBezTo>
                  <a:cubicBezTo>
                    <a:pt x="13133" y="8561"/>
                    <a:pt x="12657" y="7858"/>
                    <a:pt x="11895" y="7751"/>
                  </a:cubicBezTo>
                  <a:cubicBezTo>
                    <a:pt x="11804" y="7736"/>
                    <a:pt x="11715" y="7730"/>
                    <a:pt x="11628" y="7730"/>
                  </a:cubicBezTo>
                  <a:cubicBezTo>
                    <a:pt x="10999" y="7730"/>
                    <a:pt x="10466" y="8082"/>
                    <a:pt x="9859" y="8406"/>
                  </a:cubicBezTo>
                  <a:cubicBezTo>
                    <a:pt x="9133" y="8811"/>
                    <a:pt x="8359" y="8858"/>
                    <a:pt x="7966" y="8918"/>
                  </a:cubicBezTo>
                  <a:cubicBezTo>
                    <a:pt x="7927" y="8925"/>
                    <a:pt x="7887" y="8929"/>
                    <a:pt x="7847" y="8929"/>
                  </a:cubicBezTo>
                  <a:cubicBezTo>
                    <a:pt x="7636" y="8929"/>
                    <a:pt x="7432" y="8824"/>
                    <a:pt x="7311" y="8644"/>
                  </a:cubicBezTo>
                  <a:cubicBezTo>
                    <a:pt x="6394" y="7310"/>
                    <a:pt x="5025" y="4632"/>
                    <a:pt x="4275" y="2596"/>
                  </a:cubicBezTo>
                  <a:cubicBezTo>
                    <a:pt x="3466" y="381"/>
                    <a:pt x="1989" y="0"/>
                    <a:pt x="1989"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576;p34">
              <a:extLst>
                <a:ext uri="{FF2B5EF4-FFF2-40B4-BE49-F238E27FC236}">
                  <a16:creationId xmlns:a16="http://schemas.microsoft.com/office/drawing/2014/main" id="{AA7E8A38-F7CC-1719-0F3D-F7195ECE477A}"/>
                </a:ext>
              </a:extLst>
            </p:cNvPr>
            <p:cNvSpPr/>
            <p:nvPr/>
          </p:nvSpPr>
          <p:spPr>
            <a:xfrm>
              <a:off x="1138680" y="3479510"/>
              <a:ext cx="54761" cy="18949"/>
            </a:xfrm>
            <a:custGeom>
              <a:avLst/>
              <a:gdLst/>
              <a:ahLst/>
              <a:cxnLst/>
              <a:rect l="l" t="t" r="r" b="b"/>
              <a:pathLst>
                <a:path w="656" h="227" fill="none" extrusionOk="0">
                  <a:moveTo>
                    <a:pt x="0" y="226"/>
                  </a:moveTo>
                  <a:cubicBezTo>
                    <a:pt x="191" y="83"/>
                    <a:pt x="417" y="0"/>
                    <a:pt x="655" y="0"/>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577;p34">
              <a:extLst>
                <a:ext uri="{FF2B5EF4-FFF2-40B4-BE49-F238E27FC236}">
                  <a16:creationId xmlns:a16="http://schemas.microsoft.com/office/drawing/2014/main" id="{3F46B8E7-7756-4996-9973-D5EA25494329}"/>
                </a:ext>
              </a:extLst>
            </p:cNvPr>
            <p:cNvSpPr/>
            <p:nvPr/>
          </p:nvSpPr>
          <p:spPr>
            <a:xfrm>
              <a:off x="1095940" y="3533102"/>
              <a:ext cx="13022" cy="32890"/>
            </a:xfrm>
            <a:custGeom>
              <a:avLst/>
              <a:gdLst/>
              <a:ahLst/>
              <a:cxnLst/>
              <a:rect l="l" t="t" r="r" b="b"/>
              <a:pathLst>
                <a:path w="156" h="394" fill="none" extrusionOk="0">
                  <a:moveTo>
                    <a:pt x="0" y="394"/>
                  </a:moveTo>
                  <a:cubicBezTo>
                    <a:pt x="36" y="263"/>
                    <a:pt x="96" y="120"/>
                    <a:pt x="155" y="1"/>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578;p34">
              <a:extLst>
                <a:ext uri="{FF2B5EF4-FFF2-40B4-BE49-F238E27FC236}">
                  <a16:creationId xmlns:a16="http://schemas.microsoft.com/office/drawing/2014/main" id="{44268020-8DA1-D8CB-E306-C0317A4A86E5}"/>
                </a:ext>
              </a:extLst>
            </p:cNvPr>
            <p:cNvSpPr/>
            <p:nvPr/>
          </p:nvSpPr>
          <p:spPr>
            <a:xfrm>
              <a:off x="1070062" y="3594791"/>
              <a:ext cx="204854" cy="654046"/>
            </a:xfrm>
            <a:custGeom>
              <a:avLst/>
              <a:gdLst/>
              <a:ahLst/>
              <a:cxnLst/>
              <a:rect l="l" t="t" r="r" b="b"/>
              <a:pathLst>
                <a:path w="2454" h="7835" fill="none" extrusionOk="0">
                  <a:moveTo>
                    <a:pt x="2453" y="7834"/>
                  </a:moveTo>
                  <a:cubicBezTo>
                    <a:pt x="1834" y="6668"/>
                    <a:pt x="1287" y="5453"/>
                    <a:pt x="810" y="4203"/>
                  </a:cubicBezTo>
                  <a:cubicBezTo>
                    <a:pt x="406" y="3143"/>
                    <a:pt x="1" y="1274"/>
                    <a:pt x="227" y="0"/>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579;p34">
              <a:extLst>
                <a:ext uri="{FF2B5EF4-FFF2-40B4-BE49-F238E27FC236}">
                  <a16:creationId xmlns:a16="http://schemas.microsoft.com/office/drawing/2014/main" id="{CBD3DC34-C57B-171A-44AC-4621B2CEE678}"/>
                </a:ext>
              </a:extLst>
            </p:cNvPr>
            <p:cNvSpPr/>
            <p:nvPr/>
          </p:nvSpPr>
          <p:spPr>
            <a:xfrm>
              <a:off x="806692" y="3158624"/>
              <a:ext cx="441346" cy="288164"/>
            </a:xfrm>
            <a:custGeom>
              <a:avLst/>
              <a:gdLst/>
              <a:ahLst/>
              <a:cxnLst/>
              <a:rect l="l" t="t" r="r" b="b"/>
              <a:pathLst>
                <a:path w="5287" h="3452" extrusionOk="0">
                  <a:moveTo>
                    <a:pt x="835" y="1"/>
                  </a:moveTo>
                  <a:cubicBezTo>
                    <a:pt x="696" y="1"/>
                    <a:pt x="571" y="19"/>
                    <a:pt x="465" y="58"/>
                  </a:cubicBezTo>
                  <a:cubicBezTo>
                    <a:pt x="167" y="165"/>
                    <a:pt x="1" y="486"/>
                    <a:pt x="96" y="796"/>
                  </a:cubicBezTo>
                  <a:cubicBezTo>
                    <a:pt x="96" y="808"/>
                    <a:pt x="96" y="820"/>
                    <a:pt x="108" y="820"/>
                  </a:cubicBezTo>
                  <a:cubicBezTo>
                    <a:pt x="108" y="820"/>
                    <a:pt x="2096" y="915"/>
                    <a:pt x="4704" y="3451"/>
                  </a:cubicBezTo>
                  <a:cubicBezTo>
                    <a:pt x="4704" y="3451"/>
                    <a:pt x="5287" y="2606"/>
                    <a:pt x="4704" y="1903"/>
                  </a:cubicBezTo>
                  <a:cubicBezTo>
                    <a:pt x="4182" y="1275"/>
                    <a:pt x="2005" y="1"/>
                    <a:pt x="835"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580;p34">
              <a:extLst>
                <a:ext uri="{FF2B5EF4-FFF2-40B4-BE49-F238E27FC236}">
                  <a16:creationId xmlns:a16="http://schemas.microsoft.com/office/drawing/2014/main" id="{EDE42525-CB1C-4F18-B437-4E26306FE380}"/>
                </a:ext>
              </a:extLst>
            </p:cNvPr>
            <p:cNvSpPr/>
            <p:nvPr/>
          </p:nvSpPr>
          <p:spPr>
            <a:xfrm>
              <a:off x="1172488" y="3426752"/>
              <a:ext cx="19951" cy="20035"/>
            </a:xfrm>
            <a:custGeom>
              <a:avLst/>
              <a:gdLst/>
              <a:ahLst/>
              <a:cxnLst/>
              <a:rect l="l" t="t" r="r" b="b"/>
              <a:pathLst>
                <a:path w="239" h="240" fill="none" extrusionOk="0">
                  <a:moveTo>
                    <a:pt x="0" y="1"/>
                  </a:moveTo>
                  <a:cubicBezTo>
                    <a:pt x="72" y="84"/>
                    <a:pt x="155" y="156"/>
                    <a:pt x="238" y="239"/>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581;p34">
              <a:extLst>
                <a:ext uri="{FF2B5EF4-FFF2-40B4-BE49-F238E27FC236}">
                  <a16:creationId xmlns:a16="http://schemas.microsoft.com/office/drawing/2014/main" id="{E132F744-7232-A97B-D2F8-A8D0E9CDEAD4}"/>
                </a:ext>
              </a:extLst>
            </p:cNvPr>
            <p:cNvSpPr/>
            <p:nvPr/>
          </p:nvSpPr>
          <p:spPr>
            <a:xfrm>
              <a:off x="872305" y="3239931"/>
              <a:ext cx="261452" cy="153181"/>
            </a:xfrm>
            <a:custGeom>
              <a:avLst/>
              <a:gdLst/>
              <a:ahLst/>
              <a:cxnLst/>
              <a:rect l="l" t="t" r="r" b="b"/>
              <a:pathLst>
                <a:path w="3132" h="1835" fill="none" extrusionOk="0">
                  <a:moveTo>
                    <a:pt x="0" y="1"/>
                  </a:moveTo>
                  <a:cubicBezTo>
                    <a:pt x="691" y="215"/>
                    <a:pt x="1810" y="703"/>
                    <a:pt x="3132" y="183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582;p34">
              <a:extLst>
                <a:ext uri="{FF2B5EF4-FFF2-40B4-BE49-F238E27FC236}">
                  <a16:creationId xmlns:a16="http://schemas.microsoft.com/office/drawing/2014/main" id="{3155BA83-6093-9C92-691B-701FFA51FE3C}"/>
                </a:ext>
              </a:extLst>
            </p:cNvPr>
            <p:cNvSpPr/>
            <p:nvPr/>
          </p:nvSpPr>
          <p:spPr>
            <a:xfrm>
              <a:off x="809697" y="3226992"/>
              <a:ext cx="28883" cy="4090"/>
            </a:xfrm>
            <a:custGeom>
              <a:avLst/>
              <a:gdLst/>
              <a:ahLst/>
              <a:cxnLst/>
              <a:rect l="l" t="t" r="r" b="b"/>
              <a:pathLst>
                <a:path w="346" h="49" fill="none" extrusionOk="0">
                  <a:moveTo>
                    <a:pt x="0" y="1"/>
                  </a:moveTo>
                  <a:cubicBezTo>
                    <a:pt x="119" y="13"/>
                    <a:pt x="227" y="25"/>
                    <a:pt x="346" y="48"/>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583;p34">
              <a:extLst>
                <a:ext uri="{FF2B5EF4-FFF2-40B4-BE49-F238E27FC236}">
                  <a16:creationId xmlns:a16="http://schemas.microsoft.com/office/drawing/2014/main" id="{E6534F9A-F691-3648-7C8D-AECA6CCADB8A}"/>
                </a:ext>
              </a:extLst>
            </p:cNvPr>
            <p:cNvSpPr/>
            <p:nvPr/>
          </p:nvSpPr>
          <p:spPr>
            <a:xfrm>
              <a:off x="1637622" y="4264610"/>
              <a:ext cx="58685" cy="143247"/>
            </a:xfrm>
            <a:custGeom>
              <a:avLst/>
              <a:gdLst/>
              <a:ahLst/>
              <a:cxnLst/>
              <a:rect l="l" t="t" r="r" b="b"/>
              <a:pathLst>
                <a:path w="703" h="1716" fill="none" extrusionOk="0">
                  <a:moveTo>
                    <a:pt x="703" y="942"/>
                  </a:moveTo>
                  <a:cubicBezTo>
                    <a:pt x="703" y="942"/>
                    <a:pt x="703" y="334"/>
                    <a:pt x="381" y="168"/>
                  </a:cubicBezTo>
                  <a:cubicBezTo>
                    <a:pt x="60" y="1"/>
                    <a:pt x="322" y="942"/>
                    <a:pt x="0" y="1715"/>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584;p34">
              <a:extLst>
                <a:ext uri="{FF2B5EF4-FFF2-40B4-BE49-F238E27FC236}">
                  <a16:creationId xmlns:a16="http://schemas.microsoft.com/office/drawing/2014/main" id="{2AF46E46-0B14-9933-2D41-9BF6EC90CD2C}"/>
                </a:ext>
              </a:extLst>
            </p:cNvPr>
            <p:cNvSpPr/>
            <p:nvPr/>
          </p:nvSpPr>
          <p:spPr>
            <a:xfrm>
              <a:off x="1413987" y="3788541"/>
              <a:ext cx="41822" cy="215789"/>
            </a:xfrm>
            <a:custGeom>
              <a:avLst/>
              <a:gdLst/>
              <a:ahLst/>
              <a:cxnLst/>
              <a:rect l="l" t="t" r="r" b="b"/>
              <a:pathLst>
                <a:path w="501" h="2585" fill="none" extrusionOk="0">
                  <a:moveTo>
                    <a:pt x="0" y="1"/>
                  </a:moveTo>
                  <a:cubicBezTo>
                    <a:pt x="0" y="1"/>
                    <a:pt x="262" y="37"/>
                    <a:pt x="500" y="2584"/>
                  </a:cubicBezTo>
                </a:path>
              </a:pathLst>
            </a:custGeom>
            <a:noFill/>
            <a:ln w="3875" cap="rnd"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585;p34">
              <a:extLst>
                <a:ext uri="{FF2B5EF4-FFF2-40B4-BE49-F238E27FC236}">
                  <a16:creationId xmlns:a16="http://schemas.microsoft.com/office/drawing/2014/main" id="{74BDC89A-C5FB-7196-8C46-9882B7B1EAE9}"/>
                </a:ext>
              </a:extLst>
            </p:cNvPr>
            <p:cNvSpPr/>
            <p:nvPr/>
          </p:nvSpPr>
          <p:spPr>
            <a:xfrm>
              <a:off x="1080998" y="2978565"/>
              <a:ext cx="221716" cy="258446"/>
            </a:xfrm>
            <a:custGeom>
              <a:avLst/>
              <a:gdLst/>
              <a:ahLst/>
              <a:cxnLst/>
              <a:rect l="l" t="t" r="r" b="b"/>
              <a:pathLst>
                <a:path w="2656" h="3096" extrusionOk="0">
                  <a:moveTo>
                    <a:pt x="36" y="0"/>
                  </a:moveTo>
                  <a:lnTo>
                    <a:pt x="36" y="0"/>
                  </a:lnTo>
                  <a:cubicBezTo>
                    <a:pt x="1" y="465"/>
                    <a:pt x="72" y="941"/>
                    <a:pt x="251" y="1369"/>
                  </a:cubicBezTo>
                  <a:cubicBezTo>
                    <a:pt x="548" y="2072"/>
                    <a:pt x="917" y="2632"/>
                    <a:pt x="1037" y="3096"/>
                  </a:cubicBezTo>
                  <a:cubicBezTo>
                    <a:pt x="1083" y="2708"/>
                    <a:pt x="1281" y="2669"/>
                    <a:pt x="1610" y="2669"/>
                  </a:cubicBezTo>
                  <a:cubicBezTo>
                    <a:pt x="1695" y="2669"/>
                    <a:pt x="1787" y="2672"/>
                    <a:pt x="1888" y="2672"/>
                  </a:cubicBezTo>
                  <a:cubicBezTo>
                    <a:pt x="1999" y="2672"/>
                    <a:pt x="2120" y="2668"/>
                    <a:pt x="2251" y="2655"/>
                  </a:cubicBezTo>
                  <a:cubicBezTo>
                    <a:pt x="2430" y="2620"/>
                    <a:pt x="2584" y="2501"/>
                    <a:pt x="2656" y="2334"/>
                  </a:cubicBezTo>
                  <a:lnTo>
                    <a:pt x="2656" y="2334"/>
                  </a:lnTo>
                  <a:cubicBezTo>
                    <a:pt x="2635" y="2375"/>
                    <a:pt x="2527" y="2543"/>
                    <a:pt x="2314" y="2543"/>
                  </a:cubicBezTo>
                  <a:cubicBezTo>
                    <a:pt x="2158" y="2543"/>
                    <a:pt x="1945" y="2453"/>
                    <a:pt x="1668" y="2155"/>
                  </a:cubicBezTo>
                  <a:cubicBezTo>
                    <a:pt x="977" y="1405"/>
                    <a:pt x="679" y="1334"/>
                    <a:pt x="477" y="941"/>
                  </a:cubicBezTo>
                  <a:cubicBezTo>
                    <a:pt x="334" y="667"/>
                    <a:pt x="263" y="357"/>
                    <a:pt x="251" y="48"/>
                  </a:cubicBezTo>
                  <a:lnTo>
                    <a:pt x="36"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586;p34">
              <a:extLst>
                <a:ext uri="{FF2B5EF4-FFF2-40B4-BE49-F238E27FC236}">
                  <a16:creationId xmlns:a16="http://schemas.microsoft.com/office/drawing/2014/main" id="{65164E39-5D65-5867-5E6D-5A073F76EC84}"/>
                </a:ext>
              </a:extLst>
            </p:cNvPr>
            <p:cNvSpPr/>
            <p:nvPr/>
          </p:nvSpPr>
          <p:spPr>
            <a:xfrm>
              <a:off x="1081999" y="2836570"/>
              <a:ext cx="247594" cy="364379"/>
            </a:xfrm>
            <a:custGeom>
              <a:avLst/>
              <a:gdLst/>
              <a:ahLst/>
              <a:cxnLst/>
              <a:rect l="l" t="t" r="r" b="b"/>
              <a:pathLst>
                <a:path w="2966" h="4365" extrusionOk="0">
                  <a:moveTo>
                    <a:pt x="110" y="1"/>
                  </a:moveTo>
                  <a:cubicBezTo>
                    <a:pt x="1" y="1"/>
                    <a:pt x="397" y="833"/>
                    <a:pt x="322" y="1261"/>
                  </a:cubicBezTo>
                  <a:cubicBezTo>
                    <a:pt x="239" y="1737"/>
                    <a:pt x="60" y="2368"/>
                    <a:pt x="417" y="2951"/>
                  </a:cubicBezTo>
                  <a:cubicBezTo>
                    <a:pt x="644" y="3309"/>
                    <a:pt x="1215" y="3940"/>
                    <a:pt x="1620" y="4356"/>
                  </a:cubicBezTo>
                  <a:cubicBezTo>
                    <a:pt x="1704" y="4361"/>
                    <a:pt x="1790" y="4364"/>
                    <a:pt x="1876" y="4364"/>
                  </a:cubicBezTo>
                  <a:cubicBezTo>
                    <a:pt x="1998" y="4364"/>
                    <a:pt x="2120" y="4358"/>
                    <a:pt x="2239" y="4344"/>
                  </a:cubicBezTo>
                  <a:cubicBezTo>
                    <a:pt x="2953" y="4273"/>
                    <a:pt x="2834" y="2749"/>
                    <a:pt x="2930" y="2166"/>
                  </a:cubicBezTo>
                  <a:cubicBezTo>
                    <a:pt x="2941" y="2130"/>
                    <a:pt x="2953" y="2094"/>
                    <a:pt x="2965" y="2058"/>
                  </a:cubicBezTo>
                  <a:cubicBezTo>
                    <a:pt x="2870" y="2035"/>
                    <a:pt x="2773" y="2023"/>
                    <a:pt x="2678" y="2023"/>
                  </a:cubicBezTo>
                  <a:cubicBezTo>
                    <a:pt x="2486" y="2023"/>
                    <a:pt x="2299" y="2070"/>
                    <a:pt x="2132" y="2166"/>
                  </a:cubicBezTo>
                  <a:cubicBezTo>
                    <a:pt x="2034" y="2217"/>
                    <a:pt x="1954" y="2240"/>
                    <a:pt x="1886" y="2240"/>
                  </a:cubicBezTo>
                  <a:cubicBezTo>
                    <a:pt x="1548" y="2240"/>
                    <a:pt x="1516" y="1683"/>
                    <a:pt x="1179" y="1416"/>
                  </a:cubicBezTo>
                  <a:cubicBezTo>
                    <a:pt x="775" y="1094"/>
                    <a:pt x="429" y="261"/>
                    <a:pt x="167" y="34"/>
                  </a:cubicBezTo>
                  <a:cubicBezTo>
                    <a:pt x="141" y="11"/>
                    <a:pt x="122"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587;p34">
              <a:extLst>
                <a:ext uri="{FF2B5EF4-FFF2-40B4-BE49-F238E27FC236}">
                  <a16:creationId xmlns:a16="http://schemas.microsoft.com/office/drawing/2014/main" id="{55BF94E2-DEA1-9972-02B6-A1B22AAB0648}"/>
                </a:ext>
              </a:extLst>
            </p:cNvPr>
            <p:cNvSpPr/>
            <p:nvPr/>
          </p:nvSpPr>
          <p:spPr>
            <a:xfrm>
              <a:off x="1285767" y="3025228"/>
              <a:ext cx="29885" cy="32890"/>
            </a:xfrm>
            <a:custGeom>
              <a:avLst/>
              <a:gdLst/>
              <a:ahLst/>
              <a:cxnLst/>
              <a:rect l="l" t="t" r="r" b="b"/>
              <a:pathLst>
                <a:path w="358" h="394" fill="none" extrusionOk="0">
                  <a:moveTo>
                    <a:pt x="358" y="394"/>
                  </a:moveTo>
                  <a:cubicBezTo>
                    <a:pt x="358" y="394"/>
                    <a:pt x="0" y="227"/>
                    <a:pt x="0" y="1"/>
                  </a:cubicBezTo>
                </a:path>
              </a:pathLst>
            </a:custGeom>
            <a:no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roup 29">
            <a:extLst>
              <a:ext uri="{FF2B5EF4-FFF2-40B4-BE49-F238E27FC236}">
                <a16:creationId xmlns:a16="http://schemas.microsoft.com/office/drawing/2014/main" id="{634C0050-37BE-EDC6-7B45-4E615D359F8D}"/>
              </a:ext>
            </a:extLst>
          </p:cNvPr>
          <p:cNvGrpSpPr/>
          <p:nvPr/>
        </p:nvGrpSpPr>
        <p:grpSpPr>
          <a:xfrm>
            <a:off x="1846444" y="1566058"/>
            <a:ext cx="3335321" cy="722091"/>
            <a:chOff x="1846444" y="1566058"/>
            <a:chExt cx="3335321" cy="722091"/>
          </a:xfrm>
        </p:grpSpPr>
        <p:grpSp>
          <p:nvGrpSpPr>
            <p:cNvPr id="9" name="Group 8">
              <a:extLst>
                <a:ext uri="{FF2B5EF4-FFF2-40B4-BE49-F238E27FC236}">
                  <a16:creationId xmlns:a16="http://schemas.microsoft.com/office/drawing/2014/main" id="{FA6C4F0B-D063-3DE4-D8D1-4E9011DABDFB}"/>
                </a:ext>
              </a:extLst>
            </p:cNvPr>
            <p:cNvGrpSpPr/>
            <p:nvPr/>
          </p:nvGrpSpPr>
          <p:grpSpPr>
            <a:xfrm>
              <a:off x="1846444" y="1566059"/>
              <a:ext cx="3335321" cy="722090"/>
              <a:chOff x="1913740" y="1688476"/>
              <a:chExt cx="2377800" cy="468300"/>
            </a:xfrm>
          </p:grpSpPr>
          <p:sp>
            <p:nvSpPr>
              <p:cNvPr id="2" name="Google Shape;312;p33">
                <a:extLst>
                  <a:ext uri="{FF2B5EF4-FFF2-40B4-BE49-F238E27FC236}">
                    <a16:creationId xmlns:a16="http://schemas.microsoft.com/office/drawing/2014/main" id="{F9166725-FB6A-5758-667B-487E83EBB3DA}"/>
                  </a:ext>
                </a:extLst>
              </p:cNvPr>
              <p:cNvSpPr/>
              <p:nvPr/>
            </p:nvSpPr>
            <p:spPr>
              <a:xfrm>
                <a:off x="1913740" y="1688476"/>
                <a:ext cx="23778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13;p33">
                <a:extLst>
                  <a:ext uri="{FF2B5EF4-FFF2-40B4-BE49-F238E27FC236}">
                    <a16:creationId xmlns:a16="http://schemas.microsoft.com/office/drawing/2014/main" id="{A6DE5568-B5EE-A967-1434-B134429F85D2}"/>
                  </a:ext>
                </a:extLst>
              </p:cNvPr>
              <p:cNvSpPr/>
              <p:nvPr/>
            </p:nvSpPr>
            <p:spPr>
              <a:xfrm>
                <a:off x="1955747" y="1743376"/>
                <a:ext cx="22938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29;p33">
              <a:extLst>
                <a:ext uri="{FF2B5EF4-FFF2-40B4-BE49-F238E27FC236}">
                  <a16:creationId xmlns:a16="http://schemas.microsoft.com/office/drawing/2014/main" id="{0BD4B7EE-55DC-3545-8051-7462D70DF358}"/>
                </a:ext>
              </a:extLst>
            </p:cNvPr>
            <p:cNvSpPr txBox="1">
              <a:spLocks/>
            </p:cNvSpPr>
            <p:nvPr/>
          </p:nvSpPr>
          <p:spPr>
            <a:xfrm>
              <a:off x="2051989" y="1566058"/>
              <a:ext cx="2988528" cy="72209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30000"/>
                </a:lnSpc>
              </a:pPr>
              <a:r>
                <a:rPr lang="de-DE" sz="1200">
                  <a:solidFill>
                    <a:schemeClr val="bg1"/>
                  </a:solidFill>
                </a:rPr>
                <a:t>Xây dựng cấu trúc, thiết kế giao diện tương tác với người dùng.</a:t>
              </a:r>
            </a:p>
          </p:txBody>
        </p:sp>
      </p:grpSp>
      <p:grpSp>
        <p:nvGrpSpPr>
          <p:cNvPr id="10" name="Group 9">
            <a:extLst>
              <a:ext uri="{FF2B5EF4-FFF2-40B4-BE49-F238E27FC236}">
                <a16:creationId xmlns:a16="http://schemas.microsoft.com/office/drawing/2014/main" id="{2B5D3619-F899-813A-C4B1-BB04598B4BE5}"/>
              </a:ext>
            </a:extLst>
          </p:cNvPr>
          <p:cNvGrpSpPr/>
          <p:nvPr/>
        </p:nvGrpSpPr>
        <p:grpSpPr>
          <a:xfrm>
            <a:off x="720700" y="1427166"/>
            <a:ext cx="983400" cy="983400"/>
            <a:chOff x="713100" y="1427166"/>
            <a:chExt cx="983400" cy="983400"/>
          </a:xfrm>
        </p:grpSpPr>
        <p:sp>
          <p:nvSpPr>
            <p:cNvPr id="4" name="Google Shape;314;p33">
              <a:extLst>
                <a:ext uri="{FF2B5EF4-FFF2-40B4-BE49-F238E27FC236}">
                  <a16:creationId xmlns:a16="http://schemas.microsoft.com/office/drawing/2014/main" id="{D2DF1A50-93FA-91F9-E2D0-165DF9574F90}"/>
                </a:ext>
              </a:extLst>
            </p:cNvPr>
            <p:cNvSpPr/>
            <p:nvPr/>
          </p:nvSpPr>
          <p:spPr>
            <a:xfrm>
              <a:off x="713100" y="1427166"/>
              <a:ext cx="983400" cy="9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5;p33">
              <a:extLst>
                <a:ext uri="{FF2B5EF4-FFF2-40B4-BE49-F238E27FC236}">
                  <a16:creationId xmlns:a16="http://schemas.microsoft.com/office/drawing/2014/main" id="{5C74A94D-3889-D11D-9365-E9ED9EAFF112}"/>
                </a:ext>
              </a:extLst>
            </p:cNvPr>
            <p:cNvSpPr/>
            <p:nvPr/>
          </p:nvSpPr>
          <p:spPr>
            <a:xfrm>
              <a:off x="736136" y="1450202"/>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chemeClr val="lt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0;p33">
              <a:extLst>
                <a:ext uri="{FF2B5EF4-FFF2-40B4-BE49-F238E27FC236}">
                  <a16:creationId xmlns:a16="http://schemas.microsoft.com/office/drawing/2014/main" id="{21C22E9C-E491-3FE1-0EC8-638B28C4831D}"/>
                </a:ext>
              </a:extLst>
            </p:cNvPr>
            <p:cNvSpPr txBox="1">
              <a:spLocks/>
            </p:cNvSpPr>
            <p:nvPr/>
          </p:nvSpPr>
          <p:spPr>
            <a:xfrm>
              <a:off x="713100" y="1512917"/>
              <a:ext cx="960364" cy="8283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20000"/>
                </a:lnSpc>
                <a:spcBef>
                  <a:spcPts val="600"/>
                </a:spcBef>
                <a:spcAft>
                  <a:spcPts val="600"/>
                </a:spcAft>
              </a:pPr>
              <a:r>
                <a:rPr lang="de" sz="1200"/>
                <a:t>HTML, CSS, JS</a:t>
              </a:r>
            </a:p>
          </p:txBody>
        </p:sp>
      </p:grpSp>
      <p:grpSp>
        <p:nvGrpSpPr>
          <p:cNvPr id="31" name="Group 30">
            <a:extLst>
              <a:ext uri="{FF2B5EF4-FFF2-40B4-BE49-F238E27FC236}">
                <a16:creationId xmlns:a16="http://schemas.microsoft.com/office/drawing/2014/main" id="{836D3302-1F32-B0A4-E094-7FC6ACB3D360}"/>
              </a:ext>
            </a:extLst>
          </p:cNvPr>
          <p:cNvGrpSpPr/>
          <p:nvPr/>
        </p:nvGrpSpPr>
        <p:grpSpPr>
          <a:xfrm>
            <a:off x="1846444" y="2741007"/>
            <a:ext cx="3335321" cy="722091"/>
            <a:chOff x="1846444" y="2741007"/>
            <a:chExt cx="3335321" cy="722091"/>
          </a:xfrm>
        </p:grpSpPr>
        <p:grpSp>
          <p:nvGrpSpPr>
            <p:cNvPr id="11" name="Group 10">
              <a:extLst>
                <a:ext uri="{FF2B5EF4-FFF2-40B4-BE49-F238E27FC236}">
                  <a16:creationId xmlns:a16="http://schemas.microsoft.com/office/drawing/2014/main" id="{DFA339E3-429D-C52E-5890-7A2D18883C0F}"/>
                </a:ext>
              </a:extLst>
            </p:cNvPr>
            <p:cNvGrpSpPr/>
            <p:nvPr/>
          </p:nvGrpSpPr>
          <p:grpSpPr>
            <a:xfrm>
              <a:off x="1846444" y="2741008"/>
              <a:ext cx="3335321" cy="722090"/>
              <a:chOff x="1913740" y="1688476"/>
              <a:chExt cx="2377800" cy="468300"/>
            </a:xfrm>
          </p:grpSpPr>
          <p:sp>
            <p:nvSpPr>
              <p:cNvPr id="12" name="Google Shape;312;p33">
                <a:extLst>
                  <a:ext uri="{FF2B5EF4-FFF2-40B4-BE49-F238E27FC236}">
                    <a16:creationId xmlns:a16="http://schemas.microsoft.com/office/drawing/2014/main" id="{67E3C1A2-E3CC-0CD1-A12B-54EA894D3582}"/>
                  </a:ext>
                </a:extLst>
              </p:cNvPr>
              <p:cNvSpPr/>
              <p:nvPr/>
            </p:nvSpPr>
            <p:spPr>
              <a:xfrm>
                <a:off x="1913740" y="1688476"/>
                <a:ext cx="23778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3;p33">
                <a:extLst>
                  <a:ext uri="{FF2B5EF4-FFF2-40B4-BE49-F238E27FC236}">
                    <a16:creationId xmlns:a16="http://schemas.microsoft.com/office/drawing/2014/main" id="{8BC29325-0FB7-63D7-BA79-7607ACB4523A}"/>
                  </a:ext>
                </a:extLst>
              </p:cNvPr>
              <p:cNvSpPr/>
              <p:nvPr/>
            </p:nvSpPr>
            <p:spPr>
              <a:xfrm>
                <a:off x="1955747" y="1743376"/>
                <a:ext cx="22938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29;p33">
              <a:extLst>
                <a:ext uri="{FF2B5EF4-FFF2-40B4-BE49-F238E27FC236}">
                  <a16:creationId xmlns:a16="http://schemas.microsoft.com/office/drawing/2014/main" id="{2B3CB931-3C10-2DC1-C3C8-CB1236DED23D}"/>
                </a:ext>
              </a:extLst>
            </p:cNvPr>
            <p:cNvSpPr txBox="1">
              <a:spLocks/>
            </p:cNvSpPr>
            <p:nvPr/>
          </p:nvSpPr>
          <p:spPr>
            <a:xfrm>
              <a:off x="2051989" y="2741007"/>
              <a:ext cx="2988528" cy="72209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30000"/>
                </a:lnSpc>
              </a:pPr>
              <a:r>
                <a:rPr lang="de-DE" sz="1200">
                  <a:solidFill>
                    <a:schemeClr val="bg1"/>
                  </a:solidFill>
                </a:rPr>
                <a:t>Xây dựng logic, cấu trúc của ứng dụng. Kết nối với cơ sở dữ liệu.</a:t>
              </a:r>
            </a:p>
          </p:txBody>
        </p:sp>
      </p:grpSp>
      <p:grpSp>
        <p:nvGrpSpPr>
          <p:cNvPr id="15" name="Group 14">
            <a:extLst>
              <a:ext uri="{FF2B5EF4-FFF2-40B4-BE49-F238E27FC236}">
                <a16:creationId xmlns:a16="http://schemas.microsoft.com/office/drawing/2014/main" id="{C5DEB6BC-F0FE-8DBB-D5E4-89C90FE96D1E}"/>
              </a:ext>
            </a:extLst>
          </p:cNvPr>
          <p:cNvGrpSpPr/>
          <p:nvPr/>
        </p:nvGrpSpPr>
        <p:grpSpPr>
          <a:xfrm>
            <a:off x="720700" y="2602115"/>
            <a:ext cx="983400" cy="983400"/>
            <a:chOff x="713100" y="1427166"/>
            <a:chExt cx="983400" cy="983400"/>
          </a:xfrm>
        </p:grpSpPr>
        <p:sp>
          <p:nvSpPr>
            <p:cNvPr id="16" name="Google Shape;314;p33">
              <a:extLst>
                <a:ext uri="{FF2B5EF4-FFF2-40B4-BE49-F238E27FC236}">
                  <a16:creationId xmlns:a16="http://schemas.microsoft.com/office/drawing/2014/main" id="{A452CDF5-16E7-C756-F570-EDFF4C3D5CAF}"/>
                </a:ext>
              </a:extLst>
            </p:cNvPr>
            <p:cNvSpPr/>
            <p:nvPr/>
          </p:nvSpPr>
          <p:spPr>
            <a:xfrm>
              <a:off x="713100" y="1427166"/>
              <a:ext cx="983400" cy="9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5;p33">
              <a:extLst>
                <a:ext uri="{FF2B5EF4-FFF2-40B4-BE49-F238E27FC236}">
                  <a16:creationId xmlns:a16="http://schemas.microsoft.com/office/drawing/2014/main" id="{42367ABE-9F14-0BB9-18A1-5439BAC13683}"/>
                </a:ext>
              </a:extLst>
            </p:cNvPr>
            <p:cNvSpPr/>
            <p:nvPr/>
          </p:nvSpPr>
          <p:spPr>
            <a:xfrm>
              <a:off x="736136" y="1450202"/>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chemeClr val="lt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p33">
              <a:extLst>
                <a:ext uri="{FF2B5EF4-FFF2-40B4-BE49-F238E27FC236}">
                  <a16:creationId xmlns:a16="http://schemas.microsoft.com/office/drawing/2014/main" id="{6BFA449F-4FFA-11BC-A1BF-647544DFAA2F}"/>
                </a:ext>
              </a:extLst>
            </p:cNvPr>
            <p:cNvSpPr txBox="1">
              <a:spLocks/>
            </p:cNvSpPr>
            <p:nvPr/>
          </p:nvSpPr>
          <p:spPr>
            <a:xfrm>
              <a:off x="713100" y="1512917"/>
              <a:ext cx="960364" cy="8283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20000"/>
                </a:lnSpc>
                <a:spcBef>
                  <a:spcPts val="600"/>
                </a:spcBef>
                <a:spcAft>
                  <a:spcPts val="600"/>
                </a:spcAft>
              </a:pPr>
              <a:r>
                <a:rPr lang="de" sz="1200"/>
                <a:t>Laravel</a:t>
              </a:r>
              <a:endParaRPr lang="de"/>
            </a:p>
          </p:txBody>
        </p:sp>
      </p:grpSp>
      <p:grpSp>
        <p:nvGrpSpPr>
          <p:cNvPr id="32" name="Group 31">
            <a:extLst>
              <a:ext uri="{FF2B5EF4-FFF2-40B4-BE49-F238E27FC236}">
                <a16:creationId xmlns:a16="http://schemas.microsoft.com/office/drawing/2014/main" id="{3EBD94B1-ED7D-16BA-EB43-51681AF26ADC}"/>
              </a:ext>
            </a:extLst>
          </p:cNvPr>
          <p:cNvGrpSpPr/>
          <p:nvPr/>
        </p:nvGrpSpPr>
        <p:grpSpPr>
          <a:xfrm>
            <a:off x="1846444" y="3915956"/>
            <a:ext cx="3335321" cy="722090"/>
            <a:chOff x="1846444" y="3915956"/>
            <a:chExt cx="3335321" cy="722090"/>
          </a:xfrm>
        </p:grpSpPr>
        <p:sp>
          <p:nvSpPr>
            <p:cNvPr id="20" name="Google Shape;312;p33">
              <a:extLst>
                <a:ext uri="{FF2B5EF4-FFF2-40B4-BE49-F238E27FC236}">
                  <a16:creationId xmlns:a16="http://schemas.microsoft.com/office/drawing/2014/main" id="{B2CED66A-0C0B-F8ED-CC2D-6F5180DB3542}"/>
                </a:ext>
              </a:extLst>
            </p:cNvPr>
            <p:cNvSpPr/>
            <p:nvPr/>
          </p:nvSpPr>
          <p:spPr>
            <a:xfrm>
              <a:off x="1846444" y="3915956"/>
              <a:ext cx="3335321" cy="72209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3;p33">
              <a:extLst>
                <a:ext uri="{FF2B5EF4-FFF2-40B4-BE49-F238E27FC236}">
                  <a16:creationId xmlns:a16="http://schemas.microsoft.com/office/drawing/2014/main" id="{F004264A-E039-FF20-8272-A1CF5FB9B915}"/>
                </a:ext>
              </a:extLst>
            </p:cNvPr>
            <p:cNvSpPr/>
            <p:nvPr/>
          </p:nvSpPr>
          <p:spPr>
            <a:xfrm>
              <a:off x="1905367" y="4000608"/>
              <a:ext cx="3217495" cy="552785"/>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29;p33">
            <a:extLst>
              <a:ext uri="{FF2B5EF4-FFF2-40B4-BE49-F238E27FC236}">
                <a16:creationId xmlns:a16="http://schemas.microsoft.com/office/drawing/2014/main" id="{64804FDA-6BA7-C705-0668-E0C4DF802B3C}"/>
              </a:ext>
            </a:extLst>
          </p:cNvPr>
          <p:cNvSpPr txBox="1">
            <a:spLocks/>
          </p:cNvSpPr>
          <p:nvPr/>
        </p:nvSpPr>
        <p:spPr>
          <a:xfrm>
            <a:off x="2051989" y="3915955"/>
            <a:ext cx="2988528" cy="72209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30000"/>
              </a:lnSpc>
            </a:pPr>
            <a:r>
              <a:rPr lang="de-DE" sz="1200">
                <a:solidFill>
                  <a:schemeClr val="bg1"/>
                </a:solidFill>
              </a:rPr>
              <a:t>Hỗ trợ phát triển ứng dụng web một cách nhanh chóng hơn.</a:t>
            </a:r>
          </a:p>
        </p:txBody>
      </p:sp>
      <p:grpSp>
        <p:nvGrpSpPr>
          <p:cNvPr id="23" name="Group 22">
            <a:extLst>
              <a:ext uri="{FF2B5EF4-FFF2-40B4-BE49-F238E27FC236}">
                <a16:creationId xmlns:a16="http://schemas.microsoft.com/office/drawing/2014/main" id="{EF21369E-36E2-F47C-A64E-2B0707273103}"/>
              </a:ext>
            </a:extLst>
          </p:cNvPr>
          <p:cNvGrpSpPr/>
          <p:nvPr/>
        </p:nvGrpSpPr>
        <p:grpSpPr>
          <a:xfrm>
            <a:off x="720700" y="3777063"/>
            <a:ext cx="983400" cy="983400"/>
            <a:chOff x="713100" y="1427166"/>
            <a:chExt cx="983400" cy="983400"/>
          </a:xfrm>
        </p:grpSpPr>
        <p:sp>
          <p:nvSpPr>
            <p:cNvPr id="24" name="Google Shape;314;p33">
              <a:extLst>
                <a:ext uri="{FF2B5EF4-FFF2-40B4-BE49-F238E27FC236}">
                  <a16:creationId xmlns:a16="http://schemas.microsoft.com/office/drawing/2014/main" id="{D406D9A0-9181-A4BE-1368-A5BBE980022B}"/>
                </a:ext>
              </a:extLst>
            </p:cNvPr>
            <p:cNvSpPr/>
            <p:nvPr/>
          </p:nvSpPr>
          <p:spPr>
            <a:xfrm>
              <a:off x="713100" y="1427166"/>
              <a:ext cx="983400" cy="9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33">
              <a:extLst>
                <a:ext uri="{FF2B5EF4-FFF2-40B4-BE49-F238E27FC236}">
                  <a16:creationId xmlns:a16="http://schemas.microsoft.com/office/drawing/2014/main" id="{5B55BDDF-2D4D-9F94-9298-7F8A4E941529}"/>
                </a:ext>
              </a:extLst>
            </p:cNvPr>
            <p:cNvSpPr/>
            <p:nvPr/>
          </p:nvSpPr>
          <p:spPr>
            <a:xfrm>
              <a:off x="736136" y="1450202"/>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chemeClr val="lt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0;p33">
              <a:extLst>
                <a:ext uri="{FF2B5EF4-FFF2-40B4-BE49-F238E27FC236}">
                  <a16:creationId xmlns:a16="http://schemas.microsoft.com/office/drawing/2014/main" id="{9FC59896-C47B-8289-ADBF-D802800B1603}"/>
                </a:ext>
              </a:extLst>
            </p:cNvPr>
            <p:cNvSpPr txBox="1">
              <a:spLocks/>
            </p:cNvSpPr>
            <p:nvPr/>
          </p:nvSpPr>
          <p:spPr>
            <a:xfrm>
              <a:off x="713100" y="1512917"/>
              <a:ext cx="960364" cy="8283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20000"/>
                </a:lnSpc>
              </a:pPr>
              <a:r>
                <a:rPr lang="de" sz="1200"/>
                <a:t>Ajax</a:t>
              </a:r>
            </a:p>
            <a:p>
              <a:pPr algn="ctr">
                <a:lnSpc>
                  <a:spcPct val="120000"/>
                </a:lnSpc>
              </a:pPr>
              <a:r>
                <a:rPr lang="de" sz="1200"/>
                <a:t> Bootstrap</a:t>
              </a:r>
            </a:p>
            <a:p>
              <a:pPr algn="ctr">
                <a:lnSpc>
                  <a:spcPct val="120000"/>
                </a:lnSpc>
              </a:pPr>
              <a:r>
                <a:rPr lang="de" sz="1200"/>
                <a:t>jQuery</a:t>
              </a:r>
            </a:p>
          </p:txBody>
        </p:sp>
      </p:grpSp>
    </p:spTree>
    <p:extLst>
      <p:ext uri="{BB962C8B-B14F-4D97-AF65-F5344CB8AC3E}">
        <p14:creationId xmlns:p14="http://schemas.microsoft.com/office/powerpoint/2010/main" val="328013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99"/>
                                        </p:tgtEl>
                                        <p:attrNameLst>
                                          <p:attrName>style.visibility</p:attrName>
                                        </p:attrNameLst>
                                      </p:cBhvr>
                                      <p:to>
                                        <p:strVal val="visible"/>
                                      </p:to>
                                    </p:set>
                                    <p:animEffect transition="in" filter="fade">
                                      <p:cBhvr>
                                        <p:cTn id="7" dur="500"/>
                                        <p:tgtEl>
                                          <p:spTgt spid="1299"/>
                                        </p:tgtEl>
                                      </p:cBhvr>
                                    </p:animEffect>
                                    <p:anim calcmode="lin" valueType="num">
                                      <p:cBhvr>
                                        <p:cTn id="8" dur="500" fill="hold"/>
                                        <p:tgtEl>
                                          <p:spTgt spid="1299"/>
                                        </p:tgtEl>
                                        <p:attrNameLst>
                                          <p:attrName>ppt_x</p:attrName>
                                        </p:attrNameLst>
                                      </p:cBhvr>
                                      <p:tavLst>
                                        <p:tav tm="0">
                                          <p:val>
                                            <p:strVal val="#ppt_x"/>
                                          </p:val>
                                        </p:tav>
                                        <p:tav tm="100000">
                                          <p:val>
                                            <p:strVal val="#ppt_x"/>
                                          </p:val>
                                        </p:tav>
                                      </p:tavLst>
                                    </p:anim>
                                    <p:anim calcmode="lin" valueType="num">
                                      <p:cBhvr>
                                        <p:cTn id="9" dur="500" fill="hold"/>
                                        <p:tgtEl>
                                          <p:spTgt spid="1299"/>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543"/>
                                        </p:tgtEl>
                                        <p:attrNameLst>
                                          <p:attrName>style.visibility</p:attrName>
                                        </p:attrNameLst>
                                      </p:cBhvr>
                                      <p:to>
                                        <p:strVal val="visible"/>
                                      </p:to>
                                    </p:set>
                                    <p:animEffect transition="in" filter="fade">
                                      <p:cBhvr>
                                        <p:cTn id="12" dur="500"/>
                                        <p:tgtEl>
                                          <p:spTgt spid="154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44"/>
          <p:cNvSpPr txBox="1">
            <a:spLocks noGrp="1"/>
          </p:cNvSpPr>
          <p:nvPr>
            <p:ph type="title"/>
          </p:nvPr>
        </p:nvSpPr>
        <p:spPr>
          <a:xfrm>
            <a:off x="475383" y="2326721"/>
            <a:ext cx="4757168" cy="6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4000"/>
              <a:t>Phân tích thiết kế</a:t>
            </a:r>
            <a:endParaRPr sz="4000"/>
          </a:p>
        </p:txBody>
      </p:sp>
      <p:sp>
        <p:nvSpPr>
          <p:cNvPr id="1509" name="Google Shape;1509;p44"/>
          <p:cNvSpPr/>
          <p:nvPr/>
        </p:nvSpPr>
        <p:spPr>
          <a:xfrm>
            <a:off x="5940479" y="3575842"/>
            <a:ext cx="82388" cy="229741"/>
          </a:xfrm>
          <a:custGeom>
            <a:avLst/>
            <a:gdLst/>
            <a:ahLst/>
            <a:cxnLst/>
            <a:rect l="l" t="t" r="r" b="b"/>
            <a:pathLst>
              <a:path w="1168" h="3257" extrusionOk="0">
                <a:moveTo>
                  <a:pt x="599" y="0"/>
                </a:moveTo>
                <a:cubicBezTo>
                  <a:pt x="534" y="0"/>
                  <a:pt x="468" y="14"/>
                  <a:pt x="405" y="42"/>
                </a:cubicBezTo>
                <a:cubicBezTo>
                  <a:pt x="394" y="54"/>
                  <a:pt x="382" y="54"/>
                  <a:pt x="370" y="66"/>
                </a:cubicBezTo>
                <a:cubicBezTo>
                  <a:pt x="36" y="268"/>
                  <a:pt x="1" y="994"/>
                  <a:pt x="96" y="1340"/>
                </a:cubicBezTo>
                <a:cubicBezTo>
                  <a:pt x="96" y="1364"/>
                  <a:pt x="274" y="1816"/>
                  <a:pt x="286" y="1816"/>
                </a:cubicBezTo>
                <a:cubicBezTo>
                  <a:pt x="286" y="1923"/>
                  <a:pt x="274" y="2042"/>
                  <a:pt x="274" y="2185"/>
                </a:cubicBezTo>
                <a:cubicBezTo>
                  <a:pt x="274" y="2423"/>
                  <a:pt x="274" y="2697"/>
                  <a:pt x="298" y="3007"/>
                </a:cubicBezTo>
                <a:cubicBezTo>
                  <a:pt x="298" y="3054"/>
                  <a:pt x="310" y="3114"/>
                  <a:pt x="310" y="3161"/>
                </a:cubicBezTo>
                <a:cubicBezTo>
                  <a:pt x="346" y="3221"/>
                  <a:pt x="370" y="3257"/>
                  <a:pt x="370" y="3257"/>
                </a:cubicBezTo>
                <a:cubicBezTo>
                  <a:pt x="358" y="3173"/>
                  <a:pt x="358" y="3078"/>
                  <a:pt x="346" y="3007"/>
                </a:cubicBezTo>
                <a:cubicBezTo>
                  <a:pt x="310" y="2697"/>
                  <a:pt x="310" y="2423"/>
                  <a:pt x="310" y="2185"/>
                </a:cubicBezTo>
                <a:lnTo>
                  <a:pt x="310" y="1792"/>
                </a:lnTo>
                <a:cubicBezTo>
                  <a:pt x="405" y="1709"/>
                  <a:pt x="846" y="1352"/>
                  <a:pt x="965" y="1102"/>
                </a:cubicBezTo>
                <a:cubicBezTo>
                  <a:pt x="1084" y="863"/>
                  <a:pt x="1167" y="530"/>
                  <a:pt x="1036" y="280"/>
                </a:cubicBezTo>
                <a:cubicBezTo>
                  <a:pt x="958" y="105"/>
                  <a:pt x="782" y="0"/>
                  <a:pt x="599" y="0"/>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4"/>
          <p:cNvSpPr/>
          <p:nvPr/>
        </p:nvSpPr>
        <p:spPr>
          <a:xfrm>
            <a:off x="5852305" y="3733778"/>
            <a:ext cx="110955" cy="71807"/>
          </a:xfrm>
          <a:custGeom>
            <a:avLst/>
            <a:gdLst/>
            <a:ahLst/>
            <a:cxnLst/>
            <a:rect l="l" t="t" r="r" b="b"/>
            <a:pathLst>
              <a:path w="1573" h="1018" extrusionOk="0">
                <a:moveTo>
                  <a:pt x="565" y="1"/>
                </a:moveTo>
                <a:cubicBezTo>
                  <a:pt x="547" y="1"/>
                  <a:pt x="530" y="2"/>
                  <a:pt x="512" y="6"/>
                </a:cubicBezTo>
                <a:cubicBezTo>
                  <a:pt x="60" y="77"/>
                  <a:pt x="0" y="494"/>
                  <a:pt x="417" y="768"/>
                </a:cubicBezTo>
                <a:cubicBezTo>
                  <a:pt x="774" y="994"/>
                  <a:pt x="1394" y="1018"/>
                  <a:pt x="1572" y="1018"/>
                </a:cubicBezTo>
                <a:cubicBezTo>
                  <a:pt x="1572" y="982"/>
                  <a:pt x="1572" y="946"/>
                  <a:pt x="1560" y="922"/>
                </a:cubicBezTo>
                <a:cubicBezTo>
                  <a:pt x="1401" y="673"/>
                  <a:pt x="928" y="1"/>
                  <a:pt x="565"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4"/>
          <p:cNvSpPr/>
          <p:nvPr/>
        </p:nvSpPr>
        <p:spPr>
          <a:xfrm>
            <a:off x="5859006" y="3709795"/>
            <a:ext cx="368770" cy="504978"/>
          </a:xfrm>
          <a:custGeom>
            <a:avLst/>
            <a:gdLst/>
            <a:ahLst/>
            <a:cxnLst/>
            <a:rect l="l" t="t" r="r" b="b"/>
            <a:pathLst>
              <a:path w="5228" h="7159" extrusionOk="0">
                <a:moveTo>
                  <a:pt x="2394" y="0"/>
                </a:moveTo>
                <a:cubicBezTo>
                  <a:pt x="2001" y="36"/>
                  <a:pt x="1644" y="655"/>
                  <a:pt x="1560" y="1000"/>
                </a:cubicBezTo>
                <a:cubicBezTo>
                  <a:pt x="1560" y="1024"/>
                  <a:pt x="1537" y="1215"/>
                  <a:pt x="1525" y="1358"/>
                </a:cubicBezTo>
                <a:lnTo>
                  <a:pt x="1477" y="1358"/>
                </a:lnTo>
                <a:cubicBezTo>
                  <a:pt x="1489" y="1584"/>
                  <a:pt x="1525" y="1834"/>
                  <a:pt x="1560" y="2084"/>
                </a:cubicBezTo>
                <a:cubicBezTo>
                  <a:pt x="1632" y="2453"/>
                  <a:pt x="1715" y="2810"/>
                  <a:pt x="1846" y="3155"/>
                </a:cubicBezTo>
                <a:cubicBezTo>
                  <a:pt x="1846" y="3155"/>
                  <a:pt x="1846" y="3155"/>
                  <a:pt x="1846" y="3167"/>
                </a:cubicBezTo>
                <a:cubicBezTo>
                  <a:pt x="1775" y="3072"/>
                  <a:pt x="1572" y="2810"/>
                  <a:pt x="1549" y="2798"/>
                </a:cubicBezTo>
                <a:cubicBezTo>
                  <a:pt x="1349" y="2599"/>
                  <a:pt x="899" y="2338"/>
                  <a:pt x="544" y="2338"/>
                </a:cubicBezTo>
                <a:cubicBezTo>
                  <a:pt x="454" y="2338"/>
                  <a:pt x="370" y="2355"/>
                  <a:pt x="298" y="2393"/>
                </a:cubicBezTo>
                <a:cubicBezTo>
                  <a:pt x="72" y="2524"/>
                  <a:pt x="1" y="2810"/>
                  <a:pt x="120" y="3024"/>
                </a:cubicBezTo>
                <a:cubicBezTo>
                  <a:pt x="132" y="3048"/>
                  <a:pt x="144" y="3060"/>
                  <a:pt x="156" y="3072"/>
                </a:cubicBezTo>
                <a:cubicBezTo>
                  <a:pt x="310" y="3310"/>
                  <a:pt x="644" y="3405"/>
                  <a:pt x="918" y="3429"/>
                </a:cubicBezTo>
                <a:cubicBezTo>
                  <a:pt x="932" y="3430"/>
                  <a:pt x="947" y="3431"/>
                  <a:pt x="962" y="3431"/>
                </a:cubicBezTo>
                <a:cubicBezTo>
                  <a:pt x="1272" y="3431"/>
                  <a:pt x="1825" y="3214"/>
                  <a:pt x="1870" y="3203"/>
                </a:cubicBezTo>
                <a:cubicBezTo>
                  <a:pt x="2001" y="3548"/>
                  <a:pt x="2156" y="3894"/>
                  <a:pt x="2334" y="4215"/>
                </a:cubicBezTo>
                <a:cubicBezTo>
                  <a:pt x="2442" y="4418"/>
                  <a:pt x="2549" y="4608"/>
                  <a:pt x="2668" y="4799"/>
                </a:cubicBezTo>
                <a:cubicBezTo>
                  <a:pt x="2608" y="4715"/>
                  <a:pt x="2549" y="4644"/>
                  <a:pt x="2537" y="4632"/>
                </a:cubicBezTo>
                <a:cubicBezTo>
                  <a:pt x="2326" y="4431"/>
                  <a:pt x="1870" y="4177"/>
                  <a:pt x="1520" y="4177"/>
                </a:cubicBezTo>
                <a:cubicBezTo>
                  <a:pt x="1434" y="4177"/>
                  <a:pt x="1355" y="4192"/>
                  <a:pt x="1287" y="4227"/>
                </a:cubicBezTo>
                <a:cubicBezTo>
                  <a:pt x="1060" y="4358"/>
                  <a:pt x="977" y="4644"/>
                  <a:pt x="1108" y="4870"/>
                </a:cubicBezTo>
                <a:cubicBezTo>
                  <a:pt x="1120" y="4882"/>
                  <a:pt x="1132" y="4894"/>
                  <a:pt x="1132" y="4918"/>
                </a:cubicBezTo>
                <a:cubicBezTo>
                  <a:pt x="1299" y="5156"/>
                  <a:pt x="1632" y="5251"/>
                  <a:pt x="1894" y="5263"/>
                </a:cubicBezTo>
                <a:cubicBezTo>
                  <a:pt x="1909" y="5264"/>
                  <a:pt x="1925" y="5265"/>
                  <a:pt x="1942" y="5265"/>
                </a:cubicBezTo>
                <a:cubicBezTo>
                  <a:pt x="2216" y="5265"/>
                  <a:pt x="2688" y="5093"/>
                  <a:pt x="2823" y="5049"/>
                </a:cubicBezTo>
                <a:cubicBezTo>
                  <a:pt x="2870" y="5120"/>
                  <a:pt x="2906" y="5191"/>
                  <a:pt x="2953" y="5263"/>
                </a:cubicBezTo>
                <a:cubicBezTo>
                  <a:pt x="3168" y="5608"/>
                  <a:pt x="3382" y="5953"/>
                  <a:pt x="3585" y="6299"/>
                </a:cubicBezTo>
                <a:cubicBezTo>
                  <a:pt x="3656" y="6418"/>
                  <a:pt x="3715" y="6537"/>
                  <a:pt x="3775" y="6668"/>
                </a:cubicBezTo>
                <a:cubicBezTo>
                  <a:pt x="3727" y="6596"/>
                  <a:pt x="3680" y="6537"/>
                  <a:pt x="3668" y="6525"/>
                </a:cubicBezTo>
                <a:cubicBezTo>
                  <a:pt x="3458" y="6324"/>
                  <a:pt x="3001" y="6070"/>
                  <a:pt x="2651" y="6070"/>
                </a:cubicBezTo>
                <a:cubicBezTo>
                  <a:pt x="2565" y="6070"/>
                  <a:pt x="2486" y="6085"/>
                  <a:pt x="2418" y="6120"/>
                </a:cubicBezTo>
                <a:cubicBezTo>
                  <a:pt x="2191" y="6251"/>
                  <a:pt x="2108" y="6537"/>
                  <a:pt x="2239" y="6763"/>
                </a:cubicBezTo>
                <a:cubicBezTo>
                  <a:pt x="2251" y="6775"/>
                  <a:pt x="2263" y="6799"/>
                  <a:pt x="2275" y="6811"/>
                </a:cubicBezTo>
                <a:cubicBezTo>
                  <a:pt x="2430" y="7049"/>
                  <a:pt x="2763" y="7144"/>
                  <a:pt x="3025" y="7156"/>
                </a:cubicBezTo>
                <a:cubicBezTo>
                  <a:pt x="3042" y="7158"/>
                  <a:pt x="3060" y="7158"/>
                  <a:pt x="3079" y="7158"/>
                </a:cubicBezTo>
                <a:cubicBezTo>
                  <a:pt x="3350" y="7158"/>
                  <a:pt x="3785" y="7009"/>
                  <a:pt x="3930" y="6954"/>
                </a:cubicBezTo>
                <a:cubicBezTo>
                  <a:pt x="3954" y="7001"/>
                  <a:pt x="3989" y="7049"/>
                  <a:pt x="4013" y="7108"/>
                </a:cubicBezTo>
                <a:lnTo>
                  <a:pt x="4192" y="7049"/>
                </a:lnTo>
                <a:cubicBezTo>
                  <a:pt x="4120" y="6918"/>
                  <a:pt x="4049" y="6787"/>
                  <a:pt x="3977" y="6656"/>
                </a:cubicBezTo>
                <a:cubicBezTo>
                  <a:pt x="4120" y="6608"/>
                  <a:pt x="4644" y="6430"/>
                  <a:pt x="4835" y="6251"/>
                </a:cubicBezTo>
                <a:cubicBezTo>
                  <a:pt x="5025" y="6072"/>
                  <a:pt x="5228" y="5799"/>
                  <a:pt x="5204" y="5513"/>
                </a:cubicBezTo>
                <a:cubicBezTo>
                  <a:pt x="5181" y="5258"/>
                  <a:pt x="4966" y="5060"/>
                  <a:pt x="4714" y="5060"/>
                </a:cubicBezTo>
                <a:cubicBezTo>
                  <a:pt x="4706" y="5060"/>
                  <a:pt x="4699" y="5060"/>
                  <a:pt x="4692" y="5060"/>
                </a:cubicBezTo>
                <a:cubicBezTo>
                  <a:pt x="4680" y="5060"/>
                  <a:pt x="4668" y="5072"/>
                  <a:pt x="4656" y="5072"/>
                </a:cubicBezTo>
                <a:cubicBezTo>
                  <a:pt x="4263" y="5144"/>
                  <a:pt x="3977" y="5799"/>
                  <a:pt x="3930" y="6156"/>
                </a:cubicBezTo>
                <a:lnTo>
                  <a:pt x="3930" y="6573"/>
                </a:lnTo>
                <a:cubicBezTo>
                  <a:pt x="3870" y="6453"/>
                  <a:pt x="3799" y="6334"/>
                  <a:pt x="3727" y="6215"/>
                </a:cubicBezTo>
                <a:cubicBezTo>
                  <a:pt x="3513" y="5870"/>
                  <a:pt x="3299" y="5525"/>
                  <a:pt x="3073" y="5191"/>
                </a:cubicBezTo>
                <a:lnTo>
                  <a:pt x="2870" y="4870"/>
                </a:lnTo>
                <a:cubicBezTo>
                  <a:pt x="2930" y="4858"/>
                  <a:pt x="3537" y="4668"/>
                  <a:pt x="3763" y="4465"/>
                </a:cubicBezTo>
                <a:cubicBezTo>
                  <a:pt x="3954" y="4287"/>
                  <a:pt x="4156" y="4001"/>
                  <a:pt x="4132" y="3727"/>
                </a:cubicBezTo>
                <a:cubicBezTo>
                  <a:pt x="4109" y="3472"/>
                  <a:pt x="3895" y="3274"/>
                  <a:pt x="3642" y="3274"/>
                </a:cubicBezTo>
                <a:cubicBezTo>
                  <a:pt x="3635" y="3274"/>
                  <a:pt x="3628" y="3274"/>
                  <a:pt x="3620" y="3275"/>
                </a:cubicBezTo>
                <a:lnTo>
                  <a:pt x="3585" y="3275"/>
                </a:lnTo>
                <a:cubicBezTo>
                  <a:pt x="3192" y="3358"/>
                  <a:pt x="2906" y="4013"/>
                  <a:pt x="2858" y="4358"/>
                </a:cubicBezTo>
                <a:lnTo>
                  <a:pt x="2858" y="4858"/>
                </a:lnTo>
                <a:cubicBezTo>
                  <a:pt x="2715" y="4620"/>
                  <a:pt x="2572" y="4394"/>
                  <a:pt x="2442" y="4156"/>
                </a:cubicBezTo>
                <a:cubicBezTo>
                  <a:pt x="2263" y="3846"/>
                  <a:pt x="2096" y="3525"/>
                  <a:pt x="1965" y="3191"/>
                </a:cubicBezTo>
                <a:cubicBezTo>
                  <a:pt x="1989" y="3179"/>
                  <a:pt x="2632" y="2977"/>
                  <a:pt x="2858" y="2774"/>
                </a:cubicBezTo>
                <a:cubicBezTo>
                  <a:pt x="3049" y="2596"/>
                  <a:pt x="3251" y="2310"/>
                  <a:pt x="3215" y="2036"/>
                </a:cubicBezTo>
                <a:cubicBezTo>
                  <a:pt x="3204" y="1782"/>
                  <a:pt x="2990" y="1583"/>
                  <a:pt x="2726" y="1583"/>
                </a:cubicBezTo>
                <a:cubicBezTo>
                  <a:pt x="2719" y="1583"/>
                  <a:pt x="2711" y="1584"/>
                  <a:pt x="2703" y="1584"/>
                </a:cubicBezTo>
                <a:cubicBezTo>
                  <a:pt x="2692" y="1584"/>
                  <a:pt x="2680" y="1584"/>
                  <a:pt x="2668" y="1596"/>
                </a:cubicBezTo>
                <a:cubicBezTo>
                  <a:pt x="2275" y="1667"/>
                  <a:pt x="1989" y="2322"/>
                  <a:pt x="1953" y="2667"/>
                </a:cubicBezTo>
                <a:lnTo>
                  <a:pt x="1953" y="3167"/>
                </a:lnTo>
                <a:cubicBezTo>
                  <a:pt x="1941" y="3155"/>
                  <a:pt x="1930" y="3132"/>
                  <a:pt x="1930" y="3108"/>
                </a:cubicBezTo>
                <a:cubicBezTo>
                  <a:pt x="1799" y="2774"/>
                  <a:pt x="1703" y="2429"/>
                  <a:pt x="1632" y="2072"/>
                </a:cubicBezTo>
                <a:cubicBezTo>
                  <a:pt x="1584" y="1870"/>
                  <a:pt x="1560" y="1691"/>
                  <a:pt x="1537" y="1500"/>
                </a:cubicBezTo>
                <a:cubicBezTo>
                  <a:pt x="1668" y="1477"/>
                  <a:pt x="2227" y="1358"/>
                  <a:pt x="2453" y="1203"/>
                </a:cubicBezTo>
                <a:cubicBezTo>
                  <a:pt x="2680" y="1036"/>
                  <a:pt x="2894" y="786"/>
                  <a:pt x="2894" y="500"/>
                </a:cubicBezTo>
                <a:cubicBezTo>
                  <a:pt x="2906" y="238"/>
                  <a:pt x="2703" y="12"/>
                  <a:pt x="2442" y="0"/>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4"/>
          <p:cNvSpPr/>
          <p:nvPr/>
        </p:nvSpPr>
        <p:spPr>
          <a:xfrm>
            <a:off x="6201684" y="4414404"/>
            <a:ext cx="45426" cy="44650"/>
          </a:xfrm>
          <a:custGeom>
            <a:avLst/>
            <a:gdLst/>
            <a:ahLst/>
            <a:cxnLst/>
            <a:rect l="l" t="t" r="r" b="b"/>
            <a:pathLst>
              <a:path w="644" h="633" extrusionOk="0">
                <a:moveTo>
                  <a:pt x="310" y="1"/>
                </a:moveTo>
                <a:cubicBezTo>
                  <a:pt x="131" y="1"/>
                  <a:pt x="0" y="144"/>
                  <a:pt x="0" y="322"/>
                </a:cubicBezTo>
                <a:cubicBezTo>
                  <a:pt x="0" y="494"/>
                  <a:pt x="132" y="632"/>
                  <a:pt x="301" y="632"/>
                </a:cubicBezTo>
                <a:cubicBezTo>
                  <a:pt x="308" y="632"/>
                  <a:pt x="315" y="632"/>
                  <a:pt x="322" y="632"/>
                </a:cubicBezTo>
                <a:cubicBezTo>
                  <a:pt x="501" y="632"/>
                  <a:pt x="643" y="489"/>
                  <a:pt x="632" y="310"/>
                </a:cubicBezTo>
                <a:cubicBezTo>
                  <a:pt x="632" y="144"/>
                  <a:pt x="48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6" name="Google Shape;1516;p44"/>
          <p:cNvGrpSpPr/>
          <p:nvPr/>
        </p:nvGrpSpPr>
        <p:grpSpPr>
          <a:xfrm>
            <a:off x="5480378" y="1362668"/>
            <a:ext cx="3354152" cy="3402419"/>
            <a:chOff x="5792700" y="1554700"/>
            <a:chExt cx="3340137" cy="3388203"/>
          </a:xfrm>
        </p:grpSpPr>
        <p:sp>
          <p:nvSpPr>
            <p:cNvPr id="1517" name="Google Shape;1517;p44"/>
            <p:cNvSpPr/>
            <p:nvPr/>
          </p:nvSpPr>
          <p:spPr>
            <a:xfrm>
              <a:off x="5827123" y="1837278"/>
              <a:ext cx="3225045" cy="3105625"/>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4"/>
            <p:cNvSpPr/>
            <p:nvPr/>
          </p:nvSpPr>
          <p:spPr>
            <a:xfrm>
              <a:off x="6230252" y="3593053"/>
              <a:ext cx="326730" cy="628278"/>
            </a:xfrm>
            <a:custGeom>
              <a:avLst/>
              <a:gdLst/>
              <a:ahLst/>
              <a:cxnLst/>
              <a:rect l="l" t="t" r="r" b="b"/>
              <a:pathLst>
                <a:path w="4632" h="8907" extrusionOk="0">
                  <a:moveTo>
                    <a:pt x="4144" y="0"/>
                  </a:moveTo>
                  <a:lnTo>
                    <a:pt x="4144" y="12"/>
                  </a:lnTo>
                  <a:cubicBezTo>
                    <a:pt x="4139" y="12"/>
                    <a:pt x="4135" y="12"/>
                    <a:pt x="4131" y="12"/>
                  </a:cubicBezTo>
                  <a:cubicBezTo>
                    <a:pt x="3730" y="12"/>
                    <a:pt x="3321" y="575"/>
                    <a:pt x="3203" y="905"/>
                  </a:cubicBezTo>
                  <a:cubicBezTo>
                    <a:pt x="3191" y="941"/>
                    <a:pt x="3096" y="1405"/>
                    <a:pt x="3096" y="1405"/>
                  </a:cubicBezTo>
                  <a:lnTo>
                    <a:pt x="3108" y="1405"/>
                  </a:lnTo>
                  <a:cubicBezTo>
                    <a:pt x="3036" y="1501"/>
                    <a:pt x="2965" y="1596"/>
                    <a:pt x="2894" y="1703"/>
                  </a:cubicBezTo>
                  <a:cubicBezTo>
                    <a:pt x="2763" y="1905"/>
                    <a:pt x="2608" y="2132"/>
                    <a:pt x="2465" y="2393"/>
                  </a:cubicBezTo>
                  <a:lnTo>
                    <a:pt x="2405" y="2489"/>
                  </a:lnTo>
                  <a:cubicBezTo>
                    <a:pt x="2405" y="2548"/>
                    <a:pt x="2397" y="2583"/>
                    <a:pt x="2394" y="2593"/>
                  </a:cubicBezTo>
                  <a:lnTo>
                    <a:pt x="2394" y="2593"/>
                  </a:lnTo>
                  <a:cubicBezTo>
                    <a:pt x="2430" y="2534"/>
                    <a:pt x="2459" y="2476"/>
                    <a:pt x="2489" y="2417"/>
                  </a:cubicBezTo>
                  <a:cubicBezTo>
                    <a:pt x="2632" y="2155"/>
                    <a:pt x="2786" y="1917"/>
                    <a:pt x="2917" y="1715"/>
                  </a:cubicBezTo>
                  <a:cubicBezTo>
                    <a:pt x="2989" y="1596"/>
                    <a:pt x="3060" y="1501"/>
                    <a:pt x="3132" y="1405"/>
                  </a:cubicBezTo>
                  <a:cubicBezTo>
                    <a:pt x="3263" y="1393"/>
                    <a:pt x="3834" y="1334"/>
                    <a:pt x="4072" y="1191"/>
                  </a:cubicBezTo>
                  <a:cubicBezTo>
                    <a:pt x="4298" y="1060"/>
                    <a:pt x="4548" y="834"/>
                    <a:pt x="4584" y="560"/>
                  </a:cubicBezTo>
                  <a:cubicBezTo>
                    <a:pt x="4632" y="298"/>
                    <a:pt x="4441" y="48"/>
                    <a:pt x="4179" y="12"/>
                  </a:cubicBezTo>
                  <a:lnTo>
                    <a:pt x="4144" y="0"/>
                  </a:lnTo>
                  <a:close/>
                  <a:moveTo>
                    <a:pt x="3586" y="1937"/>
                  </a:moveTo>
                  <a:cubicBezTo>
                    <a:pt x="3235" y="1937"/>
                    <a:pt x="2802" y="2172"/>
                    <a:pt x="2608" y="2358"/>
                  </a:cubicBezTo>
                  <a:cubicBezTo>
                    <a:pt x="2596" y="2370"/>
                    <a:pt x="2465" y="2524"/>
                    <a:pt x="2370" y="2632"/>
                  </a:cubicBezTo>
                  <a:cubicBezTo>
                    <a:pt x="2378" y="2620"/>
                    <a:pt x="2385" y="2608"/>
                    <a:pt x="2393" y="2595"/>
                  </a:cubicBezTo>
                  <a:lnTo>
                    <a:pt x="2393" y="2595"/>
                  </a:lnTo>
                  <a:lnTo>
                    <a:pt x="2393" y="2596"/>
                  </a:lnTo>
                  <a:cubicBezTo>
                    <a:pt x="2393" y="2596"/>
                    <a:pt x="2394" y="2595"/>
                    <a:pt x="2394" y="2593"/>
                  </a:cubicBezTo>
                  <a:lnTo>
                    <a:pt x="2394" y="2593"/>
                  </a:lnTo>
                  <a:cubicBezTo>
                    <a:pt x="2394" y="2594"/>
                    <a:pt x="2393" y="2595"/>
                    <a:pt x="2393" y="2595"/>
                  </a:cubicBezTo>
                  <a:lnTo>
                    <a:pt x="2393" y="2595"/>
                  </a:lnTo>
                  <a:lnTo>
                    <a:pt x="2358" y="2572"/>
                  </a:lnTo>
                  <a:cubicBezTo>
                    <a:pt x="2239" y="2798"/>
                    <a:pt x="2120" y="3025"/>
                    <a:pt x="2012" y="3263"/>
                  </a:cubicBezTo>
                  <a:cubicBezTo>
                    <a:pt x="1870" y="3596"/>
                    <a:pt x="1751" y="3929"/>
                    <a:pt x="1667" y="4287"/>
                  </a:cubicBezTo>
                  <a:lnTo>
                    <a:pt x="1667" y="4298"/>
                  </a:lnTo>
                  <a:cubicBezTo>
                    <a:pt x="1655" y="4191"/>
                    <a:pt x="1620" y="3858"/>
                    <a:pt x="1620" y="3834"/>
                  </a:cubicBezTo>
                  <a:cubicBezTo>
                    <a:pt x="1536" y="3489"/>
                    <a:pt x="1179" y="2858"/>
                    <a:pt x="786" y="2810"/>
                  </a:cubicBezTo>
                  <a:cubicBezTo>
                    <a:pt x="771" y="2809"/>
                    <a:pt x="757" y="2808"/>
                    <a:pt x="742" y="2808"/>
                  </a:cubicBezTo>
                  <a:cubicBezTo>
                    <a:pt x="499" y="2808"/>
                    <a:pt x="297" y="2992"/>
                    <a:pt x="286" y="3239"/>
                  </a:cubicBezTo>
                  <a:cubicBezTo>
                    <a:pt x="274" y="3251"/>
                    <a:pt x="274" y="3275"/>
                    <a:pt x="286" y="3298"/>
                  </a:cubicBezTo>
                  <a:cubicBezTo>
                    <a:pt x="286" y="3572"/>
                    <a:pt x="512" y="3846"/>
                    <a:pt x="727" y="4001"/>
                  </a:cubicBezTo>
                  <a:cubicBezTo>
                    <a:pt x="965" y="4191"/>
                    <a:pt x="1608" y="4334"/>
                    <a:pt x="1655" y="4346"/>
                  </a:cubicBezTo>
                  <a:cubicBezTo>
                    <a:pt x="1572" y="4703"/>
                    <a:pt x="1524" y="5072"/>
                    <a:pt x="1489" y="5441"/>
                  </a:cubicBezTo>
                  <a:cubicBezTo>
                    <a:pt x="1477" y="5656"/>
                    <a:pt x="1465" y="5882"/>
                    <a:pt x="1453" y="6096"/>
                  </a:cubicBezTo>
                  <a:cubicBezTo>
                    <a:pt x="1441" y="5989"/>
                    <a:pt x="1429" y="5906"/>
                    <a:pt x="1429" y="5894"/>
                  </a:cubicBezTo>
                  <a:cubicBezTo>
                    <a:pt x="1346" y="5537"/>
                    <a:pt x="1000" y="4906"/>
                    <a:pt x="596" y="4870"/>
                  </a:cubicBezTo>
                  <a:cubicBezTo>
                    <a:pt x="581" y="4869"/>
                    <a:pt x="566" y="4868"/>
                    <a:pt x="552" y="4868"/>
                  </a:cubicBezTo>
                  <a:cubicBezTo>
                    <a:pt x="310" y="4868"/>
                    <a:pt x="118" y="5051"/>
                    <a:pt x="96" y="5287"/>
                  </a:cubicBezTo>
                  <a:cubicBezTo>
                    <a:pt x="96" y="5311"/>
                    <a:pt x="96" y="5322"/>
                    <a:pt x="96" y="5346"/>
                  </a:cubicBezTo>
                  <a:cubicBezTo>
                    <a:pt x="96" y="5632"/>
                    <a:pt x="322" y="5894"/>
                    <a:pt x="536" y="6061"/>
                  </a:cubicBezTo>
                  <a:cubicBezTo>
                    <a:pt x="750" y="6215"/>
                    <a:pt x="1298" y="6358"/>
                    <a:pt x="1441" y="6394"/>
                  </a:cubicBezTo>
                  <a:cubicBezTo>
                    <a:pt x="1441" y="6477"/>
                    <a:pt x="1429" y="6561"/>
                    <a:pt x="1429" y="6644"/>
                  </a:cubicBezTo>
                  <a:cubicBezTo>
                    <a:pt x="1417" y="7049"/>
                    <a:pt x="1405" y="7454"/>
                    <a:pt x="1381" y="7847"/>
                  </a:cubicBezTo>
                  <a:cubicBezTo>
                    <a:pt x="1381" y="7978"/>
                    <a:pt x="1370" y="8120"/>
                    <a:pt x="1358" y="8251"/>
                  </a:cubicBezTo>
                  <a:cubicBezTo>
                    <a:pt x="1346" y="8168"/>
                    <a:pt x="1334" y="8085"/>
                    <a:pt x="1334" y="8073"/>
                  </a:cubicBezTo>
                  <a:cubicBezTo>
                    <a:pt x="1250" y="7727"/>
                    <a:pt x="905" y="7096"/>
                    <a:pt x="500" y="7061"/>
                  </a:cubicBezTo>
                  <a:cubicBezTo>
                    <a:pt x="486" y="7059"/>
                    <a:pt x="472" y="7059"/>
                    <a:pt x="458" y="7059"/>
                  </a:cubicBezTo>
                  <a:cubicBezTo>
                    <a:pt x="225" y="7059"/>
                    <a:pt x="23" y="7242"/>
                    <a:pt x="0" y="7477"/>
                  </a:cubicBezTo>
                  <a:cubicBezTo>
                    <a:pt x="0" y="7501"/>
                    <a:pt x="0" y="7513"/>
                    <a:pt x="0" y="7537"/>
                  </a:cubicBezTo>
                  <a:cubicBezTo>
                    <a:pt x="0" y="7823"/>
                    <a:pt x="227" y="8085"/>
                    <a:pt x="441" y="8251"/>
                  </a:cubicBezTo>
                  <a:cubicBezTo>
                    <a:pt x="655" y="8406"/>
                    <a:pt x="1143" y="8525"/>
                    <a:pt x="1322" y="8573"/>
                  </a:cubicBezTo>
                  <a:cubicBezTo>
                    <a:pt x="1310" y="8668"/>
                    <a:pt x="1298" y="8763"/>
                    <a:pt x="1286" y="8859"/>
                  </a:cubicBezTo>
                  <a:cubicBezTo>
                    <a:pt x="1346" y="8882"/>
                    <a:pt x="1405" y="8894"/>
                    <a:pt x="1465" y="8906"/>
                  </a:cubicBezTo>
                  <a:cubicBezTo>
                    <a:pt x="1489" y="8716"/>
                    <a:pt x="1512" y="8537"/>
                    <a:pt x="1524" y="8347"/>
                  </a:cubicBezTo>
                  <a:cubicBezTo>
                    <a:pt x="1647" y="8388"/>
                    <a:pt x="2061" y="8499"/>
                    <a:pt x="2341" y="8499"/>
                  </a:cubicBezTo>
                  <a:cubicBezTo>
                    <a:pt x="2386" y="8499"/>
                    <a:pt x="2428" y="8496"/>
                    <a:pt x="2465" y="8489"/>
                  </a:cubicBezTo>
                  <a:cubicBezTo>
                    <a:pt x="2727" y="8454"/>
                    <a:pt x="3048" y="8335"/>
                    <a:pt x="3179" y="8085"/>
                  </a:cubicBezTo>
                  <a:cubicBezTo>
                    <a:pt x="3310" y="7858"/>
                    <a:pt x="3227" y="7561"/>
                    <a:pt x="3001" y="7442"/>
                  </a:cubicBezTo>
                  <a:cubicBezTo>
                    <a:pt x="2989" y="7430"/>
                    <a:pt x="2977" y="7418"/>
                    <a:pt x="2953" y="7418"/>
                  </a:cubicBezTo>
                  <a:cubicBezTo>
                    <a:pt x="2894" y="7393"/>
                    <a:pt x="2829" y="7382"/>
                    <a:pt x="2761" y="7382"/>
                  </a:cubicBezTo>
                  <a:cubicBezTo>
                    <a:pt x="2403" y="7382"/>
                    <a:pt x="1952" y="7688"/>
                    <a:pt x="1762" y="7918"/>
                  </a:cubicBezTo>
                  <a:cubicBezTo>
                    <a:pt x="1739" y="7930"/>
                    <a:pt x="1596" y="8144"/>
                    <a:pt x="1524" y="8263"/>
                  </a:cubicBezTo>
                  <a:cubicBezTo>
                    <a:pt x="1536" y="8120"/>
                    <a:pt x="1548" y="7989"/>
                    <a:pt x="1548" y="7858"/>
                  </a:cubicBezTo>
                  <a:cubicBezTo>
                    <a:pt x="1560" y="7454"/>
                    <a:pt x="1560" y="7049"/>
                    <a:pt x="1560" y="6644"/>
                  </a:cubicBezTo>
                  <a:lnTo>
                    <a:pt x="1560" y="6275"/>
                  </a:lnTo>
                  <a:cubicBezTo>
                    <a:pt x="1613" y="6296"/>
                    <a:pt x="2102" y="6438"/>
                    <a:pt x="2420" y="6438"/>
                  </a:cubicBezTo>
                  <a:cubicBezTo>
                    <a:pt x="2462" y="6438"/>
                    <a:pt x="2502" y="6435"/>
                    <a:pt x="2536" y="6430"/>
                  </a:cubicBezTo>
                  <a:cubicBezTo>
                    <a:pt x="2798" y="6394"/>
                    <a:pt x="3120" y="6275"/>
                    <a:pt x="3251" y="6025"/>
                  </a:cubicBezTo>
                  <a:cubicBezTo>
                    <a:pt x="3382" y="5799"/>
                    <a:pt x="3298" y="5501"/>
                    <a:pt x="3072" y="5370"/>
                  </a:cubicBezTo>
                  <a:cubicBezTo>
                    <a:pt x="3060" y="5370"/>
                    <a:pt x="3048" y="5358"/>
                    <a:pt x="3036" y="5346"/>
                  </a:cubicBezTo>
                  <a:cubicBezTo>
                    <a:pt x="2977" y="5322"/>
                    <a:pt x="2912" y="5310"/>
                    <a:pt x="2844" y="5310"/>
                  </a:cubicBezTo>
                  <a:cubicBezTo>
                    <a:pt x="2483" y="5310"/>
                    <a:pt x="2024" y="5616"/>
                    <a:pt x="1834" y="5846"/>
                  </a:cubicBezTo>
                  <a:cubicBezTo>
                    <a:pt x="1822" y="5870"/>
                    <a:pt x="1608" y="6180"/>
                    <a:pt x="1560" y="6251"/>
                  </a:cubicBezTo>
                  <a:cubicBezTo>
                    <a:pt x="1560" y="5989"/>
                    <a:pt x="1572" y="5715"/>
                    <a:pt x="1596" y="5453"/>
                  </a:cubicBezTo>
                  <a:cubicBezTo>
                    <a:pt x="1608" y="5096"/>
                    <a:pt x="1655" y="4739"/>
                    <a:pt x="1727" y="4382"/>
                  </a:cubicBezTo>
                  <a:cubicBezTo>
                    <a:pt x="1748" y="4392"/>
                    <a:pt x="2268" y="4544"/>
                    <a:pt x="2592" y="4544"/>
                  </a:cubicBezTo>
                  <a:cubicBezTo>
                    <a:pt x="2633" y="4544"/>
                    <a:pt x="2670" y="4542"/>
                    <a:pt x="2703" y="4537"/>
                  </a:cubicBezTo>
                  <a:cubicBezTo>
                    <a:pt x="2965" y="4501"/>
                    <a:pt x="3286" y="4382"/>
                    <a:pt x="3417" y="4132"/>
                  </a:cubicBezTo>
                  <a:cubicBezTo>
                    <a:pt x="3548" y="3906"/>
                    <a:pt x="3477" y="3608"/>
                    <a:pt x="3239" y="3477"/>
                  </a:cubicBezTo>
                  <a:cubicBezTo>
                    <a:pt x="3227" y="3477"/>
                    <a:pt x="3215" y="3465"/>
                    <a:pt x="3203" y="3465"/>
                  </a:cubicBezTo>
                  <a:cubicBezTo>
                    <a:pt x="3142" y="3437"/>
                    <a:pt x="3074" y="3425"/>
                    <a:pt x="3003" y="3425"/>
                  </a:cubicBezTo>
                  <a:cubicBezTo>
                    <a:pt x="2643" y="3425"/>
                    <a:pt x="2189" y="3735"/>
                    <a:pt x="2001" y="3953"/>
                  </a:cubicBezTo>
                  <a:cubicBezTo>
                    <a:pt x="1989" y="3977"/>
                    <a:pt x="1762" y="4310"/>
                    <a:pt x="1727" y="4370"/>
                  </a:cubicBezTo>
                  <a:cubicBezTo>
                    <a:pt x="1727" y="4358"/>
                    <a:pt x="1739" y="4334"/>
                    <a:pt x="1739" y="4310"/>
                  </a:cubicBezTo>
                  <a:cubicBezTo>
                    <a:pt x="1822" y="3965"/>
                    <a:pt x="1929" y="3620"/>
                    <a:pt x="2060" y="3286"/>
                  </a:cubicBezTo>
                  <a:cubicBezTo>
                    <a:pt x="2143" y="3096"/>
                    <a:pt x="2215" y="2929"/>
                    <a:pt x="2298" y="2763"/>
                  </a:cubicBezTo>
                  <a:cubicBezTo>
                    <a:pt x="2414" y="2809"/>
                    <a:pt x="2936" y="3013"/>
                    <a:pt x="3216" y="3013"/>
                  </a:cubicBezTo>
                  <a:cubicBezTo>
                    <a:pt x="3224" y="3013"/>
                    <a:pt x="3231" y="3013"/>
                    <a:pt x="3239" y="3013"/>
                  </a:cubicBezTo>
                  <a:cubicBezTo>
                    <a:pt x="3525" y="3001"/>
                    <a:pt x="3846" y="2917"/>
                    <a:pt x="4001" y="2691"/>
                  </a:cubicBezTo>
                  <a:cubicBezTo>
                    <a:pt x="4156" y="2477"/>
                    <a:pt x="4108" y="2179"/>
                    <a:pt x="3894" y="2024"/>
                  </a:cubicBezTo>
                  <a:lnTo>
                    <a:pt x="3858" y="2001"/>
                  </a:lnTo>
                  <a:cubicBezTo>
                    <a:pt x="3779" y="1956"/>
                    <a:pt x="3686" y="1937"/>
                    <a:pt x="3586" y="1937"/>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4"/>
            <p:cNvSpPr/>
            <p:nvPr/>
          </p:nvSpPr>
          <p:spPr>
            <a:xfrm>
              <a:off x="6336130" y="3666413"/>
              <a:ext cx="70538" cy="108134"/>
            </a:xfrm>
            <a:custGeom>
              <a:avLst/>
              <a:gdLst/>
              <a:ahLst/>
              <a:cxnLst/>
              <a:rect l="l" t="t" r="r" b="b"/>
              <a:pathLst>
                <a:path w="1000" h="1533" extrusionOk="0">
                  <a:moveTo>
                    <a:pt x="404" y="1"/>
                  </a:moveTo>
                  <a:cubicBezTo>
                    <a:pt x="152" y="1"/>
                    <a:pt x="1" y="253"/>
                    <a:pt x="119" y="615"/>
                  </a:cubicBezTo>
                  <a:cubicBezTo>
                    <a:pt x="250" y="1020"/>
                    <a:pt x="726" y="1425"/>
                    <a:pt x="857" y="1532"/>
                  </a:cubicBezTo>
                  <a:lnTo>
                    <a:pt x="904" y="1449"/>
                  </a:lnTo>
                  <a:cubicBezTo>
                    <a:pt x="940" y="1127"/>
                    <a:pt x="1000" y="258"/>
                    <a:pt x="666" y="80"/>
                  </a:cubicBezTo>
                  <a:cubicBezTo>
                    <a:pt x="572" y="25"/>
                    <a:pt x="483" y="1"/>
                    <a:pt x="404"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4"/>
            <p:cNvSpPr/>
            <p:nvPr/>
          </p:nvSpPr>
          <p:spPr>
            <a:xfrm>
              <a:off x="7764681" y="4421952"/>
              <a:ext cx="114271" cy="90782"/>
            </a:xfrm>
            <a:custGeom>
              <a:avLst/>
              <a:gdLst/>
              <a:ahLst/>
              <a:cxnLst/>
              <a:rect l="l" t="t" r="r" b="b"/>
              <a:pathLst>
                <a:path w="1620" h="1287" extrusionOk="0">
                  <a:moveTo>
                    <a:pt x="651" y="1"/>
                  </a:moveTo>
                  <a:cubicBezTo>
                    <a:pt x="649" y="1"/>
                    <a:pt x="646" y="1"/>
                    <a:pt x="643" y="1"/>
                  </a:cubicBezTo>
                  <a:cubicBezTo>
                    <a:pt x="131" y="1"/>
                    <a:pt x="0" y="453"/>
                    <a:pt x="405" y="822"/>
                  </a:cubicBezTo>
                  <a:cubicBezTo>
                    <a:pt x="762" y="1132"/>
                    <a:pt x="1417" y="1251"/>
                    <a:pt x="1619" y="1287"/>
                  </a:cubicBezTo>
                  <a:lnTo>
                    <a:pt x="1619" y="1180"/>
                  </a:lnTo>
                  <a:cubicBezTo>
                    <a:pt x="1489" y="872"/>
                    <a:pt x="1065" y="1"/>
                    <a:pt x="651"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4"/>
            <p:cNvSpPr/>
            <p:nvPr/>
          </p:nvSpPr>
          <p:spPr>
            <a:xfrm>
              <a:off x="8145943" y="4378571"/>
              <a:ext cx="414126" cy="556611"/>
            </a:xfrm>
            <a:custGeom>
              <a:avLst/>
              <a:gdLst/>
              <a:ahLst/>
              <a:cxnLst/>
              <a:rect l="l" t="t" r="r" b="b"/>
              <a:pathLst>
                <a:path w="5871" h="7891" extrusionOk="0">
                  <a:moveTo>
                    <a:pt x="5305" y="0"/>
                  </a:moveTo>
                  <a:cubicBezTo>
                    <a:pt x="4891" y="0"/>
                    <a:pt x="4393" y="508"/>
                    <a:pt x="4215" y="830"/>
                  </a:cubicBezTo>
                  <a:cubicBezTo>
                    <a:pt x="4203" y="854"/>
                    <a:pt x="4013" y="1354"/>
                    <a:pt x="4013" y="1354"/>
                  </a:cubicBezTo>
                  <a:lnTo>
                    <a:pt x="4025" y="1354"/>
                  </a:lnTo>
                  <a:cubicBezTo>
                    <a:pt x="3930" y="1437"/>
                    <a:pt x="3834" y="1533"/>
                    <a:pt x="3739" y="1640"/>
                  </a:cubicBezTo>
                  <a:cubicBezTo>
                    <a:pt x="3549" y="1842"/>
                    <a:pt x="3346" y="2056"/>
                    <a:pt x="3132" y="2318"/>
                  </a:cubicBezTo>
                  <a:lnTo>
                    <a:pt x="3060" y="2414"/>
                  </a:lnTo>
                  <a:cubicBezTo>
                    <a:pt x="3048" y="2485"/>
                    <a:pt x="3037" y="2533"/>
                    <a:pt x="3037" y="2533"/>
                  </a:cubicBezTo>
                  <a:cubicBezTo>
                    <a:pt x="3037" y="2533"/>
                    <a:pt x="3013" y="2521"/>
                    <a:pt x="3001" y="2497"/>
                  </a:cubicBezTo>
                  <a:cubicBezTo>
                    <a:pt x="2834" y="2699"/>
                    <a:pt x="2667" y="2938"/>
                    <a:pt x="2501" y="3188"/>
                  </a:cubicBezTo>
                  <a:cubicBezTo>
                    <a:pt x="2287" y="3520"/>
                    <a:pt x="2097" y="3876"/>
                    <a:pt x="1942" y="4244"/>
                  </a:cubicBezTo>
                  <a:lnTo>
                    <a:pt x="1942" y="4244"/>
                  </a:lnTo>
                  <a:cubicBezTo>
                    <a:pt x="1954" y="4103"/>
                    <a:pt x="1965" y="3770"/>
                    <a:pt x="1965" y="3747"/>
                  </a:cubicBezTo>
                  <a:cubicBezTo>
                    <a:pt x="1941" y="3342"/>
                    <a:pt x="1667" y="2592"/>
                    <a:pt x="1239" y="2485"/>
                  </a:cubicBezTo>
                  <a:cubicBezTo>
                    <a:pt x="1196" y="2474"/>
                    <a:pt x="1153" y="2469"/>
                    <a:pt x="1111" y="2469"/>
                  </a:cubicBezTo>
                  <a:cubicBezTo>
                    <a:pt x="884" y="2469"/>
                    <a:pt x="680" y="2623"/>
                    <a:pt x="620" y="2854"/>
                  </a:cubicBezTo>
                  <a:cubicBezTo>
                    <a:pt x="620" y="2878"/>
                    <a:pt x="608" y="2902"/>
                    <a:pt x="608" y="2926"/>
                  </a:cubicBezTo>
                  <a:cubicBezTo>
                    <a:pt x="560" y="3235"/>
                    <a:pt x="762" y="3557"/>
                    <a:pt x="965" y="3771"/>
                  </a:cubicBezTo>
                  <a:cubicBezTo>
                    <a:pt x="1203" y="4009"/>
                    <a:pt x="1870" y="4283"/>
                    <a:pt x="1917" y="4307"/>
                  </a:cubicBezTo>
                  <a:cubicBezTo>
                    <a:pt x="1774" y="4688"/>
                    <a:pt x="1644" y="5081"/>
                    <a:pt x="1548" y="5474"/>
                  </a:cubicBezTo>
                  <a:cubicBezTo>
                    <a:pt x="1501" y="5712"/>
                    <a:pt x="1453" y="5950"/>
                    <a:pt x="1393" y="6188"/>
                  </a:cubicBezTo>
                  <a:cubicBezTo>
                    <a:pt x="1405" y="6069"/>
                    <a:pt x="1405" y="5974"/>
                    <a:pt x="1405" y="5962"/>
                  </a:cubicBezTo>
                  <a:cubicBezTo>
                    <a:pt x="1382" y="5569"/>
                    <a:pt x="1108" y="4819"/>
                    <a:pt x="679" y="4700"/>
                  </a:cubicBezTo>
                  <a:cubicBezTo>
                    <a:pt x="636" y="4688"/>
                    <a:pt x="593" y="4683"/>
                    <a:pt x="550" y="4683"/>
                  </a:cubicBezTo>
                  <a:cubicBezTo>
                    <a:pt x="321" y="4683"/>
                    <a:pt x="110" y="4838"/>
                    <a:pt x="60" y="5069"/>
                  </a:cubicBezTo>
                  <a:cubicBezTo>
                    <a:pt x="48" y="5093"/>
                    <a:pt x="48" y="5116"/>
                    <a:pt x="48" y="5140"/>
                  </a:cubicBezTo>
                  <a:cubicBezTo>
                    <a:pt x="0" y="5450"/>
                    <a:pt x="203" y="5771"/>
                    <a:pt x="405" y="5985"/>
                  </a:cubicBezTo>
                  <a:cubicBezTo>
                    <a:pt x="608" y="6200"/>
                    <a:pt x="1179" y="6450"/>
                    <a:pt x="1322" y="6509"/>
                  </a:cubicBezTo>
                  <a:lnTo>
                    <a:pt x="1274" y="6783"/>
                  </a:lnTo>
                  <a:cubicBezTo>
                    <a:pt x="1203" y="7152"/>
                    <a:pt x="1132" y="7521"/>
                    <a:pt x="1060" y="7890"/>
                  </a:cubicBezTo>
                  <a:lnTo>
                    <a:pt x="1239" y="7867"/>
                  </a:lnTo>
                  <a:cubicBezTo>
                    <a:pt x="1310" y="7521"/>
                    <a:pt x="1370" y="7164"/>
                    <a:pt x="1429" y="6807"/>
                  </a:cubicBezTo>
                  <a:cubicBezTo>
                    <a:pt x="1453" y="6676"/>
                    <a:pt x="1477" y="6545"/>
                    <a:pt x="1501" y="6402"/>
                  </a:cubicBezTo>
                  <a:cubicBezTo>
                    <a:pt x="1548" y="6438"/>
                    <a:pt x="2203" y="6736"/>
                    <a:pt x="2525" y="6747"/>
                  </a:cubicBezTo>
                  <a:cubicBezTo>
                    <a:pt x="2822" y="6747"/>
                    <a:pt x="3191" y="6676"/>
                    <a:pt x="3382" y="6426"/>
                  </a:cubicBezTo>
                  <a:cubicBezTo>
                    <a:pt x="3560" y="6200"/>
                    <a:pt x="3525" y="5866"/>
                    <a:pt x="3298" y="5688"/>
                  </a:cubicBezTo>
                  <a:cubicBezTo>
                    <a:pt x="3287" y="5676"/>
                    <a:pt x="3275" y="5664"/>
                    <a:pt x="3263" y="5652"/>
                  </a:cubicBezTo>
                  <a:cubicBezTo>
                    <a:pt x="3170" y="5597"/>
                    <a:pt x="3056" y="5574"/>
                    <a:pt x="2933" y="5574"/>
                  </a:cubicBezTo>
                  <a:cubicBezTo>
                    <a:pt x="2553" y="5574"/>
                    <a:pt x="2086" y="5797"/>
                    <a:pt x="1870" y="5985"/>
                  </a:cubicBezTo>
                  <a:cubicBezTo>
                    <a:pt x="1846" y="6009"/>
                    <a:pt x="1572" y="6307"/>
                    <a:pt x="1501" y="6390"/>
                  </a:cubicBezTo>
                  <a:cubicBezTo>
                    <a:pt x="1548" y="6093"/>
                    <a:pt x="1608" y="5795"/>
                    <a:pt x="1667" y="5509"/>
                  </a:cubicBezTo>
                  <a:cubicBezTo>
                    <a:pt x="1751" y="5128"/>
                    <a:pt x="1870" y="4735"/>
                    <a:pt x="2001" y="4366"/>
                  </a:cubicBezTo>
                  <a:cubicBezTo>
                    <a:pt x="2025" y="4378"/>
                    <a:pt x="2703" y="4700"/>
                    <a:pt x="3048" y="4712"/>
                  </a:cubicBezTo>
                  <a:cubicBezTo>
                    <a:pt x="3334" y="4712"/>
                    <a:pt x="3715" y="4628"/>
                    <a:pt x="3894" y="4390"/>
                  </a:cubicBezTo>
                  <a:cubicBezTo>
                    <a:pt x="4072" y="4164"/>
                    <a:pt x="4037" y="3830"/>
                    <a:pt x="3810" y="3640"/>
                  </a:cubicBezTo>
                  <a:cubicBezTo>
                    <a:pt x="3799" y="3640"/>
                    <a:pt x="3787" y="3628"/>
                    <a:pt x="3775" y="3616"/>
                  </a:cubicBezTo>
                  <a:cubicBezTo>
                    <a:pt x="3681" y="3557"/>
                    <a:pt x="3565" y="3533"/>
                    <a:pt x="3441" y="3533"/>
                  </a:cubicBezTo>
                  <a:cubicBezTo>
                    <a:pt x="3062" y="3533"/>
                    <a:pt x="2597" y="3761"/>
                    <a:pt x="2382" y="3950"/>
                  </a:cubicBezTo>
                  <a:cubicBezTo>
                    <a:pt x="2358" y="3973"/>
                    <a:pt x="2060" y="4295"/>
                    <a:pt x="2013" y="4354"/>
                  </a:cubicBezTo>
                  <a:cubicBezTo>
                    <a:pt x="2013" y="4331"/>
                    <a:pt x="2025" y="4307"/>
                    <a:pt x="2025" y="4283"/>
                  </a:cubicBezTo>
                  <a:cubicBezTo>
                    <a:pt x="2179" y="3914"/>
                    <a:pt x="2358" y="3557"/>
                    <a:pt x="2560" y="3223"/>
                  </a:cubicBezTo>
                  <a:cubicBezTo>
                    <a:pt x="2679" y="3033"/>
                    <a:pt x="2798" y="2866"/>
                    <a:pt x="2917" y="2699"/>
                  </a:cubicBezTo>
                  <a:cubicBezTo>
                    <a:pt x="3037" y="2771"/>
                    <a:pt x="3584" y="3104"/>
                    <a:pt x="3894" y="3140"/>
                  </a:cubicBezTo>
                  <a:cubicBezTo>
                    <a:pt x="3957" y="3147"/>
                    <a:pt x="4023" y="3152"/>
                    <a:pt x="4091" y="3152"/>
                  </a:cubicBezTo>
                  <a:cubicBezTo>
                    <a:pt x="4341" y="3152"/>
                    <a:pt x="4606" y="3092"/>
                    <a:pt x="4775" y="2914"/>
                  </a:cubicBezTo>
                  <a:cubicBezTo>
                    <a:pt x="4977" y="2711"/>
                    <a:pt x="4977" y="2378"/>
                    <a:pt x="4775" y="2176"/>
                  </a:cubicBezTo>
                  <a:cubicBezTo>
                    <a:pt x="4763" y="2164"/>
                    <a:pt x="4751" y="2152"/>
                    <a:pt x="4739" y="2140"/>
                  </a:cubicBezTo>
                  <a:cubicBezTo>
                    <a:pt x="4626" y="2050"/>
                    <a:pt x="4468" y="2014"/>
                    <a:pt x="4296" y="2014"/>
                  </a:cubicBezTo>
                  <a:cubicBezTo>
                    <a:pt x="3942" y="2014"/>
                    <a:pt x="3527" y="2166"/>
                    <a:pt x="3310" y="2318"/>
                  </a:cubicBezTo>
                  <a:cubicBezTo>
                    <a:pt x="3298" y="2330"/>
                    <a:pt x="3132" y="2473"/>
                    <a:pt x="3013" y="2568"/>
                  </a:cubicBezTo>
                  <a:cubicBezTo>
                    <a:pt x="3072" y="2497"/>
                    <a:pt x="3120" y="2426"/>
                    <a:pt x="3179" y="2354"/>
                  </a:cubicBezTo>
                  <a:cubicBezTo>
                    <a:pt x="3382" y="2092"/>
                    <a:pt x="3584" y="1866"/>
                    <a:pt x="3763" y="1664"/>
                  </a:cubicBezTo>
                  <a:cubicBezTo>
                    <a:pt x="3870" y="1544"/>
                    <a:pt x="3965" y="1449"/>
                    <a:pt x="4049" y="1354"/>
                  </a:cubicBezTo>
                  <a:cubicBezTo>
                    <a:pt x="4118" y="1359"/>
                    <a:pt x="4279" y="1369"/>
                    <a:pt x="4462" y="1369"/>
                  </a:cubicBezTo>
                  <a:cubicBezTo>
                    <a:pt x="4689" y="1369"/>
                    <a:pt x="4950" y="1354"/>
                    <a:pt x="5108" y="1294"/>
                  </a:cubicBezTo>
                  <a:cubicBezTo>
                    <a:pt x="5382" y="1187"/>
                    <a:pt x="5692" y="985"/>
                    <a:pt x="5787" y="687"/>
                  </a:cubicBezTo>
                  <a:cubicBezTo>
                    <a:pt x="5870" y="413"/>
                    <a:pt x="5715" y="116"/>
                    <a:pt x="5430" y="20"/>
                  </a:cubicBezTo>
                  <a:cubicBezTo>
                    <a:pt x="5418" y="20"/>
                    <a:pt x="5406" y="9"/>
                    <a:pt x="5394" y="9"/>
                  </a:cubicBezTo>
                  <a:cubicBezTo>
                    <a:pt x="5365" y="3"/>
                    <a:pt x="5335" y="0"/>
                    <a:pt x="5305" y="0"/>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4"/>
            <p:cNvSpPr/>
            <p:nvPr/>
          </p:nvSpPr>
          <p:spPr>
            <a:xfrm>
              <a:off x="8307265" y="4430558"/>
              <a:ext cx="76392" cy="124146"/>
            </a:xfrm>
            <a:custGeom>
              <a:avLst/>
              <a:gdLst/>
              <a:ahLst/>
              <a:cxnLst/>
              <a:rect l="l" t="t" r="r" b="b"/>
              <a:pathLst>
                <a:path w="1083" h="1760" extrusionOk="0">
                  <a:moveTo>
                    <a:pt x="423" y="1"/>
                  </a:moveTo>
                  <a:cubicBezTo>
                    <a:pt x="177" y="1"/>
                    <a:pt x="0" y="245"/>
                    <a:pt x="59" y="629"/>
                  </a:cubicBezTo>
                  <a:cubicBezTo>
                    <a:pt x="142" y="1093"/>
                    <a:pt x="583" y="1617"/>
                    <a:pt x="714" y="1760"/>
                  </a:cubicBezTo>
                  <a:lnTo>
                    <a:pt x="773" y="1677"/>
                  </a:lnTo>
                  <a:cubicBezTo>
                    <a:pt x="869" y="1331"/>
                    <a:pt x="1083" y="391"/>
                    <a:pt x="761" y="141"/>
                  </a:cubicBezTo>
                  <a:cubicBezTo>
                    <a:pt x="644" y="45"/>
                    <a:pt x="527" y="1"/>
                    <a:pt x="423"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4"/>
            <p:cNvSpPr/>
            <p:nvPr/>
          </p:nvSpPr>
          <p:spPr>
            <a:xfrm>
              <a:off x="7879729" y="4265074"/>
              <a:ext cx="98329" cy="248504"/>
            </a:xfrm>
            <a:custGeom>
              <a:avLst/>
              <a:gdLst/>
              <a:ahLst/>
              <a:cxnLst/>
              <a:rect l="l" t="t" r="r" b="b"/>
              <a:pathLst>
                <a:path w="1394" h="3523" extrusionOk="0">
                  <a:moveTo>
                    <a:pt x="799" y="1"/>
                  </a:moveTo>
                  <a:cubicBezTo>
                    <a:pt x="751" y="1"/>
                    <a:pt x="703" y="8"/>
                    <a:pt x="655" y="22"/>
                  </a:cubicBezTo>
                  <a:cubicBezTo>
                    <a:pt x="643" y="22"/>
                    <a:pt x="619" y="34"/>
                    <a:pt x="607" y="34"/>
                  </a:cubicBezTo>
                  <a:cubicBezTo>
                    <a:pt x="203" y="201"/>
                    <a:pt x="48" y="987"/>
                    <a:pt x="84" y="1379"/>
                  </a:cubicBezTo>
                  <a:cubicBezTo>
                    <a:pt x="84" y="1414"/>
                    <a:pt x="194" y="1901"/>
                    <a:pt x="213" y="1937"/>
                  </a:cubicBezTo>
                  <a:lnTo>
                    <a:pt x="213" y="1937"/>
                  </a:lnTo>
                  <a:cubicBezTo>
                    <a:pt x="189" y="2065"/>
                    <a:pt x="166" y="2193"/>
                    <a:pt x="143" y="2332"/>
                  </a:cubicBezTo>
                  <a:cubicBezTo>
                    <a:pt x="95" y="2594"/>
                    <a:pt x="48" y="2903"/>
                    <a:pt x="12" y="3237"/>
                  </a:cubicBezTo>
                  <a:cubicBezTo>
                    <a:pt x="12" y="3284"/>
                    <a:pt x="12" y="3344"/>
                    <a:pt x="0" y="3404"/>
                  </a:cubicBezTo>
                  <a:cubicBezTo>
                    <a:pt x="36" y="3475"/>
                    <a:pt x="48" y="3523"/>
                    <a:pt x="48" y="3523"/>
                  </a:cubicBezTo>
                  <a:cubicBezTo>
                    <a:pt x="48" y="3427"/>
                    <a:pt x="48" y="3332"/>
                    <a:pt x="60" y="3237"/>
                  </a:cubicBezTo>
                  <a:cubicBezTo>
                    <a:pt x="84" y="2903"/>
                    <a:pt x="131" y="2606"/>
                    <a:pt x="167" y="2332"/>
                  </a:cubicBezTo>
                  <a:cubicBezTo>
                    <a:pt x="191" y="2177"/>
                    <a:pt x="214" y="2046"/>
                    <a:pt x="238" y="1915"/>
                  </a:cubicBezTo>
                  <a:cubicBezTo>
                    <a:pt x="369" y="1844"/>
                    <a:pt x="905" y="1522"/>
                    <a:pt x="1072" y="1284"/>
                  </a:cubicBezTo>
                  <a:cubicBezTo>
                    <a:pt x="1250" y="1034"/>
                    <a:pt x="1393" y="689"/>
                    <a:pt x="1298" y="391"/>
                  </a:cubicBezTo>
                  <a:cubicBezTo>
                    <a:pt x="1239" y="155"/>
                    <a:pt x="1026" y="1"/>
                    <a:pt x="799"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4"/>
            <p:cNvSpPr/>
            <p:nvPr/>
          </p:nvSpPr>
          <p:spPr>
            <a:xfrm>
              <a:off x="7747822" y="4419342"/>
              <a:ext cx="308319" cy="519227"/>
            </a:xfrm>
            <a:custGeom>
              <a:avLst/>
              <a:gdLst/>
              <a:ahLst/>
              <a:cxnLst/>
              <a:rect l="l" t="t" r="r" b="b"/>
              <a:pathLst>
                <a:path w="4371" h="7361" extrusionOk="0">
                  <a:moveTo>
                    <a:pt x="3071" y="1"/>
                  </a:moveTo>
                  <a:cubicBezTo>
                    <a:pt x="2640" y="1"/>
                    <a:pt x="2164" y="584"/>
                    <a:pt x="2025" y="943"/>
                  </a:cubicBezTo>
                  <a:cubicBezTo>
                    <a:pt x="2013" y="955"/>
                    <a:pt x="1954" y="1169"/>
                    <a:pt x="1918" y="1324"/>
                  </a:cubicBezTo>
                  <a:lnTo>
                    <a:pt x="1858" y="1312"/>
                  </a:lnTo>
                  <a:cubicBezTo>
                    <a:pt x="1846" y="1574"/>
                    <a:pt x="1834" y="1836"/>
                    <a:pt x="1834" y="2121"/>
                  </a:cubicBezTo>
                  <a:cubicBezTo>
                    <a:pt x="1846" y="2526"/>
                    <a:pt x="1882" y="2931"/>
                    <a:pt x="1954" y="3336"/>
                  </a:cubicBezTo>
                  <a:lnTo>
                    <a:pt x="1954" y="3348"/>
                  </a:lnTo>
                  <a:cubicBezTo>
                    <a:pt x="1894" y="3229"/>
                    <a:pt x="1715" y="2919"/>
                    <a:pt x="1692" y="2895"/>
                  </a:cubicBezTo>
                  <a:cubicBezTo>
                    <a:pt x="1481" y="2611"/>
                    <a:pt x="964" y="2206"/>
                    <a:pt x="559" y="2206"/>
                  </a:cubicBezTo>
                  <a:cubicBezTo>
                    <a:pt x="506" y="2206"/>
                    <a:pt x="454" y="2213"/>
                    <a:pt x="406" y="2229"/>
                  </a:cubicBezTo>
                  <a:cubicBezTo>
                    <a:pt x="132" y="2336"/>
                    <a:pt x="1" y="2633"/>
                    <a:pt x="96" y="2907"/>
                  </a:cubicBezTo>
                  <a:cubicBezTo>
                    <a:pt x="108" y="2919"/>
                    <a:pt x="108" y="2943"/>
                    <a:pt x="120" y="2955"/>
                  </a:cubicBezTo>
                  <a:cubicBezTo>
                    <a:pt x="251" y="3241"/>
                    <a:pt x="596" y="3407"/>
                    <a:pt x="882" y="3479"/>
                  </a:cubicBezTo>
                  <a:cubicBezTo>
                    <a:pt x="948" y="3493"/>
                    <a:pt x="1028" y="3499"/>
                    <a:pt x="1115" y="3499"/>
                  </a:cubicBezTo>
                  <a:cubicBezTo>
                    <a:pt x="1464" y="3499"/>
                    <a:pt x="1918" y="3405"/>
                    <a:pt x="1965" y="3395"/>
                  </a:cubicBezTo>
                  <a:cubicBezTo>
                    <a:pt x="2049" y="3800"/>
                    <a:pt x="2168" y="4193"/>
                    <a:pt x="2299" y="4586"/>
                  </a:cubicBezTo>
                  <a:cubicBezTo>
                    <a:pt x="2382" y="4812"/>
                    <a:pt x="2477" y="5038"/>
                    <a:pt x="2561" y="5265"/>
                  </a:cubicBezTo>
                  <a:cubicBezTo>
                    <a:pt x="2501" y="5169"/>
                    <a:pt x="2454" y="5086"/>
                    <a:pt x="2442" y="5074"/>
                  </a:cubicBezTo>
                  <a:cubicBezTo>
                    <a:pt x="2231" y="4790"/>
                    <a:pt x="1714" y="4385"/>
                    <a:pt x="1309" y="4385"/>
                  </a:cubicBezTo>
                  <a:cubicBezTo>
                    <a:pt x="1256" y="4385"/>
                    <a:pt x="1204" y="4392"/>
                    <a:pt x="1156" y="4407"/>
                  </a:cubicBezTo>
                  <a:cubicBezTo>
                    <a:pt x="882" y="4515"/>
                    <a:pt x="751" y="4812"/>
                    <a:pt x="846" y="5086"/>
                  </a:cubicBezTo>
                  <a:cubicBezTo>
                    <a:pt x="858" y="5098"/>
                    <a:pt x="870" y="5122"/>
                    <a:pt x="870" y="5134"/>
                  </a:cubicBezTo>
                  <a:cubicBezTo>
                    <a:pt x="1001" y="5419"/>
                    <a:pt x="1346" y="5586"/>
                    <a:pt x="1632" y="5658"/>
                  </a:cubicBezTo>
                  <a:cubicBezTo>
                    <a:pt x="1699" y="5673"/>
                    <a:pt x="1780" y="5680"/>
                    <a:pt x="1868" y="5680"/>
                  </a:cubicBezTo>
                  <a:cubicBezTo>
                    <a:pt x="2174" y="5680"/>
                    <a:pt x="2560" y="5602"/>
                    <a:pt x="2680" y="5574"/>
                  </a:cubicBezTo>
                  <a:cubicBezTo>
                    <a:pt x="2716" y="5669"/>
                    <a:pt x="2751" y="5753"/>
                    <a:pt x="2787" y="5836"/>
                  </a:cubicBezTo>
                  <a:cubicBezTo>
                    <a:pt x="2966" y="6253"/>
                    <a:pt x="3132" y="6670"/>
                    <a:pt x="3287" y="7074"/>
                  </a:cubicBezTo>
                  <a:cubicBezTo>
                    <a:pt x="3323" y="7170"/>
                    <a:pt x="3358" y="7253"/>
                    <a:pt x="3382" y="7336"/>
                  </a:cubicBezTo>
                  <a:lnTo>
                    <a:pt x="3597" y="7360"/>
                  </a:lnTo>
                  <a:cubicBezTo>
                    <a:pt x="3549" y="7241"/>
                    <a:pt x="3513" y="7122"/>
                    <a:pt x="3466" y="7003"/>
                  </a:cubicBezTo>
                  <a:lnTo>
                    <a:pt x="3466" y="7015"/>
                  </a:lnTo>
                  <a:cubicBezTo>
                    <a:pt x="3299" y="6598"/>
                    <a:pt x="3108" y="6193"/>
                    <a:pt x="2930" y="5777"/>
                  </a:cubicBezTo>
                  <a:cubicBezTo>
                    <a:pt x="2882" y="5658"/>
                    <a:pt x="2823" y="5527"/>
                    <a:pt x="2763" y="5396"/>
                  </a:cubicBezTo>
                  <a:cubicBezTo>
                    <a:pt x="2823" y="5396"/>
                    <a:pt x="3537" y="5288"/>
                    <a:pt x="3811" y="5110"/>
                  </a:cubicBezTo>
                  <a:cubicBezTo>
                    <a:pt x="4049" y="4955"/>
                    <a:pt x="4323" y="4681"/>
                    <a:pt x="4335" y="4372"/>
                  </a:cubicBezTo>
                  <a:cubicBezTo>
                    <a:pt x="4370" y="4074"/>
                    <a:pt x="4156" y="3812"/>
                    <a:pt x="3859" y="3788"/>
                  </a:cubicBezTo>
                  <a:lnTo>
                    <a:pt x="3823" y="3788"/>
                  </a:lnTo>
                  <a:cubicBezTo>
                    <a:pt x="3382" y="3800"/>
                    <a:pt x="2954" y="4467"/>
                    <a:pt x="2846" y="4836"/>
                  </a:cubicBezTo>
                  <a:cubicBezTo>
                    <a:pt x="2835" y="4872"/>
                    <a:pt x="2775" y="5277"/>
                    <a:pt x="2763" y="5372"/>
                  </a:cubicBezTo>
                  <a:cubicBezTo>
                    <a:pt x="2644" y="5098"/>
                    <a:pt x="2525" y="4824"/>
                    <a:pt x="2430" y="4538"/>
                  </a:cubicBezTo>
                  <a:cubicBezTo>
                    <a:pt x="2287" y="4169"/>
                    <a:pt x="2168" y="3788"/>
                    <a:pt x="2073" y="3395"/>
                  </a:cubicBezTo>
                  <a:cubicBezTo>
                    <a:pt x="2096" y="3395"/>
                    <a:pt x="2835" y="3288"/>
                    <a:pt x="3120" y="3110"/>
                  </a:cubicBezTo>
                  <a:cubicBezTo>
                    <a:pt x="3358" y="2943"/>
                    <a:pt x="3620" y="2669"/>
                    <a:pt x="3644" y="2360"/>
                  </a:cubicBezTo>
                  <a:cubicBezTo>
                    <a:pt x="3668" y="2074"/>
                    <a:pt x="3454" y="1812"/>
                    <a:pt x="3168" y="1788"/>
                  </a:cubicBezTo>
                  <a:cubicBezTo>
                    <a:pt x="3144" y="1788"/>
                    <a:pt x="3132" y="1788"/>
                    <a:pt x="3120" y="1776"/>
                  </a:cubicBezTo>
                  <a:cubicBezTo>
                    <a:pt x="2680" y="1800"/>
                    <a:pt x="2263" y="2455"/>
                    <a:pt x="2156" y="2836"/>
                  </a:cubicBezTo>
                  <a:cubicBezTo>
                    <a:pt x="2144" y="2871"/>
                    <a:pt x="2073" y="3300"/>
                    <a:pt x="2073" y="3383"/>
                  </a:cubicBezTo>
                  <a:cubicBezTo>
                    <a:pt x="2061" y="3360"/>
                    <a:pt x="2061" y="3336"/>
                    <a:pt x="2049" y="3312"/>
                  </a:cubicBezTo>
                  <a:cubicBezTo>
                    <a:pt x="1965" y="2919"/>
                    <a:pt x="1918" y="2526"/>
                    <a:pt x="1906" y="2121"/>
                  </a:cubicBezTo>
                  <a:cubicBezTo>
                    <a:pt x="1894" y="1907"/>
                    <a:pt x="1906" y="1693"/>
                    <a:pt x="1906" y="1490"/>
                  </a:cubicBezTo>
                  <a:cubicBezTo>
                    <a:pt x="2049" y="1478"/>
                    <a:pt x="2680" y="1443"/>
                    <a:pt x="2954" y="1312"/>
                  </a:cubicBezTo>
                  <a:cubicBezTo>
                    <a:pt x="3227" y="1181"/>
                    <a:pt x="3513" y="943"/>
                    <a:pt x="3561" y="633"/>
                  </a:cubicBezTo>
                  <a:cubicBezTo>
                    <a:pt x="3620" y="347"/>
                    <a:pt x="3430" y="62"/>
                    <a:pt x="3144" y="14"/>
                  </a:cubicBezTo>
                  <a:cubicBezTo>
                    <a:pt x="3132" y="2"/>
                    <a:pt x="3120" y="2"/>
                    <a:pt x="3108" y="2"/>
                  </a:cubicBezTo>
                  <a:cubicBezTo>
                    <a:pt x="3096" y="1"/>
                    <a:pt x="3083" y="1"/>
                    <a:pt x="3071" y="1"/>
                  </a:cubicBez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4"/>
            <p:cNvSpPr/>
            <p:nvPr/>
          </p:nvSpPr>
          <p:spPr>
            <a:xfrm>
              <a:off x="7852854" y="2324840"/>
              <a:ext cx="310788" cy="311705"/>
            </a:xfrm>
            <a:custGeom>
              <a:avLst/>
              <a:gdLst/>
              <a:ahLst/>
              <a:cxnLst/>
              <a:rect l="l" t="t" r="r" b="b"/>
              <a:pathLst>
                <a:path w="4406" h="4419" fill="none" extrusionOk="0">
                  <a:moveTo>
                    <a:pt x="1703" y="3978"/>
                  </a:moveTo>
                  <a:lnTo>
                    <a:pt x="1774" y="4382"/>
                  </a:lnTo>
                  <a:lnTo>
                    <a:pt x="2239" y="4418"/>
                  </a:lnTo>
                  <a:lnTo>
                    <a:pt x="2370" y="4037"/>
                  </a:lnTo>
                  <a:cubicBezTo>
                    <a:pt x="2524" y="4013"/>
                    <a:pt x="2667" y="3990"/>
                    <a:pt x="2810" y="3942"/>
                  </a:cubicBezTo>
                  <a:lnTo>
                    <a:pt x="3096" y="4228"/>
                  </a:lnTo>
                  <a:lnTo>
                    <a:pt x="3501" y="4001"/>
                  </a:lnTo>
                  <a:lnTo>
                    <a:pt x="3393" y="3609"/>
                  </a:lnTo>
                  <a:cubicBezTo>
                    <a:pt x="3501" y="3501"/>
                    <a:pt x="3608" y="3394"/>
                    <a:pt x="3691" y="3275"/>
                  </a:cubicBezTo>
                  <a:lnTo>
                    <a:pt x="4096" y="3347"/>
                  </a:lnTo>
                  <a:lnTo>
                    <a:pt x="4298" y="2930"/>
                  </a:lnTo>
                  <a:lnTo>
                    <a:pt x="3977" y="2668"/>
                  </a:lnTo>
                  <a:cubicBezTo>
                    <a:pt x="4013" y="2525"/>
                    <a:pt x="4036" y="2370"/>
                    <a:pt x="4036" y="2216"/>
                  </a:cubicBezTo>
                  <a:lnTo>
                    <a:pt x="4405" y="2049"/>
                  </a:lnTo>
                  <a:lnTo>
                    <a:pt x="4334" y="1596"/>
                  </a:lnTo>
                  <a:lnTo>
                    <a:pt x="3917" y="1561"/>
                  </a:lnTo>
                  <a:cubicBezTo>
                    <a:pt x="3858" y="1418"/>
                    <a:pt x="3786" y="1287"/>
                    <a:pt x="3703" y="1168"/>
                  </a:cubicBezTo>
                  <a:lnTo>
                    <a:pt x="3917" y="811"/>
                  </a:lnTo>
                  <a:lnTo>
                    <a:pt x="3596" y="489"/>
                  </a:lnTo>
                  <a:lnTo>
                    <a:pt x="3227" y="703"/>
                  </a:lnTo>
                  <a:cubicBezTo>
                    <a:pt x="3024" y="561"/>
                    <a:pt x="2786" y="465"/>
                    <a:pt x="2536" y="418"/>
                  </a:cubicBezTo>
                  <a:lnTo>
                    <a:pt x="2429" y="1"/>
                  </a:lnTo>
                  <a:lnTo>
                    <a:pt x="1965" y="1"/>
                  </a:lnTo>
                  <a:lnTo>
                    <a:pt x="1869" y="418"/>
                  </a:lnTo>
                  <a:cubicBezTo>
                    <a:pt x="1715" y="441"/>
                    <a:pt x="1584" y="489"/>
                    <a:pt x="1453" y="549"/>
                  </a:cubicBezTo>
                  <a:lnTo>
                    <a:pt x="1119" y="263"/>
                  </a:lnTo>
                  <a:lnTo>
                    <a:pt x="738" y="525"/>
                  </a:lnTo>
                  <a:lnTo>
                    <a:pt x="893" y="930"/>
                  </a:lnTo>
                  <a:cubicBezTo>
                    <a:pt x="798" y="1037"/>
                    <a:pt x="715" y="1156"/>
                    <a:pt x="631" y="1275"/>
                  </a:cubicBezTo>
                  <a:lnTo>
                    <a:pt x="203" y="1227"/>
                  </a:lnTo>
                  <a:lnTo>
                    <a:pt x="48" y="1668"/>
                  </a:lnTo>
                  <a:lnTo>
                    <a:pt x="405" y="1906"/>
                  </a:lnTo>
                  <a:cubicBezTo>
                    <a:pt x="381" y="2001"/>
                    <a:pt x="381" y="2108"/>
                    <a:pt x="381" y="2216"/>
                  </a:cubicBezTo>
                  <a:lnTo>
                    <a:pt x="381" y="2335"/>
                  </a:lnTo>
                  <a:lnTo>
                    <a:pt x="0" y="2549"/>
                  </a:lnTo>
                  <a:lnTo>
                    <a:pt x="119" y="2989"/>
                  </a:lnTo>
                  <a:lnTo>
                    <a:pt x="548" y="2989"/>
                  </a:lnTo>
                  <a:cubicBezTo>
                    <a:pt x="607" y="3120"/>
                    <a:pt x="691" y="3239"/>
                    <a:pt x="774" y="3358"/>
                  </a:cubicBezTo>
                  <a:lnTo>
                    <a:pt x="595" y="3739"/>
                  </a:lnTo>
                  <a:lnTo>
                    <a:pt x="941" y="4037"/>
                  </a:lnTo>
                  <a:lnTo>
                    <a:pt x="1298" y="3799"/>
                  </a:lnTo>
                  <a:moveTo>
                    <a:pt x="3203" y="1656"/>
                  </a:moveTo>
                  <a:cubicBezTo>
                    <a:pt x="3513" y="2204"/>
                    <a:pt x="3322" y="2906"/>
                    <a:pt x="2762" y="3216"/>
                  </a:cubicBezTo>
                  <a:cubicBezTo>
                    <a:pt x="2215" y="3525"/>
                    <a:pt x="1512" y="3335"/>
                    <a:pt x="1203" y="2775"/>
                  </a:cubicBezTo>
                  <a:cubicBezTo>
                    <a:pt x="893" y="2227"/>
                    <a:pt x="1096" y="1525"/>
                    <a:pt x="1643" y="1215"/>
                  </a:cubicBezTo>
                  <a:cubicBezTo>
                    <a:pt x="1810" y="1120"/>
                    <a:pt x="2012" y="1073"/>
                    <a:pt x="2203" y="1073"/>
                  </a:cubicBezTo>
                  <a:cubicBezTo>
                    <a:pt x="2262" y="1073"/>
                    <a:pt x="2310" y="1073"/>
                    <a:pt x="2370" y="1084"/>
                  </a:cubicBezTo>
                  <a:moveTo>
                    <a:pt x="2762" y="1215"/>
                  </a:moveTo>
                  <a:cubicBezTo>
                    <a:pt x="2846" y="1263"/>
                    <a:pt x="2929" y="1323"/>
                    <a:pt x="3001" y="1394"/>
                  </a:cubicBez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4"/>
            <p:cNvSpPr/>
            <p:nvPr/>
          </p:nvSpPr>
          <p:spPr>
            <a:xfrm>
              <a:off x="7930094" y="3978547"/>
              <a:ext cx="310788" cy="312481"/>
            </a:xfrm>
            <a:custGeom>
              <a:avLst/>
              <a:gdLst/>
              <a:ahLst/>
              <a:cxnLst/>
              <a:rect l="l" t="t" r="r" b="b"/>
              <a:pathLst>
                <a:path w="4406" h="4430" fill="none" extrusionOk="0">
                  <a:moveTo>
                    <a:pt x="1703" y="3977"/>
                  </a:moveTo>
                  <a:lnTo>
                    <a:pt x="1763" y="4394"/>
                  </a:lnTo>
                  <a:lnTo>
                    <a:pt x="2227" y="4429"/>
                  </a:lnTo>
                  <a:lnTo>
                    <a:pt x="2358" y="4037"/>
                  </a:lnTo>
                  <a:cubicBezTo>
                    <a:pt x="2513" y="4025"/>
                    <a:pt x="2656" y="3989"/>
                    <a:pt x="2799" y="3941"/>
                  </a:cubicBezTo>
                  <a:lnTo>
                    <a:pt x="3096" y="4239"/>
                  </a:lnTo>
                  <a:lnTo>
                    <a:pt x="3489" y="4001"/>
                  </a:lnTo>
                  <a:lnTo>
                    <a:pt x="3382" y="3608"/>
                  </a:lnTo>
                  <a:cubicBezTo>
                    <a:pt x="3501" y="3513"/>
                    <a:pt x="3596" y="3405"/>
                    <a:pt x="3691" y="3275"/>
                  </a:cubicBezTo>
                  <a:lnTo>
                    <a:pt x="4096" y="3346"/>
                  </a:lnTo>
                  <a:lnTo>
                    <a:pt x="4287" y="2929"/>
                  </a:lnTo>
                  <a:lnTo>
                    <a:pt x="3977" y="2667"/>
                  </a:lnTo>
                  <a:cubicBezTo>
                    <a:pt x="4013" y="2524"/>
                    <a:pt x="4037" y="2382"/>
                    <a:pt x="4037" y="2227"/>
                  </a:cubicBezTo>
                  <a:lnTo>
                    <a:pt x="4406" y="2048"/>
                  </a:lnTo>
                  <a:lnTo>
                    <a:pt x="4323" y="1596"/>
                  </a:lnTo>
                  <a:lnTo>
                    <a:pt x="3906" y="1572"/>
                  </a:lnTo>
                  <a:cubicBezTo>
                    <a:pt x="3858" y="1429"/>
                    <a:pt x="3787" y="1298"/>
                    <a:pt x="3703" y="1179"/>
                  </a:cubicBezTo>
                  <a:lnTo>
                    <a:pt x="3918" y="810"/>
                  </a:lnTo>
                  <a:lnTo>
                    <a:pt x="3596" y="488"/>
                  </a:lnTo>
                  <a:lnTo>
                    <a:pt x="3227" y="703"/>
                  </a:lnTo>
                  <a:cubicBezTo>
                    <a:pt x="3013" y="560"/>
                    <a:pt x="2787" y="465"/>
                    <a:pt x="2537" y="417"/>
                  </a:cubicBezTo>
                  <a:lnTo>
                    <a:pt x="2429" y="0"/>
                  </a:lnTo>
                  <a:lnTo>
                    <a:pt x="1965" y="0"/>
                  </a:lnTo>
                  <a:lnTo>
                    <a:pt x="1858" y="417"/>
                  </a:lnTo>
                  <a:cubicBezTo>
                    <a:pt x="1715" y="453"/>
                    <a:pt x="1584" y="488"/>
                    <a:pt x="1441" y="548"/>
                  </a:cubicBezTo>
                  <a:lnTo>
                    <a:pt x="1120" y="274"/>
                  </a:lnTo>
                  <a:lnTo>
                    <a:pt x="739" y="536"/>
                  </a:lnTo>
                  <a:lnTo>
                    <a:pt x="894" y="941"/>
                  </a:lnTo>
                  <a:cubicBezTo>
                    <a:pt x="798" y="1048"/>
                    <a:pt x="703" y="1155"/>
                    <a:pt x="632" y="1286"/>
                  </a:cubicBezTo>
                  <a:lnTo>
                    <a:pt x="203" y="1239"/>
                  </a:lnTo>
                  <a:lnTo>
                    <a:pt x="36" y="1667"/>
                  </a:lnTo>
                  <a:lnTo>
                    <a:pt x="393" y="1917"/>
                  </a:lnTo>
                  <a:cubicBezTo>
                    <a:pt x="382" y="2012"/>
                    <a:pt x="370" y="2120"/>
                    <a:pt x="370" y="2215"/>
                  </a:cubicBezTo>
                  <a:lnTo>
                    <a:pt x="370" y="2346"/>
                  </a:lnTo>
                  <a:lnTo>
                    <a:pt x="1" y="2560"/>
                  </a:lnTo>
                  <a:lnTo>
                    <a:pt x="120" y="3001"/>
                  </a:lnTo>
                  <a:lnTo>
                    <a:pt x="536" y="3001"/>
                  </a:lnTo>
                  <a:cubicBezTo>
                    <a:pt x="608" y="3132"/>
                    <a:pt x="679" y="3251"/>
                    <a:pt x="774" y="3370"/>
                  </a:cubicBezTo>
                  <a:lnTo>
                    <a:pt x="596" y="3751"/>
                  </a:lnTo>
                  <a:lnTo>
                    <a:pt x="941" y="4048"/>
                  </a:lnTo>
                  <a:lnTo>
                    <a:pt x="1286" y="3798"/>
                  </a:lnTo>
                  <a:moveTo>
                    <a:pt x="3191" y="1655"/>
                  </a:moveTo>
                  <a:cubicBezTo>
                    <a:pt x="3501" y="2203"/>
                    <a:pt x="3310" y="2905"/>
                    <a:pt x="2763" y="3215"/>
                  </a:cubicBezTo>
                  <a:cubicBezTo>
                    <a:pt x="2203" y="3525"/>
                    <a:pt x="1513" y="3334"/>
                    <a:pt x="1203" y="2774"/>
                  </a:cubicBezTo>
                  <a:cubicBezTo>
                    <a:pt x="894" y="2227"/>
                    <a:pt x="1084" y="1524"/>
                    <a:pt x="1632" y="1215"/>
                  </a:cubicBezTo>
                  <a:cubicBezTo>
                    <a:pt x="1810" y="1119"/>
                    <a:pt x="2001" y="1072"/>
                    <a:pt x="2191" y="1072"/>
                  </a:cubicBezTo>
                  <a:cubicBezTo>
                    <a:pt x="2251" y="1072"/>
                    <a:pt x="2310" y="1072"/>
                    <a:pt x="2358" y="1084"/>
                  </a:cubicBezTo>
                  <a:moveTo>
                    <a:pt x="2751" y="1215"/>
                  </a:moveTo>
                  <a:cubicBezTo>
                    <a:pt x="2834" y="1262"/>
                    <a:pt x="2918" y="1322"/>
                    <a:pt x="2989" y="1393"/>
                  </a:cubicBez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4"/>
            <p:cNvSpPr/>
            <p:nvPr/>
          </p:nvSpPr>
          <p:spPr>
            <a:xfrm>
              <a:off x="8148482" y="2202244"/>
              <a:ext cx="310788" cy="312481"/>
            </a:xfrm>
            <a:custGeom>
              <a:avLst/>
              <a:gdLst/>
              <a:ahLst/>
              <a:cxnLst/>
              <a:rect l="l" t="t" r="r" b="b"/>
              <a:pathLst>
                <a:path w="4406" h="4430" fill="none" extrusionOk="0">
                  <a:moveTo>
                    <a:pt x="834" y="775"/>
                  </a:moveTo>
                  <a:lnTo>
                    <a:pt x="893" y="929"/>
                  </a:lnTo>
                  <a:cubicBezTo>
                    <a:pt x="869" y="965"/>
                    <a:pt x="834" y="1001"/>
                    <a:pt x="810" y="1025"/>
                  </a:cubicBezTo>
                  <a:moveTo>
                    <a:pt x="655" y="1239"/>
                  </a:moveTo>
                  <a:cubicBezTo>
                    <a:pt x="643" y="1251"/>
                    <a:pt x="643" y="1263"/>
                    <a:pt x="631" y="1275"/>
                  </a:cubicBezTo>
                  <a:lnTo>
                    <a:pt x="203" y="1227"/>
                  </a:lnTo>
                  <a:lnTo>
                    <a:pt x="36" y="1668"/>
                  </a:lnTo>
                  <a:lnTo>
                    <a:pt x="405" y="1906"/>
                  </a:lnTo>
                  <a:cubicBezTo>
                    <a:pt x="381" y="2013"/>
                    <a:pt x="369" y="2108"/>
                    <a:pt x="369" y="2215"/>
                  </a:cubicBezTo>
                  <a:lnTo>
                    <a:pt x="369" y="2346"/>
                  </a:lnTo>
                  <a:lnTo>
                    <a:pt x="0" y="2549"/>
                  </a:lnTo>
                  <a:lnTo>
                    <a:pt x="119" y="2989"/>
                  </a:lnTo>
                  <a:lnTo>
                    <a:pt x="548" y="2989"/>
                  </a:lnTo>
                  <a:cubicBezTo>
                    <a:pt x="607" y="3132"/>
                    <a:pt x="679" y="3251"/>
                    <a:pt x="774" y="3370"/>
                  </a:cubicBezTo>
                  <a:lnTo>
                    <a:pt x="595" y="3751"/>
                  </a:lnTo>
                  <a:lnTo>
                    <a:pt x="941" y="4049"/>
                  </a:lnTo>
                  <a:lnTo>
                    <a:pt x="1286" y="3799"/>
                  </a:lnTo>
                  <a:cubicBezTo>
                    <a:pt x="1417" y="3870"/>
                    <a:pt x="1548" y="3930"/>
                    <a:pt x="1691" y="3977"/>
                  </a:cubicBezTo>
                  <a:lnTo>
                    <a:pt x="1762" y="4382"/>
                  </a:lnTo>
                  <a:lnTo>
                    <a:pt x="2215" y="4430"/>
                  </a:lnTo>
                  <a:lnTo>
                    <a:pt x="2358" y="4037"/>
                  </a:lnTo>
                  <a:cubicBezTo>
                    <a:pt x="2512" y="4025"/>
                    <a:pt x="2655" y="3989"/>
                    <a:pt x="2798" y="3942"/>
                  </a:cubicBezTo>
                  <a:lnTo>
                    <a:pt x="3084" y="4227"/>
                  </a:lnTo>
                  <a:lnTo>
                    <a:pt x="3489" y="4001"/>
                  </a:lnTo>
                  <a:lnTo>
                    <a:pt x="3382" y="3608"/>
                  </a:lnTo>
                  <a:cubicBezTo>
                    <a:pt x="3501" y="3513"/>
                    <a:pt x="3596" y="3394"/>
                    <a:pt x="3691" y="3275"/>
                  </a:cubicBezTo>
                  <a:lnTo>
                    <a:pt x="4084" y="3346"/>
                  </a:lnTo>
                  <a:lnTo>
                    <a:pt x="4286" y="2930"/>
                  </a:lnTo>
                  <a:lnTo>
                    <a:pt x="3965" y="2668"/>
                  </a:lnTo>
                  <a:cubicBezTo>
                    <a:pt x="4001" y="2525"/>
                    <a:pt x="4024" y="2370"/>
                    <a:pt x="4024" y="2227"/>
                  </a:cubicBezTo>
                  <a:lnTo>
                    <a:pt x="4405" y="2049"/>
                  </a:lnTo>
                  <a:lnTo>
                    <a:pt x="4322" y="1596"/>
                  </a:lnTo>
                  <a:lnTo>
                    <a:pt x="3905" y="1572"/>
                  </a:lnTo>
                  <a:cubicBezTo>
                    <a:pt x="3846" y="1429"/>
                    <a:pt x="3774" y="1298"/>
                    <a:pt x="3691" y="1179"/>
                  </a:cubicBezTo>
                  <a:lnTo>
                    <a:pt x="3905" y="810"/>
                  </a:lnTo>
                  <a:lnTo>
                    <a:pt x="3584" y="489"/>
                  </a:lnTo>
                  <a:lnTo>
                    <a:pt x="3215" y="703"/>
                  </a:lnTo>
                  <a:cubicBezTo>
                    <a:pt x="3012" y="560"/>
                    <a:pt x="2774" y="465"/>
                    <a:pt x="2524" y="417"/>
                  </a:cubicBezTo>
                  <a:lnTo>
                    <a:pt x="2417" y="1"/>
                  </a:lnTo>
                  <a:lnTo>
                    <a:pt x="1965" y="1"/>
                  </a:lnTo>
                  <a:lnTo>
                    <a:pt x="1858" y="417"/>
                  </a:lnTo>
                  <a:cubicBezTo>
                    <a:pt x="1715" y="453"/>
                    <a:pt x="1572" y="489"/>
                    <a:pt x="1441" y="548"/>
                  </a:cubicBezTo>
                  <a:lnTo>
                    <a:pt x="1107" y="263"/>
                  </a:lnTo>
                  <a:lnTo>
                    <a:pt x="738" y="536"/>
                  </a:lnTo>
                  <a:lnTo>
                    <a:pt x="786" y="655"/>
                  </a:lnTo>
                  <a:moveTo>
                    <a:pt x="3322" y="2453"/>
                  </a:moveTo>
                  <a:cubicBezTo>
                    <a:pt x="3298" y="2525"/>
                    <a:pt x="3274" y="2596"/>
                    <a:pt x="3251" y="2668"/>
                  </a:cubicBezTo>
                  <a:moveTo>
                    <a:pt x="3155" y="2834"/>
                  </a:moveTo>
                  <a:cubicBezTo>
                    <a:pt x="2822" y="3370"/>
                    <a:pt x="2108" y="3525"/>
                    <a:pt x="1584" y="3180"/>
                  </a:cubicBezTo>
                  <a:cubicBezTo>
                    <a:pt x="1048" y="2846"/>
                    <a:pt x="893" y="2132"/>
                    <a:pt x="1227" y="1608"/>
                  </a:cubicBezTo>
                  <a:cubicBezTo>
                    <a:pt x="1572" y="1072"/>
                    <a:pt x="2274" y="917"/>
                    <a:pt x="2810" y="1251"/>
                  </a:cubicBezTo>
                  <a:cubicBezTo>
                    <a:pt x="3143" y="1465"/>
                    <a:pt x="3334" y="1822"/>
                    <a:pt x="3334" y="2215"/>
                  </a:cubicBezTo>
                  <a:lnTo>
                    <a:pt x="3334" y="2299"/>
                  </a:ln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4"/>
            <p:cNvSpPr/>
            <p:nvPr/>
          </p:nvSpPr>
          <p:spPr>
            <a:xfrm>
              <a:off x="6166414" y="2812826"/>
              <a:ext cx="580383" cy="582922"/>
            </a:xfrm>
            <a:custGeom>
              <a:avLst/>
              <a:gdLst/>
              <a:ahLst/>
              <a:cxnLst/>
              <a:rect l="l" t="t" r="r" b="b"/>
              <a:pathLst>
                <a:path w="8228" h="8264" fill="none" extrusionOk="0">
                  <a:moveTo>
                    <a:pt x="1477" y="6287"/>
                  </a:moveTo>
                  <a:lnTo>
                    <a:pt x="1132" y="7001"/>
                  </a:lnTo>
                  <a:lnTo>
                    <a:pt x="1786" y="7549"/>
                  </a:lnTo>
                  <a:lnTo>
                    <a:pt x="2417" y="7097"/>
                  </a:lnTo>
                  <a:cubicBezTo>
                    <a:pt x="2667" y="7239"/>
                    <a:pt x="2917" y="7347"/>
                    <a:pt x="3191" y="7418"/>
                  </a:cubicBezTo>
                  <a:lnTo>
                    <a:pt x="3310" y="8192"/>
                  </a:lnTo>
                  <a:lnTo>
                    <a:pt x="4168" y="8263"/>
                  </a:lnTo>
                  <a:lnTo>
                    <a:pt x="4430" y="7537"/>
                  </a:lnTo>
                  <a:cubicBezTo>
                    <a:pt x="4715" y="7513"/>
                    <a:pt x="4989" y="7454"/>
                    <a:pt x="5251" y="7359"/>
                  </a:cubicBezTo>
                  <a:lnTo>
                    <a:pt x="5787" y="7906"/>
                  </a:lnTo>
                  <a:lnTo>
                    <a:pt x="6537" y="7478"/>
                  </a:lnTo>
                  <a:lnTo>
                    <a:pt x="6323" y="6739"/>
                  </a:lnTo>
                  <a:cubicBezTo>
                    <a:pt x="6537" y="6549"/>
                    <a:pt x="6727" y="6346"/>
                    <a:pt x="6894" y="6108"/>
                  </a:cubicBezTo>
                  <a:lnTo>
                    <a:pt x="7656" y="6251"/>
                  </a:lnTo>
                  <a:lnTo>
                    <a:pt x="8013" y="5465"/>
                  </a:lnTo>
                  <a:lnTo>
                    <a:pt x="7418" y="4977"/>
                  </a:lnTo>
                  <a:cubicBezTo>
                    <a:pt x="7489" y="4703"/>
                    <a:pt x="7525" y="4430"/>
                    <a:pt x="7525" y="4144"/>
                  </a:cubicBezTo>
                  <a:lnTo>
                    <a:pt x="8228" y="3822"/>
                  </a:lnTo>
                  <a:lnTo>
                    <a:pt x="8085" y="2977"/>
                  </a:lnTo>
                  <a:lnTo>
                    <a:pt x="7299" y="2917"/>
                  </a:lnTo>
                  <a:cubicBezTo>
                    <a:pt x="7204" y="2656"/>
                    <a:pt x="7073" y="2417"/>
                    <a:pt x="6918" y="2179"/>
                  </a:cubicBezTo>
                  <a:lnTo>
                    <a:pt x="7311" y="1513"/>
                  </a:lnTo>
                  <a:lnTo>
                    <a:pt x="6704" y="905"/>
                  </a:lnTo>
                  <a:lnTo>
                    <a:pt x="6025" y="1310"/>
                  </a:lnTo>
                  <a:cubicBezTo>
                    <a:pt x="5632" y="1036"/>
                    <a:pt x="5192" y="858"/>
                    <a:pt x="4727" y="774"/>
                  </a:cubicBezTo>
                  <a:lnTo>
                    <a:pt x="4525" y="0"/>
                  </a:lnTo>
                  <a:lnTo>
                    <a:pt x="3668" y="0"/>
                  </a:lnTo>
                  <a:lnTo>
                    <a:pt x="3477" y="774"/>
                  </a:lnTo>
                  <a:cubicBezTo>
                    <a:pt x="3203" y="834"/>
                    <a:pt x="2953" y="917"/>
                    <a:pt x="2703" y="1024"/>
                  </a:cubicBezTo>
                  <a:lnTo>
                    <a:pt x="2084" y="489"/>
                  </a:lnTo>
                  <a:lnTo>
                    <a:pt x="1382" y="989"/>
                  </a:lnTo>
                  <a:lnTo>
                    <a:pt x="1679" y="1739"/>
                  </a:lnTo>
                  <a:cubicBezTo>
                    <a:pt x="1489" y="1941"/>
                    <a:pt x="1322" y="2155"/>
                    <a:pt x="1179" y="2382"/>
                  </a:cubicBezTo>
                  <a:lnTo>
                    <a:pt x="370" y="2298"/>
                  </a:lnTo>
                  <a:lnTo>
                    <a:pt x="84" y="3108"/>
                  </a:lnTo>
                  <a:lnTo>
                    <a:pt x="751" y="3560"/>
                  </a:lnTo>
                  <a:cubicBezTo>
                    <a:pt x="715" y="3751"/>
                    <a:pt x="703" y="3941"/>
                    <a:pt x="703" y="4132"/>
                  </a:cubicBezTo>
                  <a:cubicBezTo>
                    <a:pt x="703" y="4215"/>
                    <a:pt x="703" y="4287"/>
                    <a:pt x="715" y="4370"/>
                  </a:cubicBezTo>
                  <a:lnTo>
                    <a:pt x="0" y="4763"/>
                  </a:lnTo>
                  <a:lnTo>
                    <a:pt x="227" y="5596"/>
                  </a:lnTo>
                  <a:lnTo>
                    <a:pt x="1024" y="5584"/>
                  </a:lnTo>
                  <a:cubicBezTo>
                    <a:pt x="1108" y="5775"/>
                    <a:pt x="1215" y="5954"/>
                    <a:pt x="1334" y="6120"/>
                  </a:cubicBezTo>
                  <a:moveTo>
                    <a:pt x="3394" y="2120"/>
                  </a:moveTo>
                  <a:cubicBezTo>
                    <a:pt x="3489" y="2084"/>
                    <a:pt x="3584" y="2060"/>
                    <a:pt x="3679" y="2036"/>
                  </a:cubicBezTo>
                  <a:moveTo>
                    <a:pt x="4203" y="1989"/>
                  </a:moveTo>
                  <a:cubicBezTo>
                    <a:pt x="5382" y="2048"/>
                    <a:pt x="6299" y="3048"/>
                    <a:pt x="6251" y="4227"/>
                  </a:cubicBezTo>
                  <a:cubicBezTo>
                    <a:pt x="6192" y="5418"/>
                    <a:pt x="5192" y="6323"/>
                    <a:pt x="4013" y="6275"/>
                  </a:cubicBezTo>
                  <a:cubicBezTo>
                    <a:pt x="2822" y="6216"/>
                    <a:pt x="1917" y="5215"/>
                    <a:pt x="1965" y="4037"/>
                  </a:cubicBezTo>
                  <a:cubicBezTo>
                    <a:pt x="2001" y="3227"/>
                    <a:pt x="2501" y="2501"/>
                    <a:pt x="3239" y="2179"/>
                  </a:cubicBezTo>
                </a:path>
              </a:pathLst>
            </a:custGeom>
            <a:noFill/>
            <a:ln w="387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4"/>
            <p:cNvSpPr/>
            <p:nvPr/>
          </p:nvSpPr>
          <p:spPr>
            <a:xfrm>
              <a:off x="6986074" y="3053856"/>
              <a:ext cx="59745" cy="39572"/>
            </a:xfrm>
            <a:custGeom>
              <a:avLst/>
              <a:gdLst/>
              <a:ahLst/>
              <a:cxnLst/>
              <a:rect l="l" t="t" r="r" b="b"/>
              <a:pathLst>
                <a:path w="847" h="561" fill="none" extrusionOk="0">
                  <a:moveTo>
                    <a:pt x="846" y="560"/>
                  </a:moveTo>
                  <a:lnTo>
                    <a:pt x="1" y="1"/>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4"/>
            <p:cNvSpPr/>
            <p:nvPr/>
          </p:nvSpPr>
          <p:spPr>
            <a:xfrm>
              <a:off x="7134770" y="2963144"/>
              <a:ext cx="16012" cy="13543"/>
            </a:xfrm>
            <a:custGeom>
              <a:avLst/>
              <a:gdLst/>
              <a:ahLst/>
              <a:cxnLst/>
              <a:rect l="l" t="t" r="r" b="b"/>
              <a:pathLst>
                <a:path w="227" h="192" fill="none" extrusionOk="0">
                  <a:moveTo>
                    <a:pt x="227" y="191"/>
                  </a:moveTo>
                  <a:lnTo>
                    <a:pt x="0" y="1"/>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4"/>
            <p:cNvSpPr/>
            <p:nvPr/>
          </p:nvSpPr>
          <p:spPr>
            <a:xfrm>
              <a:off x="6850922" y="3287339"/>
              <a:ext cx="124358" cy="31107"/>
            </a:xfrm>
            <a:custGeom>
              <a:avLst/>
              <a:gdLst/>
              <a:ahLst/>
              <a:cxnLst/>
              <a:rect l="l" t="t" r="r" b="b"/>
              <a:pathLst>
                <a:path w="1763" h="441" fill="none" extrusionOk="0">
                  <a:moveTo>
                    <a:pt x="1762" y="441"/>
                  </a:moveTo>
                  <a:lnTo>
                    <a:pt x="0" y="0"/>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4"/>
            <p:cNvSpPr/>
            <p:nvPr/>
          </p:nvSpPr>
          <p:spPr>
            <a:xfrm>
              <a:off x="7007941" y="2890983"/>
              <a:ext cx="949082" cy="1192578"/>
            </a:xfrm>
            <a:custGeom>
              <a:avLst/>
              <a:gdLst/>
              <a:ahLst/>
              <a:cxnLst/>
              <a:rect l="l" t="t" r="r" b="b"/>
              <a:pathLst>
                <a:path w="13455" h="16907" extrusionOk="0">
                  <a:moveTo>
                    <a:pt x="10895" y="3274"/>
                  </a:moveTo>
                  <a:cubicBezTo>
                    <a:pt x="10002" y="3953"/>
                    <a:pt x="6954" y="5834"/>
                    <a:pt x="4846" y="7132"/>
                  </a:cubicBezTo>
                  <a:lnTo>
                    <a:pt x="4275" y="7489"/>
                  </a:lnTo>
                  <a:cubicBezTo>
                    <a:pt x="4834" y="7120"/>
                    <a:pt x="5489" y="6691"/>
                    <a:pt x="6216" y="6191"/>
                  </a:cubicBezTo>
                  <a:cubicBezTo>
                    <a:pt x="6585" y="5953"/>
                    <a:pt x="6978" y="5679"/>
                    <a:pt x="7370" y="5417"/>
                  </a:cubicBezTo>
                  <a:cubicBezTo>
                    <a:pt x="7787" y="5167"/>
                    <a:pt x="8180" y="4929"/>
                    <a:pt x="8549" y="4691"/>
                  </a:cubicBezTo>
                  <a:cubicBezTo>
                    <a:pt x="9121" y="4322"/>
                    <a:pt x="9585" y="4024"/>
                    <a:pt x="9930" y="3786"/>
                  </a:cubicBezTo>
                  <a:cubicBezTo>
                    <a:pt x="10240" y="3595"/>
                    <a:pt x="10561" y="3417"/>
                    <a:pt x="10895" y="3274"/>
                  </a:cubicBezTo>
                  <a:close/>
                  <a:moveTo>
                    <a:pt x="4930" y="8167"/>
                  </a:moveTo>
                  <a:lnTo>
                    <a:pt x="4930" y="8167"/>
                  </a:lnTo>
                  <a:cubicBezTo>
                    <a:pt x="4430" y="8489"/>
                    <a:pt x="3965" y="8787"/>
                    <a:pt x="3549" y="9072"/>
                  </a:cubicBezTo>
                  <a:cubicBezTo>
                    <a:pt x="3120" y="9322"/>
                    <a:pt x="2751" y="9537"/>
                    <a:pt x="2429" y="9703"/>
                  </a:cubicBezTo>
                  <a:cubicBezTo>
                    <a:pt x="3048" y="9310"/>
                    <a:pt x="3977" y="8751"/>
                    <a:pt x="4930" y="8167"/>
                  </a:cubicBezTo>
                  <a:close/>
                  <a:moveTo>
                    <a:pt x="11835" y="8858"/>
                  </a:moveTo>
                  <a:cubicBezTo>
                    <a:pt x="11240" y="9275"/>
                    <a:pt x="10418" y="9787"/>
                    <a:pt x="9549" y="10311"/>
                  </a:cubicBezTo>
                  <a:cubicBezTo>
                    <a:pt x="10192" y="9894"/>
                    <a:pt x="10883" y="9465"/>
                    <a:pt x="11621" y="9001"/>
                  </a:cubicBezTo>
                  <a:lnTo>
                    <a:pt x="11835" y="8858"/>
                  </a:lnTo>
                  <a:close/>
                  <a:moveTo>
                    <a:pt x="12812" y="5810"/>
                  </a:moveTo>
                  <a:lnTo>
                    <a:pt x="12812" y="5810"/>
                  </a:lnTo>
                  <a:cubicBezTo>
                    <a:pt x="12133" y="6310"/>
                    <a:pt x="9990" y="7584"/>
                    <a:pt x="8073" y="8715"/>
                  </a:cubicBezTo>
                  <a:cubicBezTo>
                    <a:pt x="6501" y="9644"/>
                    <a:pt x="5323" y="10358"/>
                    <a:pt x="4442" y="10894"/>
                  </a:cubicBezTo>
                  <a:cubicBezTo>
                    <a:pt x="4894" y="10608"/>
                    <a:pt x="5430" y="10263"/>
                    <a:pt x="6073" y="9846"/>
                  </a:cubicBezTo>
                  <a:cubicBezTo>
                    <a:pt x="7525" y="8894"/>
                    <a:pt x="9168" y="7822"/>
                    <a:pt x="10514" y="7013"/>
                  </a:cubicBezTo>
                  <a:cubicBezTo>
                    <a:pt x="11871" y="6203"/>
                    <a:pt x="12514" y="5905"/>
                    <a:pt x="12812" y="5810"/>
                  </a:cubicBezTo>
                  <a:close/>
                  <a:moveTo>
                    <a:pt x="5406" y="9906"/>
                  </a:moveTo>
                  <a:cubicBezTo>
                    <a:pt x="4751" y="10322"/>
                    <a:pt x="4108" y="10739"/>
                    <a:pt x="3572" y="11084"/>
                  </a:cubicBezTo>
                  <a:cubicBezTo>
                    <a:pt x="4096" y="10739"/>
                    <a:pt x="4715" y="10334"/>
                    <a:pt x="5406" y="9906"/>
                  </a:cubicBezTo>
                  <a:close/>
                  <a:moveTo>
                    <a:pt x="10526" y="12239"/>
                  </a:moveTo>
                  <a:cubicBezTo>
                    <a:pt x="9990" y="12585"/>
                    <a:pt x="9156" y="13085"/>
                    <a:pt x="8394" y="13549"/>
                  </a:cubicBezTo>
                  <a:lnTo>
                    <a:pt x="8299" y="13609"/>
                  </a:lnTo>
                  <a:cubicBezTo>
                    <a:pt x="9121" y="13073"/>
                    <a:pt x="9966" y="12537"/>
                    <a:pt x="10526" y="12239"/>
                  </a:cubicBezTo>
                  <a:close/>
                  <a:moveTo>
                    <a:pt x="10585" y="11513"/>
                  </a:moveTo>
                  <a:cubicBezTo>
                    <a:pt x="9966" y="11918"/>
                    <a:pt x="9073" y="12454"/>
                    <a:pt x="8252" y="12966"/>
                  </a:cubicBezTo>
                  <a:cubicBezTo>
                    <a:pt x="7644" y="13335"/>
                    <a:pt x="7120" y="13656"/>
                    <a:pt x="6656" y="13954"/>
                  </a:cubicBezTo>
                  <a:cubicBezTo>
                    <a:pt x="7918" y="13132"/>
                    <a:pt x="9573" y="12073"/>
                    <a:pt x="10585" y="11513"/>
                  </a:cubicBezTo>
                  <a:close/>
                  <a:moveTo>
                    <a:pt x="6716" y="14275"/>
                  </a:moveTo>
                  <a:cubicBezTo>
                    <a:pt x="5894" y="14835"/>
                    <a:pt x="4989" y="15430"/>
                    <a:pt x="4358" y="15799"/>
                  </a:cubicBezTo>
                  <a:cubicBezTo>
                    <a:pt x="4930" y="15406"/>
                    <a:pt x="5823" y="14847"/>
                    <a:pt x="6716" y="14275"/>
                  </a:cubicBezTo>
                  <a:close/>
                  <a:moveTo>
                    <a:pt x="10561" y="15871"/>
                  </a:moveTo>
                  <a:lnTo>
                    <a:pt x="10561" y="15871"/>
                  </a:lnTo>
                  <a:cubicBezTo>
                    <a:pt x="10585" y="15895"/>
                    <a:pt x="10609" y="15918"/>
                    <a:pt x="10633" y="15930"/>
                  </a:cubicBezTo>
                  <a:cubicBezTo>
                    <a:pt x="10609" y="15918"/>
                    <a:pt x="10573" y="15895"/>
                    <a:pt x="10561" y="15871"/>
                  </a:cubicBezTo>
                  <a:close/>
                  <a:moveTo>
                    <a:pt x="6426" y="1"/>
                  </a:moveTo>
                  <a:cubicBezTo>
                    <a:pt x="6271" y="1"/>
                    <a:pt x="5821" y="166"/>
                    <a:pt x="3787" y="1405"/>
                  </a:cubicBezTo>
                  <a:cubicBezTo>
                    <a:pt x="3537" y="1559"/>
                    <a:pt x="3299" y="1714"/>
                    <a:pt x="3060" y="1857"/>
                  </a:cubicBezTo>
                  <a:cubicBezTo>
                    <a:pt x="3906" y="1202"/>
                    <a:pt x="3977" y="1107"/>
                    <a:pt x="3894" y="952"/>
                  </a:cubicBezTo>
                  <a:cubicBezTo>
                    <a:pt x="3870" y="905"/>
                    <a:pt x="3822" y="869"/>
                    <a:pt x="3775" y="857"/>
                  </a:cubicBezTo>
                  <a:cubicBezTo>
                    <a:pt x="3763" y="855"/>
                    <a:pt x="3750" y="853"/>
                    <a:pt x="3737" y="853"/>
                  </a:cubicBezTo>
                  <a:cubicBezTo>
                    <a:pt x="3622" y="853"/>
                    <a:pt x="3460" y="953"/>
                    <a:pt x="3001" y="1274"/>
                  </a:cubicBezTo>
                  <a:cubicBezTo>
                    <a:pt x="2846" y="1393"/>
                    <a:pt x="2691" y="1500"/>
                    <a:pt x="2525" y="1595"/>
                  </a:cubicBezTo>
                  <a:cubicBezTo>
                    <a:pt x="2514" y="1592"/>
                    <a:pt x="2504" y="1590"/>
                    <a:pt x="2494" y="1590"/>
                  </a:cubicBezTo>
                  <a:cubicBezTo>
                    <a:pt x="2469" y="1590"/>
                    <a:pt x="2446" y="1599"/>
                    <a:pt x="2429" y="1607"/>
                  </a:cubicBezTo>
                  <a:cubicBezTo>
                    <a:pt x="2358" y="1655"/>
                    <a:pt x="2322" y="1750"/>
                    <a:pt x="2370" y="1821"/>
                  </a:cubicBezTo>
                  <a:cubicBezTo>
                    <a:pt x="2394" y="1857"/>
                    <a:pt x="2429" y="1893"/>
                    <a:pt x="2477" y="1905"/>
                  </a:cubicBezTo>
                  <a:cubicBezTo>
                    <a:pt x="1215" y="2869"/>
                    <a:pt x="1048" y="3036"/>
                    <a:pt x="1167" y="3226"/>
                  </a:cubicBezTo>
                  <a:cubicBezTo>
                    <a:pt x="1179" y="3274"/>
                    <a:pt x="1215" y="3298"/>
                    <a:pt x="1263" y="3310"/>
                  </a:cubicBezTo>
                  <a:cubicBezTo>
                    <a:pt x="1274" y="3313"/>
                    <a:pt x="1286" y="3314"/>
                    <a:pt x="1298" y="3314"/>
                  </a:cubicBezTo>
                  <a:cubicBezTo>
                    <a:pt x="1334" y="3314"/>
                    <a:pt x="1370" y="3301"/>
                    <a:pt x="1405" y="3274"/>
                  </a:cubicBezTo>
                  <a:cubicBezTo>
                    <a:pt x="1632" y="3119"/>
                    <a:pt x="1858" y="2976"/>
                    <a:pt x="2084" y="2833"/>
                  </a:cubicBezTo>
                  <a:lnTo>
                    <a:pt x="2084" y="2833"/>
                  </a:lnTo>
                  <a:cubicBezTo>
                    <a:pt x="286" y="4072"/>
                    <a:pt x="358" y="4203"/>
                    <a:pt x="441" y="4346"/>
                  </a:cubicBezTo>
                  <a:cubicBezTo>
                    <a:pt x="465" y="4381"/>
                    <a:pt x="501" y="4405"/>
                    <a:pt x="536" y="4417"/>
                  </a:cubicBezTo>
                  <a:cubicBezTo>
                    <a:pt x="552" y="4422"/>
                    <a:pt x="566" y="4425"/>
                    <a:pt x="584" y="4425"/>
                  </a:cubicBezTo>
                  <a:cubicBezTo>
                    <a:pt x="703" y="4425"/>
                    <a:pt x="963" y="4267"/>
                    <a:pt x="2572" y="3250"/>
                  </a:cubicBezTo>
                  <a:cubicBezTo>
                    <a:pt x="3703" y="2524"/>
                    <a:pt x="5620" y="1286"/>
                    <a:pt x="6501" y="857"/>
                  </a:cubicBezTo>
                  <a:lnTo>
                    <a:pt x="6501" y="857"/>
                  </a:lnTo>
                  <a:cubicBezTo>
                    <a:pt x="5489" y="1643"/>
                    <a:pt x="2572" y="3536"/>
                    <a:pt x="655" y="4738"/>
                  </a:cubicBezTo>
                  <a:cubicBezTo>
                    <a:pt x="584" y="4786"/>
                    <a:pt x="560" y="4881"/>
                    <a:pt x="596" y="4953"/>
                  </a:cubicBezTo>
                  <a:cubicBezTo>
                    <a:pt x="632" y="5000"/>
                    <a:pt x="691" y="5048"/>
                    <a:pt x="751" y="5060"/>
                  </a:cubicBezTo>
                  <a:cubicBezTo>
                    <a:pt x="766" y="5064"/>
                    <a:pt x="785" y="5066"/>
                    <a:pt x="806" y="5066"/>
                  </a:cubicBezTo>
                  <a:cubicBezTo>
                    <a:pt x="911" y="5066"/>
                    <a:pt x="1080" y="5016"/>
                    <a:pt x="1298" y="4917"/>
                  </a:cubicBezTo>
                  <a:lnTo>
                    <a:pt x="1298" y="4917"/>
                  </a:lnTo>
                  <a:cubicBezTo>
                    <a:pt x="322" y="5619"/>
                    <a:pt x="370" y="5703"/>
                    <a:pt x="429" y="5822"/>
                  </a:cubicBezTo>
                  <a:cubicBezTo>
                    <a:pt x="453" y="5858"/>
                    <a:pt x="501" y="5893"/>
                    <a:pt x="548" y="5905"/>
                  </a:cubicBezTo>
                  <a:cubicBezTo>
                    <a:pt x="563" y="5909"/>
                    <a:pt x="579" y="5911"/>
                    <a:pt x="598" y="5911"/>
                  </a:cubicBezTo>
                  <a:cubicBezTo>
                    <a:pt x="916" y="5911"/>
                    <a:pt x="1868" y="5324"/>
                    <a:pt x="4644" y="3560"/>
                  </a:cubicBezTo>
                  <a:cubicBezTo>
                    <a:pt x="5692" y="2881"/>
                    <a:pt x="7001" y="2060"/>
                    <a:pt x="7871" y="1548"/>
                  </a:cubicBezTo>
                  <a:lnTo>
                    <a:pt x="7871" y="1548"/>
                  </a:lnTo>
                  <a:cubicBezTo>
                    <a:pt x="6227" y="2691"/>
                    <a:pt x="2572" y="5000"/>
                    <a:pt x="96" y="6524"/>
                  </a:cubicBezTo>
                  <a:cubicBezTo>
                    <a:pt x="60" y="6548"/>
                    <a:pt x="36" y="6584"/>
                    <a:pt x="24" y="6620"/>
                  </a:cubicBezTo>
                  <a:cubicBezTo>
                    <a:pt x="0" y="6703"/>
                    <a:pt x="48" y="6786"/>
                    <a:pt x="131" y="6810"/>
                  </a:cubicBezTo>
                  <a:cubicBezTo>
                    <a:pt x="145" y="6814"/>
                    <a:pt x="154" y="6817"/>
                    <a:pt x="165" y="6817"/>
                  </a:cubicBezTo>
                  <a:cubicBezTo>
                    <a:pt x="184" y="6817"/>
                    <a:pt x="205" y="6809"/>
                    <a:pt x="251" y="6786"/>
                  </a:cubicBezTo>
                  <a:lnTo>
                    <a:pt x="274" y="6774"/>
                  </a:lnTo>
                  <a:cubicBezTo>
                    <a:pt x="381" y="6727"/>
                    <a:pt x="572" y="6608"/>
                    <a:pt x="977" y="6381"/>
                  </a:cubicBezTo>
                  <a:lnTo>
                    <a:pt x="2763" y="5334"/>
                  </a:lnTo>
                  <a:cubicBezTo>
                    <a:pt x="4370" y="4393"/>
                    <a:pt x="6656" y="3048"/>
                    <a:pt x="8228" y="2143"/>
                  </a:cubicBezTo>
                  <a:lnTo>
                    <a:pt x="8228" y="2143"/>
                  </a:lnTo>
                  <a:cubicBezTo>
                    <a:pt x="6287" y="3464"/>
                    <a:pt x="2965" y="5548"/>
                    <a:pt x="620" y="7001"/>
                  </a:cubicBezTo>
                  <a:cubicBezTo>
                    <a:pt x="548" y="7048"/>
                    <a:pt x="524" y="7132"/>
                    <a:pt x="572" y="7203"/>
                  </a:cubicBezTo>
                  <a:cubicBezTo>
                    <a:pt x="596" y="7251"/>
                    <a:pt x="632" y="7286"/>
                    <a:pt x="679" y="7298"/>
                  </a:cubicBezTo>
                  <a:cubicBezTo>
                    <a:pt x="694" y="7302"/>
                    <a:pt x="711" y="7306"/>
                    <a:pt x="735" y="7306"/>
                  </a:cubicBezTo>
                  <a:cubicBezTo>
                    <a:pt x="863" y="7306"/>
                    <a:pt x="1208" y="7193"/>
                    <a:pt x="2727" y="6334"/>
                  </a:cubicBezTo>
                  <a:lnTo>
                    <a:pt x="2727" y="6334"/>
                  </a:lnTo>
                  <a:lnTo>
                    <a:pt x="512" y="7751"/>
                  </a:lnTo>
                  <a:cubicBezTo>
                    <a:pt x="441" y="7798"/>
                    <a:pt x="417" y="7894"/>
                    <a:pt x="465" y="7965"/>
                  </a:cubicBezTo>
                  <a:cubicBezTo>
                    <a:pt x="489" y="8013"/>
                    <a:pt x="548" y="8048"/>
                    <a:pt x="596" y="8060"/>
                  </a:cubicBezTo>
                  <a:cubicBezTo>
                    <a:pt x="614" y="8065"/>
                    <a:pt x="637" y="8068"/>
                    <a:pt x="664" y="8068"/>
                  </a:cubicBezTo>
                  <a:cubicBezTo>
                    <a:pt x="826" y="8068"/>
                    <a:pt x="1155" y="7963"/>
                    <a:pt x="1870" y="7596"/>
                  </a:cubicBezTo>
                  <a:lnTo>
                    <a:pt x="1870" y="7596"/>
                  </a:lnTo>
                  <a:lnTo>
                    <a:pt x="870" y="8239"/>
                  </a:lnTo>
                  <a:cubicBezTo>
                    <a:pt x="798" y="8286"/>
                    <a:pt x="774" y="8382"/>
                    <a:pt x="822" y="8453"/>
                  </a:cubicBezTo>
                  <a:cubicBezTo>
                    <a:pt x="853" y="8499"/>
                    <a:pt x="903" y="8526"/>
                    <a:pt x="955" y="8526"/>
                  </a:cubicBezTo>
                  <a:cubicBezTo>
                    <a:pt x="983" y="8526"/>
                    <a:pt x="1011" y="8518"/>
                    <a:pt x="1036" y="8501"/>
                  </a:cubicBezTo>
                  <a:cubicBezTo>
                    <a:pt x="4287" y="6477"/>
                    <a:pt x="9418" y="3381"/>
                    <a:pt x="10716" y="2798"/>
                  </a:cubicBezTo>
                  <a:lnTo>
                    <a:pt x="10716" y="2798"/>
                  </a:lnTo>
                  <a:cubicBezTo>
                    <a:pt x="10418" y="3060"/>
                    <a:pt x="10109" y="3310"/>
                    <a:pt x="9776" y="3536"/>
                  </a:cubicBezTo>
                  <a:cubicBezTo>
                    <a:pt x="9144" y="3905"/>
                    <a:pt x="8299" y="4441"/>
                    <a:pt x="7239" y="5155"/>
                  </a:cubicBezTo>
                  <a:cubicBezTo>
                    <a:pt x="5966" y="5929"/>
                    <a:pt x="4584" y="6727"/>
                    <a:pt x="3418" y="7405"/>
                  </a:cubicBezTo>
                  <a:cubicBezTo>
                    <a:pt x="1751" y="8370"/>
                    <a:pt x="953" y="8918"/>
                    <a:pt x="1024" y="9037"/>
                  </a:cubicBezTo>
                  <a:cubicBezTo>
                    <a:pt x="1060" y="9096"/>
                    <a:pt x="1108" y="9132"/>
                    <a:pt x="1179" y="9156"/>
                  </a:cubicBezTo>
                  <a:cubicBezTo>
                    <a:pt x="1198" y="9159"/>
                    <a:pt x="1219" y="9161"/>
                    <a:pt x="1242" y="9161"/>
                  </a:cubicBezTo>
                  <a:cubicBezTo>
                    <a:pt x="1432" y="9161"/>
                    <a:pt x="1750" y="9028"/>
                    <a:pt x="2239" y="8763"/>
                  </a:cubicBezTo>
                  <a:lnTo>
                    <a:pt x="2239" y="8763"/>
                  </a:lnTo>
                  <a:cubicBezTo>
                    <a:pt x="858" y="9632"/>
                    <a:pt x="882" y="9668"/>
                    <a:pt x="965" y="9810"/>
                  </a:cubicBezTo>
                  <a:cubicBezTo>
                    <a:pt x="977" y="9846"/>
                    <a:pt x="1013" y="9870"/>
                    <a:pt x="1060" y="9882"/>
                  </a:cubicBezTo>
                  <a:cubicBezTo>
                    <a:pt x="1075" y="9887"/>
                    <a:pt x="1090" y="9890"/>
                    <a:pt x="1105" y="9890"/>
                  </a:cubicBezTo>
                  <a:cubicBezTo>
                    <a:pt x="1127" y="9890"/>
                    <a:pt x="1151" y="9884"/>
                    <a:pt x="1179" y="9870"/>
                  </a:cubicBezTo>
                  <a:cubicBezTo>
                    <a:pt x="3096" y="8751"/>
                    <a:pt x="7085" y="6417"/>
                    <a:pt x="9621" y="4953"/>
                  </a:cubicBezTo>
                  <a:lnTo>
                    <a:pt x="9621" y="4953"/>
                  </a:lnTo>
                  <a:cubicBezTo>
                    <a:pt x="8442" y="5703"/>
                    <a:pt x="6942" y="6608"/>
                    <a:pt x="5692" y="7358"/>
                  </a:cubicBezTo>
                  <a:cubicBezTo>
                    <a:pt x="4572" y="8036"/>
                    <a:pt x="3513" y="8667"/>
                    <a:pt x="2751" y="9156"/>
                  </a:cubicBezTo>
                  <a:cubicBezTo>
                    <a:pt x="2334" y="9406"/>
                    <a:pt x="2036" y="9608"/>
                    <a:pt x="1834" y="9751"/>
                  </a:cubicBezTo>
                  <a:cubicBezTo>
                    <a:pt x="1560" y="9941"/>
                    <a:pt x="1382" y="10060"/>
                    <a:pt x="1477" y="10215"/>
                  </a:cubicBezTo>
                  <a:cubicBezTo>
                    <a:pt x="1501" y="10275"/>
                    <a:pt x="1548" y="10311"/>
                    <a:pt x="1608" y="10322"/>
                  </a:cubicBezTo>
                  <a:cubicBezTo>
                    <a:pt x="1627" y="10327"/>
                    <a:pt x="1649" y="10330"/>
                    <a:pt x="1674" y="10330"/>
                  </a:cubicBezTo>
                  <a:cubicBezTo>
                    <a:pt x="1773" y="10330"/>
                    <a:pt x="1917" y="10291"/>
                    <a:pt x="2108" y="10215"/>
                  </a:cubicBezTo>
                  <a:lnTo>
                    <a:pt x="2108" y="10215"/>
                  </a:lnTo>
                  <a:cubicBezTo>
                    <a:pt x="2001" y="10311"/>
                    <a:pt x="1905" y="10418"/>
                    <a:pt x="1858" y="10549"/>
                  </a:cubicBezTo>
                  <a:cubicBezTo>
                    <a:pt x="1834" y="10620"/>
                    <a:pt x="1834" y="10680"/>
                    <a:pt x="1870" y="10739"/>
                  </a:cubicBezTo>
                  <a:cubicBezTo>
                    <a:pt x="1901" y="10794"/>
                    <a:pt x="1953" y="10823"/>
                    <a:pt x="2005" y="10823"/>
                  </a:cubicBezTo>
                  <a:cubicBezTo>
                    <a:pt x="2032" y="10823"/>
                    <a:pt x="2060" y="10815"/>
                    <a:pt x="2084" y="10799"/>
                  </a:cubicBezTo>
                  <a:cubicBezTo>
                    <a:pt x="5370" y="8846"/>
                    <a:pt x="10085" y="6084"/>
                    <a:pt x="11788" y="5143"/>
                  </a:cubicBezTo>
                  <a:lnTo>
                    <a:pt x="11788" y="5143"/>
                  </a:lnTo>
                  <a:cubicBezTo>
                    <a:pt x="10240" y="6370"/>
                    <a:pt x="5120" y="9406"/>
                    <a:pt x="1739" y="11334"/>
                  </a:cubicBezTo>
                  <a:cubicBezTo>
                    <a:pt x="1703" y="11358"/>
                    <a:pt x="1679" y="11382"/>
                    <a:pt x="1667" y="11430"/>
                  </a:cubicBezTo>
                  <a:cubicBezTo>
                    <a:pt x="1655" y="11465"/>
                    <a:pt x="1667" y="11513"/>
                    <a:pt x="1679" y="11549"/>
                  </a:cubicBezTo>
                  <a:cubicBezTo>
                    <a:pt x="1715" y="11596"/>
                    <a:pt x="1763" y="11632"/>
                    <a:pt x="1822" y="11644"/>
                  </a:cubicBezTo>
                  <a:cubicBezTo>
                    <a:pt x="1839" y="11649"/>
                    <a:pt x="1858" y="11651"/>
                    <a:pt x="1880" y="11651"/>
                  </a:cubicBezTo>
                  <a:cubicBezTo>
                    <a:pt x="2016" y="11651"/>
                    <a:pt x="2259" y="11557"/>
                    <a:pt x="2608" y="11382"/>
                  </a:cubicBezTo>
                  <a:lnTo>
                    <a:pt x="2608" y="11382"/>
                  </a:lnTo>
                  <a:cubicBezTo>
                    <a:pt x="1846" y="11930"/>
                    <a:pt x="1905" y="12025"/>
                    <a:pt x="1965" y="12144"/>
                  </a:cubicBezTo>
                  <a:cubicBezTo>
                    <a:pt x="1989" y="12180"/>
                    <a:pt x="2036" y="12216"/>
                    <a:pt x="2084" y="12227"/>
                  </a:cubicBezTo>
                  <a:cubicBezTo>
                    <a:pt x="2093" y="12229"/>
                    <a:pt x="2103" y="12230"/>
                    <a:pt x="2114" y="12230"/>
                  </a:cubicBezTo>
                  <a:cubicBezTo>
                    <a:pt x="2250" y="12230"/>
                    <a:pt x="2555" y="12087"/>
                    <a:pt x="3239" y="11668"/>
                  </a:cubicBezTo>
                  <a:lnTo>
                    <a:pt x="3239" y="11668"/>
                  </a:lnTo>
                  <a:cubicBezTo>
                    <a:pt x="2096" y="12418"/>
                    <a:pt x="1953" y="12632"/>
                    <a:pt x="2048" y="12799"/>
                  </a:cubicBezTo>
                  <a:cubicBezTo>
                    <a:pt x="2084" y="12847"/>
                    <a:pt x="2144" y="12894"/>
                    <a:pt x="2203" y="12906"/>
                  </a:cubicBezTo>
                  <a:cubicBezTo>
                    <a:pt x="2220" y="12910"/>
                    <a:pt x="2239" y="12912"/>
                    <a:pt x="2261" y="12912"/>
                  </a:cubicBezTo>
                  <a:cubicBezTo>
                    <a:pt x="2582" y="12912"/>
                    <a:pt x="3461" y="12502"/>
                    <a:pt x="4977" y="11632"/>
                  </a:cubicBezTo>
                  <a:lnTo>
                    <a:pt x="4977" y="11632"/>
                  </a:lnTo>
                  <a:lnTo>
                    <a:pt x="4572" y="11894"/>
                  </a:lnTo>
                  <a:cubicBezTo>
                    <a:pt x="3799" y="12358"/>
                    <a:pt x="3048" y="12811"/>
                    <a:pt x="2370" y="13204"/>
                  </a:cubicBezTo>
                  <a:cubicBezTo>
                    <a:pt x="2298" y="13251"/>
                    <a:pt x="2275" y="13347"/>
                    <a:pt x="2322" y="13418"/>
                  </a:cubicBezTo>
                  <a:cubicBezTo>
                    <a:pt x="2346" y="13454"/>
                    <a:pt x="2382" y="13478"/>
                    <a:pt x="2417" y="13489"/>
                  </a:cubicBezTo>
                  <a:cubicBezTo>
                    <a:pt x="2432" y="13492"/>
                    <a:pt x="2445" y="13495"/>
                    <a:pt x="2461" y="13495"/>
                  </a:cubicBezTo>
                  <a:cubicBezTo>
                    <a:pt x="2575" y="13495"/>
                    <a:pt x="2832" y="13353"/>
                    <a:pt x="4799" y="12108"/>
                  </a:cubicBezTo>
                  <a:cubicBezTo>
                    <a:pt x="5727" y="11549"/>
                    <a:pt x="6847" y="10870"/>
                    <a:pt x="7942" y="10180"/>
                  </a:cubicBezTo>
                  <a:cubicBezTo>
                    <a:pt x="8775" y="9656"/>
                    <a:pt x="9478" y="9215"/>
                    <a:pt x="10073" y="8834"/>
                  </a:cubicBezTo>
                  <a:cubicBezTo>
                    <a:pt x="10811" y="8394"/>
                    <a:pt x="11478" y="8025"/>
                    <a:pt x="11966" y="7775"/>
                  </a:cubicBezTo>
                  <a:lnTo>
                    <a:pt x="11966" y="7775"/>
                  </a:lnTo>
                  <a:cubicBezTo>
                    <a:pt x="10192" y="8941"/>
                    <a:pt x="5858" y="11727"/>
                    <a:pt x="2775" y="13692"/>
                  </a:cubicBezTo>
                  <a:cubicBezTo>
                    <a:pt x="2703" y="13740"/>
                    <a:pt x="2679" y="13823"/>
                    <a:pt x="2727" y="13894"/>
                  </a:cubicBezTo>
                  <a:cubicBezTo>
                    <a:pt x="2751" y="13954"/>
                    <a:pt x="2798" y="13990"/>
                    <a:pt x="2858" y="14001"/>
                  </a:cubicBezTo>
                  <a:cubicBezTo>
                    <a:pt x="2878" y="14006"/>
                    <a:pt x="2900" y="14009"/>
                    <a:pt x="2926" y="14009"/>
                  </a:cubicBezTo>
                  <a:cubicBezTo>
                    <a:pt x="3085" y="14009"/>
                    <a:pt x="3361" y="13913"/>
                    <a:pt x="3751" y="13728"/>
                  </a:cubicBezTo>
                  <a:lnTo>
                    <a:pt x="3751" y="13728"/>
                  </a:lnTo>
                  <a:cubicBezTo>
                    <a:pt x="2763" y="14335"/>
                    <a:pt x="2751" y="14430"/>
                    <a:pt x="2846" y="14573"/>
                  </a:cubicBezTo>
                  <a:cubicBezTo>
                    <a:pt x="2870" y="14621"/>
                    <a:pt x="2906" y="14644"/>
                    <a:pt x="2941" y="14656"/>
                  </a:cubicBezTo>
                  <a:cubicBezTo>
                    <a:pt x="2953" y="14659"/>
                    <a:pt x="2964" y="14661"/>
                    <a:pt x="2977" y="14661"/>
                  </a:cubicBezTo>
                  <a:cubicBezTo>
                    <a:pt x="3081" y="14661"/>
                    <a:pt x="3335" y="14509"/>
                    <a:pt x="5549" y="13132"/>
                  </a:cubicBezTo>
                  <a:cubicBezTo>
                    <a:pt x="7478" y="11930"/>
                    <a:pt x="10871" y="9822"/>
                    <a:pt x="12002" y="9310"/>
                  </a:cubicBezTo>
                  <a:lnTo>
                    <a:pt x="12002" y="9310"/>
                  </a:lnTo>
                  <a:cubicBezTo>
                    <a:pt x="10871" y="10275"/>
                    <a:pt x="6144" y="13180"/>
                    <a:pt x="3096" y="14990"/>
                  </a:cubicBezTo>
                  <a:cubicBezTo>
                    <a:pt x="3025" y="15037"/>
                    <a:pt x="3001" y="15121"/>
                    <a:pt x="3037" y="15204"/>
                  </a:cubicBezTo>
                  <a:cubicBezTo>
                    <a:pt x="3060" y="15252"/>
                    <a:pt x="3108" y="15287"/>
                    <a:pt x="3168" y="15299"/>
                  </a:cubicBezTo>
                  <a:cubicBezTo>
                    <a:pt x="3184" y="15302"/>
                    <a:pt x="3202" y="15305"/>
                    <a:pt x="3229" y="15305"/>
                  </a:cubicBezTo>
                  <a:cubicBezTo>
                    <a:pt x="3338" y="15305"/>
                    <a:pt x="3584" y="15250"/>
                    <a:pt x="4370" y="14847"/>
                  </a:cubicBezTo>
                  <a:lnTo>
                    <a:pt x="4370" y="14847"/>
                  </a:lnTo>
                  <a:lnTo>
                    <a:pt x="3489" y="15418"/>
                  </a:lnTo>
                  <a:lnTo>
                    <a:pt x="2906" y="15787"/>
                  </a:lnTo>
                  <a:cubicBezTo>
                    <a:pt x="2644" y="15966"/>
                    <a:pt x="2572" y="16014"/>
                    <a:pt x="2656" y="16145"/>
                  </a:cubicBezTo>
                  <a:cubicBezTo>
                    <a:pt x="2679" y="16180"/>
                    <a:pt x="2715" y="16216"/>
                    <a:pt x="2763" y="16228"/>
                  </a:cubicBezTo>
                  <a:cubicBezTo>
                    <a:pt x="2775" y="16230"/>
                    <a:pt x="2788" y="16232"/>
                    <a:pt x="2803" y="16232"/>
                  </a:cubicBezTo>
                  <a:cubicBezTo>
                    <a:pt x="2993" y="16232"/>
                    <a:pt x="3428" y="16010"/>
                    <a:pt x="4489" y="15347"/>
                  </a:cubicBezTo>
                  <a:lnTo>
                    <a:pt x="4489" y="15347"/>
                  </a:lnTo>
                  <a:cubicBezTo>
                    <a:pt x="3382" y="16085"/>
                    <a:pt x="3358" y="16228"/>
                    <a:pt x="3441" y="16371"/>
                  </a:cubicBezTo>
                  <a:cubicBezTo>
                    <a:pt x="3465" y="16418"/>
                    <a:pt x="3513" y="16454"/>
                    <a:pt x="3572" y="16466"/>
                  </a:cubicBezTo>
                  <a:cubicBezTo>
                    <a:pt x="3589" y="16470"/>
                    <a:pt x="3607" y="16473"/>
                    <a:pt x="3627" y="16473"/>
                  </a:cubicBezTo>
                  <a:cubicBezTo>
                    <a:pt x="3771" y="16473"/>
                    <a:pt x="4022" y="16362"/>
                    <a:pt x="4418" y="16133"/>
                  </a:cubicBezTo>
                  <a:lnTo>
                    <a:pt x="4418" y="16133"/>
                  </a:lnTo>
                  <a:cubicBezTo>
                    <a:pt x="4132" y="16383"/>
                    <a:pt x="4084" y="16537"/>
                    <a:pt x="4156" y="16657"/>
                  </a:cubicBezTo>
                  <a:cubicBezTo>
                    <a:pt x="4179" y="16703"/>
                    <a:pt x="4227" y="16729"/>
                    <a:pt x="4277" y="16729"/>
                  </a:cubicBezTo>
                  <a:cubicBezTo>
                    <a:pt x="4305" y="16729"/>
                    <a:pt x="4333" y="16721"/>
                    <a:pt x="4358" y="16704"/>
                  </a:cubicBezTo>
                  <a:lnTo>
                    <a:pt x="8323" y="14418"/>
                  </a:lnTo>
                  <a:lnTo>
                    <a:pt x="8323" y="14418"/>
                  </a:lnTo>
                  <a:cubicBezTo>
                    <a:pt x="5311" y="16466"/>
                    <a:pt x="5334" y="16502"/>
                    <a:pt x="5430" y="16680"/>
                  </a:cubicBezTo>
                  <a:cubicBezTo>
                    <a:pt x="5465" y="16740"/>
                    <a:pt x="5513" y="16776"/>
                    <a:pt x="5573" y="16788"/>
                  </a:cubicBezTo>
                  <a:cubicBezTo>
                    <a:pt x="5588" y="16791"/>
                    <a:pt x="5604" y="16792"/>
                    <a:pt x="5622" y="16792"/>
                  </a:cubicBezTo>
                  <a:cubicBezTo>
                    <a:pt x="5931" y="16792"/>
                    <a:pt x="6675" y="16310"/>
                    <a:pt x="8216" y="15264"/>
                  </a:cubicBezTo>
                  <a:cubicBezTo>
                    <a:pt x="8442" y="15109"/>
                    <a:pt x="8680" y="14954"/>
                    <a:pt x="8918" y="14787"/>
                  </a:cubicBezTo>
                  <a:lnTo>
                    <a:pt x="8918" y="14787"/>
                  </a:lnTo>
                  <a:lnTo>
                    <a:pt x="8502" y="15085"/>
                  </a:lnTo>
                  <a:cubicBezTo>
                    <a:pt x="7120" y="16085"/>
                    <a:pt x="6466" y="16633"/>
                    <a:pt x="6525" y="16752"/>
                  </a:cubicBezTo>
                  <a:cubicBezTo>
                    <a:pt x="6561" y="16788"/>
                    <a:pt x="6597" y="16823"/>
                    <a:pt x="6656" y="16835"/>
                  </a:cubicBezTo>
                  <a:cubicBezTo>
                    <a:pt x="6671" y="16838"/>
                    <a:pt x="6687" y="16840"/>
                    <a:pt x="6704" y="16840"/>
                  </a:cubicBezTo>
                  <a:cubicBezTo>
                    <a:pt x="6941" y="16840"/>
                    <a:pt x="7452" y="16526"/>
                    <a:pt x="8883" y="15561"/>
                  </a:cubicBezTo>
                  <a:cubicBezTo>
                    <a:pt x="9144" y="15394"/>
                    <a:pt x="9442" y="15192"/>
                    <a:pt x="9716" y="15013"/>
                  </a:cubicBezTo>
                  <a:lnTo>
                    <a:pt x="9716" y="15013"/>
                  </a:lnTo>
                  <a:cubicBezTo>
                    <a:pt x="7966" y="16442"/>
                    <a:pt x="7978" y="16478"/>
                    <a:pt x="8073" y="16633"/>
                  </a:cubicBezTo>
                  <a:cubicBezTo>
                    <a:pt x="8097" y="16668"/>
                    <a:pt x="8132" y="16692"/>
                    <a:pt x="8180" y="16704"/>
                  </a:cubicBezTo>
                  <a:cubicBezTo>
                    <a:pt x="8189" y="16709"/>
                    <a:pt x="8201" y="16714"/>
                    <a:pt x="8221" y="16714"/>
                  </a:cubicBezTo>
                  <a:cubicBezTo>
                    <a:pt x="8303" y="16714"/>
                    <a:pt x="8521" y="16636"/>
                    <a:pt x="9275" y="16168"/>
                  </a:cubicBezTo>
                  <a:lnTo>
                    <a:pt x="9275" y="16168"/>
                  </a:lnTo>
                  <a:cubicBezTo>
                    <a:pt x="8847" y="16668"/>
                    <a:pt x="8871" y="16716"/>
                    <a:pt x="8930" y="16811"/>
                  </a:cubicBezTo>
                  <a:cubicBezTo>
                    <a:pt x="8942" y="16847"/>
                    <a:pt x="8978" y="16883"/>
                    <a:pt x="9025" y="16895"/>
                  </a:cubicBezTo>
                  <a:lnTo>
                    <a:pt x="9061" y="16895"/>
                  </a:lnTo>
                  <a:lnTo>
                    <a:pt x="9061" y="16907"/>
                  </a:lnTo>
                  <a:cubicBezTo>
                    <a:pt x="9085" y="16907"/>
                    <a:pt x="9109" y="16907"/>
                    <a:pt x="9133" y="16895"/>
                  </a:cubicBezTo>
                  <a:cubicBezTo>
                    <a:pt x="9811" y="16478"/>
                    <a:pt x="10585" y="16026"/>
                    <a:pt x="10716" y="15966"/>
                  </a:cubicBezTo>
                  <a:cubicBezTo>
                    <a:pt x="10740" y="15966"/>
                    <a:pt x="10752" y="15954"/>
                    <a:pt x="10764" y="15942"/>
                  </a:cubicBezTo>
                  <a:lnTo>
                    <a:pt x="10776" y="15942"/>
                  </a:lnTo>
                  <a:cubicBezTo>
                    <a:pt x="10847" y="15906"/>
                    <a:pt x="10871" y="15811"/>
                    <a:pt x="10823" y="15728"/>
                  </a:cubicBezTo>
                  <a:cubicBezTo>
                    <a:pt x="10799" y="15692"/>
                    <a:pt x="10764" y="15668"/>
                    <a:pt x="10728" y="15656"/>
                  </a:cubicBezTo>
                  <a:cubicBezTo>
                    <a:pt x="10718" y="15655"/>
                    <a:pt x="10708" y="15653"/>
                    <a:pt x="10697" y="15653"/>
                  </a:cubicBezTo>
                  <a:cubicBezTo>
                    <a:pt x="10630" y="15653"/>
                    <a:pt x="10495" y="15713"/>
                    <a:pt x="9680" y="16192"/>
                  </a:cubicBezTo>
                  <a:cubicBezTo>
                    <a:pt x="9811" y="16061"/>
                    <a:pt x="9954" y="15895"/>
                    <a:pt x="10133" y="15704"/>
                  </a:cubicBezTo>
                  <a:cubicBezTo>
                    <a:pt x="10347" y="15478"/>
                    <a:pt x="10371" y="15454"/>
                    <a:pt x="10311" y="15347"/>
                  </a:cubicBezTo>
                  <a:lnTo>
                    <a:pt x="10299" y="15347"/>
                  </a:lnTo>
                  <a:cubicBezTo>
                    <a:pt x="10269" y="15301"/>
                    <a:pt x="10218" y="15274"/>
                    <a:pt x="10167" y="15274"/>
                  </a:cubicBezTo>
                  <a:cubicBezTo>
                    <a:pt x="10139" y="15274"/>
                    <a:pt x="10110" y="15282"/>
                    <a:pt x="10085" y="15299"/>
                  </a:cubicBezTo>
                  <a:cubicBezTo>
                    <a:pt x="9787" y="15490"/>
                    <a:pt x="9478" y="15692"/>
                    <a:pt x="9192" y="15871"/>
                  </a:cubicBezTo>
                  <a:cubicBezTo>
                    <a:pt x="9537" y="15573"/>
                    <a:pt x="9930" y="15252"/>
                    <a:pt x="10216" y="15025"/>
                  </a:cubicBezTo>
                  <a:cubicBezTo>
                    <a:pt x="10835" y="14513"/>
                    <a:pt x="11121" y="14228"/>
                    <a:pt x="11073" y="14132"/>
                  </a:cubicBezTo>
                  <a:cubicBezTo>
                    <a:pt x="11049" y="14097"/>
                    <a:pt x="11002" y="14061"/>
                    <a:pt x="10942" y="14049"/>
                  </a:cubicBezTo>
                  <a:cubicBezTo>
                    <a:pt x="10928" y="14045"/>
                    <a:pt x="10912" y="14044"/>
                    <a:pt x="10894" y="14044"/>
                  </a:cubicBezTo>
                  <a:cubicBezTo>
                    <a:pt x="10679" y="14044"/>
                    <a:pt x="10208" y="14320"/>
                    <a:pt x="8966" y="15144"/>
                  </a:cubicBezTo>
                  <a:cubicBezTo>
                    <a:pt x="10811" y="13811"/>
                    <a:pt x="10811" y="13799"/>
                    <a:pt x="10716" y="13644"/>
                  </a:cubicBezTo>
                  <a:cubicBezTo>
                    <a:pt x="10692" y="13597"/>
                    <a:pt x="10645" y="13561"/>
                    <a:pt x="10585" y="13549"/>
                  </a:cubicBezTo>
                  <a:cubicBezTo>
                    <a:pt x="10570" y="13546"/>
                    <a:pt x="10553" y="13544"/>
                    <a:pt x="10534" y="13544"/>
                  </a:cubicBezTo>
                  <a:cubicBezTo>
                    <a:pt x="10240" y="13544"/>
                    <a:pt x="9550" y="13995"/>
                    <a:pt x="8037" y="15025"/>
                  </a:cubicBezTo>
                  <a:cubicBezTo>
                    <a:pt x="7728" y="15228"/>
                    <a:pt x="7370" y="15466"/>
                    <a:pt x="7037" y="15692"/>
                  </a:cubicBezTo>
                  <a:cubicBezTo>
                    <a:pt x="7763" y="15180"/>
                    <a:pt x="8656" y="14585"/>
                    <a:pt x="9359" y="14109"/>
                  </a:cubicBezTo>
                  <a:cubicBezTo>
                    <a:pt x="9966" y="13692"/>
                    <a:pt x="10538" y="13311"/>
                    <a:pt x="10942" y="13025"/>
                  </a:cubicBezTo>
                  <a:cubicBezTo>
                    <a:pt x="11169" y="12870"/>
                    <a:pt x="11323" y="12763"/>
                    <a:pt x="11442" y="12680"/>
                  </a:cubicBezTo>
                  <a:cubicBezTo>
                    <a:pt x="11621" y="12549"/>
                    <a:pt x="11728" y="12466"/>
                    <a:pt x="11645" y="12335"/>
                  </a:cubicBezTo>
                  <a:cubicBezTo>
                    <a:pt x="11633" y="12299"/>
                    <a:pt x="11597" y="12275"/>
                    <a:pt x="11550" y="12263"/>
                  </a:cubicBezTo>
                  <a:cubicBezTo>
                    <a:pt x="11535" y="12258"/>
                    <a:pt x="11518" y="12255"/>
                    <a:pt x="11501" y="12255"/>
                  </a:cubicBezTo>
                  <a:cubicBezTo>
                    <a:pt x="11476" y="12255"/>
                    <a:pt x="11451" y="12261"/>
                    <a:pt x="11430" y="12275"/>
                  </a:cubicBezTo>
                  <a:lnTo>
                    <a:pt x="5894" y="15466"/>
                  </a:lnTo>
                  <a:cubicBezTo>
                    <a:pt x="6716" y="14942"/>
                    <a:pt x="7740" y="14323"/>
                    <a:pt x="8549" y="13835"/>
                  </a:cubicBezTo>
                  <a:cubicBezTo>
                    <a:pt x="11371" y="12132"/>
                    <a:pt x="11454" y="12025"/>
                    <a:pt x="11335" y="11823"/>
                  </a:cubicBezTo>
                  <a:cubicBezTo>
                    <a:pt x="11300" y="11763"/>
                    <a:pt x="11252" y="11727"/>
                    <a:pt x="11180" y="11715"/>
                  </a:cubicBezTo>
                  <a:cubicBezTo>
                    <a:pt x="11158" y="11710"/>
                    <a:pt x="11132" y="11707"/>
                    <a:pt x="11103" y="11707"/>
                  </a:cubicBezTo>
                  <a:cubicBezTo>
                    <a:pt x="11008" y="11707"/>
                    <a:pt x="10877" y="11738"/>
                    <a:pt x="10704" y="11811"/>
                  </a:cubicBezTo>
                  <a:cubicBezTo>
                    <a:pt x="11764" y="11132"/>
                    <a:pt x="11776" y="11073"/>
                    <a:pt x="11692" y="10930"/>
                  </a:cubicBezTo>
                  <a:cubicBezTo>
                    <a:pt x="11657" y="10870"/>
                    <a:pt x="11609" y="10834"/>
                    <a:pt x="11550" y="10822"/>
                  </a:cubicBezTo>
                  <a:cubicBezTo>
                    <a:pt x="11532" y="10818"/>
                    <a:pt x="11511" y="10815"/>
                    <a:pt x="11488" y="10815"/>
                  </a:cubicBezTo>
                  <a:cubicBezTo>
                    <a:pt x="11340" y="10815"/>
                    <a:pt x="11086" y="10911"/>
                    <a:pt x="10716" y="11096"/>
                  </a:cubicBezTo>
                  <a:cubicBezTo>
                    <a:pt x="11026" y="10894"/>
                    <a:pt x="11288" y="10727"/>
                    <a:pt x="11490" y="10584"/>
                  </a:cubicBezTo>
                  <a:cubicBezTo>
                    <a:pt x="11692" y="10441"/>
                    <a:pt x="11847" y="10334"/>
                    <a:pt x="11954" y="10263"/>
                  </a:cubicBezTo>
                  <a:cubicBezTo>
                    <a:pt x="12133" y="10144"/>
                    <a:pt x="12240" y="10060"/>
                    <a:pt x="12169" y="9930"/>
                  </a:cubicBezTo>
                  <a:lnTo>
                    <a:pt x="12157" y="9930"/>
                  </a:lnTo>
                  <a:cubicBezTo>
                    <a:pt x="12127" y="9878"/>
                    <a:pt x="12080" y="9854"/>
                    <a:pt x="12032" y="9854"/>
                  </a:cubicBezTo>
                  <a:cubicBezTo>
                    <a:pt x="12001" y="9854"/>
                    <a:pt x="11970" y="9864"/>
                    <a:pt x="11942" y="9882"/>
                  </a:cubicBezTo>
                  <a:cubicBezTo>
                    <a:pt x="10835" y="10596"/>
                    <a:pt x="9454" y="11465"/>
                    <a:pt x="8121" y="12287"/>
                  </a:cubicBezTo>
                  <a:cubicBezTo>
                    <a:pt x="12740" y="9394"/>
                    <a:pt x="12621" y="9179"/>
                    <a:pt x="12514" y="8989"/>
                  </a:cubicBezTo>
                  <a:cubicBezTo>
                    <a:pt x="12478" y="8941"/>
                    <a:pt x="12443" y="8918"/>
                    <a:pt x="12383" y="8906"/>
                  </a:cubicBezTo>
                  <a:cubicBezTo>
                    <a:pt x="12377" y="8900"/>
                    <a:pt x="12368" y="8897"/>
                    <a:pt x="12358" y="8897"/>
                  </a:cubicBezTo>
                  <a:cubicBezTo>
                    <a:pt x="12347" y="8897"/>
                    <a:pt x="12335" y="8900"/>
                    <a:pt x="12323" y="8906"/>
                  </a:cubicBezTo>
                  <a:cubicBezTo>
                    <a:pt x="13014" y="8394"/>
                    <a:pt x="13193" y="8120"/>
                    <a:pt x="13074" y="7917"/>
                  </a:cubicBezTo>
                  <a:cubicBezTo>
                    <a:pt x="13050" y="7882"/>
                    <a:pt x="13026" y="7858"/>
                    <a:pt x="12978" y="7846"/>
                  </a:cubicBezTo>
                  <a:cubicBezTo>
                    <a:pt x="12977" y="7846"/>
                    <a:pt x="12976" y="7846"/>
                    <a:pt x="12975" y="7846"/>
                  </a:cubicBezTo>
                  <a:cubicBezTo>
                    <a:pt x="12910" y="7846"/>
                    <a:pt x="12388" y="8144"/>
                    <a:pt x="11442" y="8751"/>
                  </a:cubicBezTo>
                  <a:cubicBezTo>
                    <a:pt x="9799" y="9787"/>
                    <a:pt x="6120" y="12120"/>
                    <a:pt x="4156" y="13180"/>
                  </a:cubicBezTo>
                  <a:cubicBezTo>
                    <a:pt x="5120" y="12561"/>
                    <a:pt x="6537" y="11656"/>
                    <a:pt x="7942" y="10751"/>
                  </a:cubicBezTo>
                  <a:cubicBezTo>
                    <a:pt x="9406" y="9810"/>
                    <a:pt x="10561" y="9060"/>
                    <a:pt x="11395" y="8513"/>
                  </a:cubicBezTo>
                  <a:cubicBezTo>
                    <a:pt x="12514" y="7786"/>
                    <a:pt x="13050" y="7358"/>
                    <a:pt x="12978" y="7251"/>
                  </a:cubicBezTo>
                  <a:cubicBezTo>
                    <a:pt x="12954" y="7203"/>
                    <a:pt x="12907" y="7167"/>
                    <a:pt x="12847" y="7155"/>
                  </a:cubicBezTo>
                  <a:cubicBezTo>
                    <a:pt x="12825" y="7153"/>
                    <a:pt x="12802" y="7152"/>
                    <a:pt x="12779" y="7152"/>
                  </a:cubicBezTo>
                  <a:cubicBezTo>
                    <a:pt x="12668" y="7152"/>
                    <a:pt x="12553" y="7175"/>
                    <a:pt x="12454" y="7215"/>
                  </a:cubicBezTo>
                  <a:cubicBezTo>
                    <a:pt x="13312" y="6584"/>
                    <a:pt x="13252" y="6465"/>
                    <a:pt x="13181" y="6358"/>
                  </a:cubicBezTo>
                  <a:cubicBezTo>
                    <a:pt x="13169" y="6322"/>
                    <a:pt x="13133" y="6298"/>
                    <a:pt x="13085" y="6286"/>
                  </a:cubicBezTo>
                  <a:cubicBezTo>
                    <a:pt x="13084" y="6286"/>
                    <a:pt x="13082" y="6286"/>
                    <a:pt x="13079" y="6286"/>
                  </a:cubicBezTo>
                  <a:cubicBezTo>
                    <a:pt x="13017" y="6286"/>
                    <a:pt x="12734" y="6441"/>
                    <a:pt x="12240" y="6762"/>
                  </a:cubicBezTo>
                  <a:cubicBezTo>
                    <a:pt x="11109" y="7489"/>
                    <a:pt x="8752" y="9001"/>
                    <a:pt x="6608" y="10299"/>
                  </a:cubicBezTo>
                  <a:cubicBezTo>
                    <a:pt x="3989" y="11882"/>
                    <a:pt x="2929" y="12394"/>
                    <a:pt x="2513" y="12549"/>
                  </a:cubicBezTo>
                  <a:cubicBezTo>
                    <a:pt x="3275" y="11918"/>
                    <a:pt x="6096" y="10251"/>
                    <a:pt x="8228" y="8989"/>
                  </a:cubicBezTo>
                  <a:cubicBezTo>
                    <a:pt x="13312" y="5977"/>
                    <a:pt x="13455" y="5822"/>
                    <a:pt x="13312" y="5572"/>
                  </a:cubicBezTo>
                  <a:cubicBezTo>
                    <a:pt x="13276" y="5512"/>
                    <a:pt x="13216" y="5465"/>
                    <a:pt x="13145" y="5453"/>
                  </a:cubicBezTo>
                  <a:cubicBezTo>
                    <a:pt x="13122" y="5448"/>
                    <a:pt x="13097" y="5446"/>
                    <a:pt x="13070" y="5446"/>
                  </a:cubicBezTo>
                  <a:cubicBezTo>
                    <a:pt x="12880" y="5446"/>
                    <a:pt x="12571" y="5553"/>
                    <a:pt x="12145" y="5750"/>
                  </a:cubicBezTo>
                  <a:lnTo>
                    <a:pt x="12204" y="5715"/>
                  </a:lnTo>
                  <a:cubicBezTo>
                    <a:pt x="12526" y="5512"/>
                    <a:pt x="12752" y="5369"/>
                    <a:pt x="12907" y="5262"/>
                  </a:cubicBezTo>
                  <a:cubicBezTo>
                    <a:pt x="13169" y="5096"/>
                    <a:pt x="13276" y="5024"/>
                    <a:pt x="13193" y="4869"/>
                  </a:cubicBezTo>
                  <a:cubicBezTo>
                    <a:pt x="13169" y="4822"/>
                    <a:pt x="13121" y="4786"/>
                    <a:pt x="13074" y="4774"/>
                  </a:cubicBezTo>
                  <a:cubicBezTo>
                    <a:pt x="13059" y="4771"/>
                    <a:pt x="13043" y="4770"/>
                    <a:pt x="13025" y="4770"/>
                  </a:cubicBezTo>
                  <a:cubicBezTo>
                    <a:pt x="12899" y="4770"/>
                    <a:pt x="12696" y="4844"/>
                    <a:pt x="12383" y="5000"/>
                  </a:cubicBezTo>
                  <a:cubicBezTo>
                    <a:pt x="12454" y="4941"/>
                    <a:pt x="12514" y="4846"/>
                    <a:pt x="12550" y="4750"/>
                  </a:cubicBezTo>
                  <a:cubicBezTo>
                    <a:pt x="12562" y="4691"/>
                    <a:pt x="12562" y="4619"/>
                    <a:pt x="12526" y="4572"/>
                  </a:cubicBezTo>
                  <a:cubicBezTo>
                    <a:pt x="12502" y="4536"/>
                    <a:pt x="12466" y="4500"/>
                    <a:pt x="12431" y="4488"/>
                  </a:cubicBezTo>
                  <a:cubicBezTo>
                    <a:pt x="12422" y="4486"/>
                    <a:pt x="12414" y="4484"/>
                    <a:pt x="12402" y="4484"/>
                  </a:cubicBezTo>
                  <a:cubicBezTo>
                    <a:pt x="12281" y="4484"/>
                    <a:pt x="11794" y="4709"/>
                    <a:pt x="7049" y="7489"/>
                  </a:cubicBezTo>
                  <a:cubicBezTo>
                    <a:pt x="5394" y="8453"/>
                    <a:pt x="3751" y="9429"/>
                    <a:pt x="2775" y="10001"/>
                  </a:cubicBezTo>
                  <a:cubicBezTo>
                    <a:pt x="3013" y="9822"/>
                    <a:pt x="3310" y="9608"/>
                    <a:pt x="3656" y="9382"/>
                  </a:cubicBezTo>
                  <a:cubicBezTo>
                    <a:pt x="4739" y="8739"/>
                    <a:pt x="6287" y="7775"/>
                    <a:pt x="8418" y="6429"/>
                  </a:cubicBezTo>
                  <a:lnTo>
                    <a:pt x="9502" y="5750"/>
                  </a:lnTo>
                  <a:cubicBezTo>
                    <a:pt x="10538" y="5131"/>
                    <a:pt x="11621" y="4512"/>
                    <a:pt x="12681" y="3905"/>
                  </a:cubicBezTo>
                  <a:cubicBezTo>
                    <a:pt x="12716" y="3893"/>
                    <a:pt x="12740" y="3857"/>
                    <a:pt x="12752" y="3810"/>
                  </a:cubicBezTo>
                  <a:cubicBezTo>
                    <a:pt x="12764" y="3774"/>
                    <a:pt x="12764" y="3726"/>
                    <a:pt x="12740" y="3691"/>
                  </a:cubicBezTo>
                  <a:cubicBezTo>
                    <a:pt x="12716" y="3655"/>
                    <a:pt x="12681" y="3631"/>
                    <a:pt x="12633" y="3619"/>
                  </a:cubicBezTo>
                  <a:cubicBezTo>
                    <a:pt x="12620" y="3616"/>
                    <a:pt x="12606" y="3614"/>
                    <a:pt x="12589" y="3614"/>
                  </a:cubicBezTo>
                  <a:cubicBezTo>
                    <a:pt x="12388" y="3614"/>
                    <a:pt x="11874" y="3897"/>
                    <a:pt x="10192" y="4941"/>
                  </a:cubicBezTo>
                  <a:cubicBezTo>
                    <a:pt x="10740" y="4596"/>
                    <a:pt x="11145" y="4322"/>
                    <a:pt x="11430" y="4107"/>
                  </a:cubicBezTo>
                  <a:cubicBezTo>
                    <a:pt x="11883" y="3786"/>
                    <a:pt x="12073" y="3607"/>
                    <a:pt x="11966" y="3441"/>
                  </a:cubicBezTo>
                  <a:cubicBezTo>
                    <a:pt x="11942" y="3405"/>
                    <a:pt x="11907" y="3381"/>
                    <a:pt x="11871" y="3369"/>
                  </a:cubicBezTo>
                  <a:cubicBezTo>
                    <a:pt x="11862" y="3367"/>
                    <a:pt x="11854" y="3364"/>
                    <a:pt x="11843" y="3364"/>
                  </a:cubicBezTo>
                  <a:cubicBezTo>
                    <a:pt x="11746" y="3364"/>
                    <a:pt x="11418" y="3535"/>
                    <a:pt x="8490" y="5238"/>
                  </a:cubicBezTo>
                  <a:cubicBezTo>
                    <a:pt x="11573" y="3286"/>
                    <a:pt x="11526" y="3191"/>
                    <a:pt x="11419" y="3012"/>
                  </a:cubicBezTo>
                  <a:cubicBezTo>
                    <a:pt x="11383" y="2952"/>
                    <a:pt x="11323" y="2905"/>
                    <a:pt x="11252" y="2893"/>
                  </a:cubicBezTo>
                  <a:cubicBezTo>
                    <a:pt x="11230" y="2890"/>
                    <a:pt x="11207" y="2888"/>
                    <a:pt x="11185" y="2888"/>
                  </a:cubicBezTo>
                  <a:cubicBezTo>
                    <a:pt x="11124" y="2888"/>
                    <a:pt x="11063" y="2899"/>
                    <a:pt x="11002" y="2917"/>
                  </a:cubicBezTo>
                  <a:cubicBezTo>
                    <a:pt x="11216" y="2679"/>
                    <a:pt x="11192" y="2560"/>
                    <a:pt x="11145" y="2464"/>
                  </a:cubicBezTo>
                  <a:cubicBezTo>
                    <a:pt x="11121" y="2429"/>
                    <a:pt x="11073" y="2393"/>
                    <a:pt x="11026" y="2381"/>
                  </a:cubicBezTo>
                  <a:cubicBezTo>
                    <a:pt x="11011" y="2377"/>
                    <a:pt x="10995" y="2373"/>
                    <a:pt x="10972" y="2373"/>
                  </a:cubicBezTo>
                  <a:cubicBezTo>
                    <a:pt x="10862" y="2373"/>
                    <a:pt x="10585" y="2464"/>
                    <a:pt x="9478" y="3072"/>
                  </a:cubicBezTo>
                  <a:cubicBezTo>
                    <a:pt x="10430" y="2452"/>
                    <a:pt x="10847" y="2179"/>
                    <a:pt x="11014" y="2036"/>
                  </a:cubicBezTo>
                  <a:cubicBezTo>
                    <a:pt x="11133" y="1929"/>
                    <a:pt x="11109" y="1881"/>
                    <a:pt x="11073" y="1821"/>
                  </a:cubicBezTo>
                  <a:cubicBezTo>
                    <a:pt x="11049" y="1786"/>
                    <a:pt x="11014" y="1750"/>
                    <a:pt x="10978" y="1750"/>
                  </a:cubicBezTo>
                  <a:cubicBezTo>
                    <a:pt x="10976" y="1749"/>
                    <a:pt x="10974" y="1749"/>
                    <a:pt x="10971" y="1749"/>
                  </a:cubicBezTo>
                  <a:cubicBezTo>
                    <a:pt x="10909" y="1749"/>
                    <a:pt x="10662" y="1881"/>
                    <a:pt x="10228" y="2167"/>
                  </a:cubicBezTo>
                  <a:cubicBezTo>
                    <a:pt x="5549" y="5155"/>
                    <a:pt x="3120" y="6584"/>
                    <a:pt x="1870" y="7239"/>
                  </a:cubicBezTo>
                  <a:cubicBezTo>
                    <a:pt x="2810" y="6632"/>
                    <a:pt x="4191" y="5750"/>
                    <a:pt x="5561" y="4869"/>
                  </a:cubicBezTo>
                  <a:cubicBezTo>
                    <a:pt x="6989" y="3953"/>
                    <a:pt x="8121" y="3214"/>
                    <a:pt x="8930" y="2691"/>
                  </a:cubicBezTo>
                  <a:cubicBezTo>
                    <a:pt x="9406" y="2381"/>
                    <a:pt x="9776" y="2131"/>
                    <a:pt x="10037" y="1964"/>
                  </a:cubicBezTo>
                  <a:cubicBezTo>
                    <a:pt x="10168" y="1869"/>
                    <a:pt x="10276" y="1809"/>
                    <a:pt x="10347" y="1750"/>
                  </a:cubicBezTo>
                  <a:cubicBezTo>
                    <a:pt x="10454" y="1679"/>
                    <a:pt x="10573" y="1595"/>
                    <a:pt x="10490" y="1464"/>
                  </a:cubicBezTo>
                  <a:cubicBezTo>
                    <a:pt x="10478" y="1428"/>
                    <a:pt x="10442" y="1405"/>
                    <a:pt x="10395" y="1393"/>
                  </a:cubicBezTo>
                  <a:cubicBezTo>
                    <a:pt x="10385" y="1390"/>
                    <a:pt x="10375" y="1388"/>
                    <a:pt x="10364" y="1388"/>
                  </a:cubicBezTo>
                  <a:cubicBezTo>
                    <a:pt x="10334" y="1388"/>
                    <a:pt x="10302" y="1399"/>
                    <a:pt x="10276" y="1417"/>
                  </a:cubicBezTo>
                  <a:cubicBezTo>
                    <a:pt x="8561" y="2488"/>
                    <a:pt x="6311" y="3857"/>
                    <a:pt x="4418" y="4977"/>
                  </a:cubicBezTo>
                  <a:cubicBezTo>
                    <a:pt x="4763" y="4762"/>
                    <a:pt x="5108" y="4548"/>
                    <a:pt x="5454" y="4322"/>
                  </a:cubicBezTo>
                  <a:cubicBezTo>
                    <a:pt x="10240" y="1262"/>
                    <a:pt x="10168" y="1131"/>
                    <a:pt x="10061" y="952"/>
                  </a:cubicBezTo>
                  <a:cubicBezTo>
                    <a:pt x="10037" y="917"/>
                    <a:pt x="10002" y="881"/>
                    <a:pt x="9966" y="881"/>
                  </a:cubicBezTo>
                  <a:cubicBezTo>
                    <a:pt x="9956" y="878"/>
                    <a:pt x="9947" y="875"/>
                    <a:pt x="9933" y="875"/>
                  </a:cubicBezTo>
                  <a:cubicBezTo>
                    <a:pt x="9836" y="875"/>
                    <a:pt x="9532" y="1020"/>
                    <a:pt x="7299" y="2310"/>
                  </a:cubicBezTo>
                  <a:cubicBezTo>
                    <a:pt x="9109" y="1107"/>
                    <a:pt x="9049" y="1012"/>
                    <a:pt x="8978" y="881"/>
                  </a:cubicBezTo>
                  <a:cubicBezTo>
                    <a:pt x="8954" y="833"/>
                    <a:pt x="8906" y="797"/>
                    <a:pt x="8859" y="786"/>
                  </a:cubicBezTo>
                  <a:cubicBezTo>
                    <a:pt x="8846" y="783"/>
                    <a:pt x="8832" y="782"/>
                    <a:pt x="8816" y="782"/>
                  </a:cubicBezTo>
                  <a:cubicBezTo>
                    <a:pt x="8479" y="782"/>
                    <a:pt x="7424" y="1409"/>
                    <a:pt x="4465" y="3298"/>
                  </a:cubicBezTo>
                  <a:cubicBezTo>
                    <a:pt x="3489" y="3917"/>
                    <a:pt x="2370" y="4631"/>
                    <a:pt x="1572" y="5096"/>
                  </a:cubicBezTo>
                  <a:cubicBezTo>
                    <a:pt x="3048" y="4060"/>
                    <a:pt x="6025" y="2119"/>
                    <a:pt x="8061" y="821"/>
                  </a:cubicBezTo>
                  <a:cubicBezTo>
                    <a:pt x="8132" y="774"/>
                    <a:pt x="8156" y="678"/>
                    <a:pt x="8109" y="607"/>
                  </a:cubicBezTo>
                  <a:cubicBezTo>
                    <a:pt x="8097" y="571"/>
                    <a:pt x="8049" y="547"/>
                    <a:pt x="8013" y="536"/>
                  </a:cubicBezTo>
                  <a:cubicBezTo>
                    <a:pt x="8002" y="533"/>
                    <a:pt x="7990" y="532"/>
                    <a:pt x="7976" y="532"/>
                  </a:cubicBezTo>
                  <a:cubicBezTo>
                    <a:pt x="7792" y="532"/>
                    <a:pt x="7368" y="785"/>
                    <a:pt x="5406" y="2060"/>
                  </a:cubicBezTo>
                  <a:cubicBezTo>
                    <a:pt x="4858" y="2417"/>
                    <a:pt x="4191" y="2857"/>
                    <a:pt x="3525" y="3274"/>
                  </a:cubicBezTo>
                  <a:lnTo>
                    <a:pt x="4001" y="2952"/>
                  </a:lnTo>
                  <a:cubicBezTo>
                    <a:pt x="7287" y="797"/>
                    <a:pt x="7216" y="666"/>
                    <a:pt x="7120" y="500"/>
                  </a:cubicBezTo>
                  <a:cubicBezTo>
                    <a:pt x="7085" y="452"/>
                    <a:pt x="7037" y="416"/>
                    <a:pt x="6978" y="405"/>
                  </a:cubicBezTo>
                  <a:cubicBezTo>
                    <a:pt x="6960" y="400"/>
                    <a:pt x="6939" y="398"/>
                    <a:pt x="6917" y="398"/>
                  </a:cubicBezTo>
                  <a:cubicBezTo>
                    <a:pt x="6526" y="398"/>
                    <a:pt x="5382" y="1072"/>
                    <a:pt x="3144" y="2500"/>
                  </a:cubicBezTo>
                  <a:cubicBezTo>
                    <a:pt x="4168" y="1821"/>
                    <a:pt x="5382" y="1036"/>
                    <a:pt x="6561" y="309"/>
                  </a:cubicBezTo>
                  <a:cubicBezTo>
                    <a:pt x="6632" y="262"/>
                    <a:pt x="6656" y="166"/>
                    <a:pt x="6608" y="95"/>
                  </a:cubicBezTo>
                  <a:cubicBezTo>
                    <a:pt x="6585" y="47"/>
                    <a:pt x="6549" y="24"/>
                    <a:pt x="6489" y="12"/>
                  </a:cubicBezTo>
                  <a:cubicBezTo>
                    <a:pt x="6473" y="6"/>
                    <a:pt x="6454" y="1"/>
                    <a:pt x="6426" y="1"/>
                  </a:cubicBezTo>
                  <a:close/>
                </a:path>
              </a:pathLst>
            </a:custGeom>
            <a:solidFill>
              <a:srgbClr val="6453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4"/>
            <p:cNvSpPr/>
            <p:nvPr/>
          </p:nvSpPr>
          <p:spPr>
            <a:xfrm>
              <a:off x="7007941" y="2890983"/>
              <a:ext cx="949082" cy="1192578"/>
            </a:xfrm>
            <a:custGeom>
              <a:avLst/>
              <a:gdLst/>
              <a:ahLst/>
              <a:cxnLst/>
              <a:rect l="l" t="t" r="r" b="b"/>
              <a:pathLst>
                <a:path w="13455" h="16907" extrusionOk="0">
                  <a:moveTo>
                    <a:pt x="10895" y="3274"/>
                  </a:moveTo>
                  <a:cubicBezTo>
                    <a:pt x="10002" y="3953"/>
                    <a:pt x="6954" y="5834"/>
                    <a:pt x="4846" y="7132"/>
                  </a:cubicBezTo>
                  <a:lnTo>
                    <a:pt x="4275" y="7489"/>
                  </a:lnTo>
                  <a:cubicBezTo>
                    <a:pt x="4834" y="7120"/>
                    <a:pt x="5489" y="6691"/>
                    <a:pt x="6216" y="6191"/>
                  </a:cubicBezTo>
                  <a:cubicBezTo>
                    <a:pt x="6585" y="5953"/>
                    <a:pt x="6978" y="5679"/>
                    <a:pt x="7370" y="5417"/>
                  </a:cubicBezTo>
                  <a:cubicBezTo>
                    <a:pt x="7787" y="5167"/>
                    <a:pt x="8180" y="4929"/>
                    <a:pt x="8549" y="4691"/>
                  </a:cubicBezTo>
                  <a:cubicBezTo>
                    <a:pt x="9121" y="4322"/>
                    <a:pt x="9585" y="4024"/>
                    <a:pt x="9930" y="3786"/>
                  </a:cubicBezTo>
                  <a:cubicBezTo>
                    <a:pt x="10240" y="3595"/>
                    <a:pt x="10561" y="3417"/>
                    <a:pt x="10895" y="3274"/>
                  </a:cubicBezTo>
                  <a:close/>
                  <a:moveTo>
                    <a:pt x="4930" y="8167"/>
                  </a:moveTo>
                  <a:lnTo>
                    <a:pt x="4930" y="8167"/>
                  </a:lnTo>
                  <a:cubicBezTo>
                    <a:pt x="4430" y="8489"/>
                    <a:pt x="3965" y="8787"/>
                    <a:pt x="3549" y="9072"/>
                  </a:cubicBezTo>
                  <a:cubicBezTo>
                    <a:pt x="3120" y="9322"/>
                    <a:pt x="2751" y="9537"/>
                    <a:pt x="2429" y="9703"/>
                  </a:cubicBezTo>
                  <a:cubicBezTo>
                    <a:pt x="3048" y="9310"/>
                    <a:pt x="3977" y="8751"/>
                    <a:pt x="4930" y="8167"/>
                  </a:cubicBezTo>
                  <a:close/>
                  <a:moveTo>
                    <a:pt x="11835" y="8858"/>
                  </a:moveTo>
                  <a:cubicBezTo>
                    <a:pt x="11240" y="9275"/>
                    <a:pt x="10418" y="9787"/>
                    <a:pt x="9549" y="10311"/>
                  </a:cubicBezTo>
                  <a:cubicBezTo>
                    <a:pt x="10192" y="9894"/>
                    <a:pt x="10883" y="9465"/>
                    <a:pt x="11621" y="9001"/>
                  </a:cubicBezTo>
                  <a:lnTo>
                    <a:pt x="11835" y="8858"/>
                  </a:lnTo>
                  <a:close/>
                  <a:moveTo>
                    <a:pt x="12812" y="5810"/>
                  </a:moveTo>
                  <a:lnTo>
                    <a:pt x="12812" y="5810"/>
                  </a:lnTo>
                  <a:cubicBezTo>
                    <a:pt x="12133" y="6310"/>
                    <a:pt x="9990" y="7584"/>
                    <a:pt x="8073" y="8715"/>
                  </a:cubicBezTo>
                  <a:cubicBezTo>
                    <a:pt x="6501" y="9644"/>
                    <a:pt x="5323" y="10358"/>
                    <a:pt x="4442" y="10894"/>
                  </a:cubicBezTo>
                  <a:cubicBezTo>
                    <a:pt x="4894" y="10608"/>
                    <a:pt x="5430" y="10263"/>
                    <a:pt x="6073" y="9846"/>
                  </a:cubicBezTo>
                  <a:cubicBezTo>
                    <a:pt x="7525" y="8894"/>
                    <a:pt x="9168" y="7822"/>
                    <a:pt x="10514" y="7013"/>
                  </a:cubicBezTo>
                  <a:cubicBezTo>
                    <a:pt x="11871" y="6203"/>
                    <a:pt x="12514" y="5905"/>
                    <a:pt x="12812" y="5810"/>
                  </a:cubicBezTo>
                  <a:close/>
                  <a:moveTo>
                    <a:pt x="5406" y="9906"/>
                  </a:moveTo>
                  <a:cubicBezTo>
                    <a:pt x="4751" y="10322"/>
                    <a:pt x="4108" y="10739"/>
                    <a:pt x="3572" y="11084"/>
                  </a:cubicBezTo>
                  <a:cubicBezTo>
                    <a:pt x="4096" y="10739"/>
                    <a:pt x="4715" y="10334"/>
                    <a:pt x="5406" y="9906"/>
                  </a:cubicBezTo>
                  <a:close/>
                  <a:moveTo>
                    <a:pt x="10526" y="12239"/>
                  </a:moveTo>
                  <a:cubicBezTo>
                    <a:pt x="9990" y="12585"/>
                    <a:pt x="9156" y="13085"/>
                    <a:pt x="8394" y="13549"/>
                  </a:cubicBezTo>
                  <a:lnTo>
                    <a:pt x="8299" y="13609"/>
                  </a:lnTo>
                  <a:cubicBezTo>
                    <a:pt x="9121" y="13073"/>
                    <a:pt x="9966" y="12537"/>
                    <a:pt x="10526" y="12239"/>
                  </a:cubicBezTo>
                  <a:close/>
                  <a:moveTo>
                    <a:pt x="10585" y="11513"/>
                  </a:moveTo>
                  <a:cubicBezTo>
                    <a:pt x="9966" y="11918"/>
                    <a:pt x="9073" y="12454"/>
                    <a:pt x="8252" y="12966"/>
                  </a:cubicBezTo>
                  <a:cubicBezTo>
                    <a:pt x="7644" y="13335"/>
                    <a:pt x="7120" y="13656"/>
                    <a:pt x="6656" y="13954"/>
                  </a:cubicBezTo>
                  <a:cubicBezTo>
                    <a:pt x="7918" y="13132"/>
                    <a:pt x="9573" y="12073"/>
                    <a:pt x="10585" y="11513"/>
                  </a:cubicBezTo>
                  <a:close/>
                  <a:moveTo>
                    <a:pt x="6716" y="14275"/>
                  </a:moveTo>
                  <a:cubicBezTo>
                    <a:pt x="5894" y="14835"/>
                    <a:pt x="4989" y="15430"/>
                    <a:pt x="4358" y="15799"/>
                  </a:cubicBezTo>
                  <a:cubicBezTo>
                    <a:pt x="4930" y="15406"/>
                    <a:pt x="5823" y="14847"/>
                    <a:pt x="6716" y="14275"/>
                  </a:cubicBezTo>
                  <a:close/>
                  <a:moveTo>
                    <a:pt x="10561" y="15871"/>
                  </a:moveTo>
                  <a:lnTo>
                    <a:pt x="10561" y="15871"/>
                  </a:lnTo>
                  <a:cubicBezTo>
                    <a:pt x="10585" y="15895"/>
                    <a:pt x="10609" y="15918"/>
                    <a:pt x="10633" y="15930"/>
                  </a:cubicBezTo>
                  <a:cubicBezTo>
                    <a:pt x="10609" y="15918"/>
                    <a:pt x="10573" y="15895"/>
                    <a:pt x="10561" y="15871"/>
                  </a:cubicBezTo>
                  <a:close/>
                  <a:moveTo>
                    <a:pt x="6426" y="1"/>
                  </a:moveTo>
                  <a:cubicBezTo>
                    <a:pt x="6271" y="1"/>
                    <a:pt x="5821" y="166"/>
                    <a:pt x="3787" y="1405"/>
                  </a:cubicBezTo>
                  <a:cubicBezTo>
                    <a:pt x="3537" y="1559"/>
                    <a:pt x="3299" y="1714"/>
                    <a:pt x="3060" y="1857"/>
                  </a:cubicBezTo>
                  <a:cubicBezTo>
                    <a:pt x="3906" y="1202"/>
                    <a:pt x="3977" y="1107"/>
                    <a:pt x="3894" y="952"/>
                  </a:cubicBezTo>
                  <a:cubicBezTo>
                    <a:pt x="3870" y="905"/>
                    <a:pt x="3822" y="869"/>
                    <a:pt x="3775" y="857"/>
                  </a:cubicBezTo>
                  <a:cubicBezTo>
                    <a:pt x="3763" y="855"/>
                    <a:pt x="3750" y="853"/>
                    <a:pt x="3737" y="853"/>
                  </a:cubicBezTo>
                  <a:cubicBezTo>
                    <a:pt x="3622" y="853"/>
                    <a:pt x="3460" y="953"/>
                    <a:pt x="3001" y="1274"/>
                  </a:cubicBezTo>
                  <a:cubicBezTo>
                    <a:pt x="2846" y="1393"/>
                    <a:pt x="2691" y="1500"/>
                    <a:pt x="2525" y="1595"/>
                  </a:cubicBezTo>
                  <a:cubicBezTo>
                    <a:pt x="2514" y="1592"/>
                    <a:pt x="2504" y="1590"/>
                    <a:pt x="2494" y="1590"/>
                  </a:cubicBezTo>
                  <a:cubicBezTo>
                    <a:pt x="2469" y="1590"/>
                    <a:pt x="2446" y="1599"/>
                    <a:pt x="2429" y="1607"/>
                  </a:cubicBezTo>
                  <a:cubicBezTo>
                    <a:pt x="2358" y="1655"/>
                    <a:pt x="2322" y="1750"/>
                    <a:pt x="2370" y="1821"/>
                  </a:cubicBezTo>
                  <a:cubicBezTo>
                    <a:pt x="2394" y="1857"/>
                    <a:pt x="2429" y="1893"/>
                    <a:pt x="2477" y="1905"/>
                  </a:cubicBezTo>
                  <a:cubicBezTo>
                    <a:pt x="1215" y="2869"/>
                    <a:pt x="1048" y="3036"/>
                    <a:pt x="1167" y="3226"/>
                  </a:cubicBezTo>
                  <a:cubicBezTo>
                    <a:pt x="1179" y="3274"/>
                    <a:pt x="1215" y="3298"/>
                    <a:pt x="1263" y="3310"/>
                  </a:cubicBezTo>
                  <a:cubicBezTo>
                    <a:pt x="1274" y="3313"/>
                    <a:pt x="1286" y="3314"/>
                    <a:pt x="1298" y="3314"/>
                  </a:cubicBezTo>
                  <a:cubicBezTo>
                    <a:pt x="1334" y="3314"/>
                    <a:pt x="1370" y="3301"/>
                    <a:pt x="1405" y="3274"/>
                  </a:cubicBezTo>
                  <a:cubicBezTo>
                    <a:pt x="1632" y="3119"/>
                    <a:pt x="1858" y="2976"/>
                    <a:pt x="2084" y="2833"/>
                  </a:cubicBezTo>
                  <a:lnTo>
                    <a:pt x="2084" y="2833"/>
                  </a:lnTo>
                  <a:cubicBezTo>
                    <a:pt x="286" y="4072"/>
                    <a:pt x="358" y="4203"/>
                    <a:pt x="441" y="4346"/>
                  </a:cubicBezTo>
                  <a:cubicBezTo>
                    <a:pt x="465" y="4381"/>
                    <a:pt x="501" y="4405"/>
                    <a:pt x="536" y="4417"/>
                  </a:cubicBezTo>
                  <a:cubicBezTo>
                    <a:pt x="552" y="4422"/>
                    <a:pt x="566" y="4425"/>
                    <a:pt x="584" y="4425"/>
                  </a:cubicBezTo>
                  <a:cubicBezTo>
                    <a:pt x="703" y="4425"/>
                    <a:pt x="963" y="4267"/>
                    <a:pt x="2572" y="3250"/>
                  </a:cubicBezTo>
                  <a:cubicBezTo>
                    <a:pt x="3703" y="2524"/>
                    <a:pt x="5620" y="1286"/>
                    <a:pt x="6501" y="857"/>
                  </a:cubicBezTo>
                  <a:lnTo>
                    <a:pt x="6501" y="857"/>
                  </a:lnTo>
                  <a:cubicBezTo>
                    <a:pt x="5489" y="1643"/>
                    <a:pt x="2572" y="3536"/>
                    <a:pt x="655" y="4738"/>
                  </a:cubicBezTo>
                  <a:cubicBezTo>
                    <a:pt x="584" y="4786"/>
                    <a:pt x="560" y="4881"/>
                    <a:pt x="596" y="4953"/>
                  </a:cubicBezTo>
                  <a:cubicBezTo>
                    <a:pt x="632" y="5000"/>
                    <a:pt x="691" y="5048"/>
                    <a:pt x="751" y="5060"/>
                  </a:cubicBezTo>
                  <a:cubicBezTo>
                    <a:pt x="766" y="5064"/>
                    <a:pt x="785" y="5066"/>
                    <a:pt x="806" y="5066"/>
                  </a:cubicBezTo>
                  <a:cubicBezTo>
                    <a:pt x="911" y="5066"/>
                    <a:pt x="1080" y="5016"/>
                    <a:pt x="1298" y="4917"/>
                  </a:cubicBezTo>
                  <a:lnTo>
                    <a:pt x="1298" y="4917"/>
                  </a:lnTo>
                  <a:cubicBezTo>
                    <a:pt x="322" y="5619"/>
                    <a:pt x="370" y="5703"/>
                    <a:pt x="429" y="5822"/>
                  </a:cubicBezTo>
                  <a:cubicBezTo>
                    <a:pt x="453" y="5858"/>
                    <a:pt x="501" y="5893"/>
                    <a:pt x="548" y="5905"/>
                  </a:cubicBezTo>
                  <a:cubicBezTo>
                    <a:pt x="563" y="5909"/>
                    <a:pt x="579" y="5911"/>
                    <a:pt x="598" y="5911"/>
                  </a:cubicBezTo>
                  <a:cubicBezTo>
                    <a:pt x="916" y="5911"/>
                    <a:pt x="1868" y="5324"/>
                    <a:pt x="4644" y="3560"/>
                  </a:cubicBezTo>
                  <a:cubicBezTo>
                    <a:pt x="5692" y="2881"/>
                    <a:pt x="7001" y="2060"/>
                    <a:pt x="7871" y="1548"/>
                  </a:cubicBezTo>
                  <a:lnTo>
                    <a:pt x="7871" y="1548"/>
                  </a:lnTo>
                  <a:cubicBezTo>
                    <a:pt x="6227" y="2691"/>
                    <a:pt x="2572" y="5000"/>
                    <a:pt x="96" y="6524"/>
                  </a:cubicBezTo>
                  <a:cubicBezTo>
                    <a:pt x="60" y="6548"/>
                    <a:pt x="36" y="6584"/>
                    <a:pt x="24" y="6620"/>
                  </a:cubicBezTo>
                  <a:cubicBezTo>
                    <a:pt x="0" y="6703"/>
                    <a:pt x="48" y="6786"/>
                    <a:pt x="131" y="6810"/>
                  </a:cubicBezTo>
                  <a:cubicBezTo>
                    <a:pt x="145" y="6814"/>
                    <a:pt x="154" y="6817"/>
                    <a:pt x="165" y="6817"/>
                  </a:cubicBezTo>
                  <a:cubicBezTo>
                    <a:pt x="184" y="6817"/>
                    <a:pt x="205" y="6809"/>
                    <a:pt x="251" y="6786"/>
                  </a:cubicBezTo>
                  <a:lnTo>
                    <a:pt x="274" y="6774"/>
                  </a:lnTo>
                  <a:cubicBezTo>
                    <a:pt x="381" y="6727"/>
                    <a:pt x="572" y="6608"/>
                    <a:pt x="977" y="6381"/>
                  </a:cubicBezTo>
                  <a:lnTo>
                    <a:pt x="2763" y="5334"/>
                  </a:lnTo>
                  <a:cubicBezTo>
                    <a:pt x="4370" y="4393"/>
                    <a:pt x="6656" y="3048"/>
                    <a:pt x="8228" y="2143"/>
                  </a:cubicBezTo>
                  <a:lnTo>
                    <a:pt x="8228" y="2143"/>
                  </a:lnTo>
                  <a:cubicBezTo>
                    <a:pt x="6287" y="3464"/>
                    <a:pt x="2965" y="5548"/>
                    <a:pt x="620" y="7001"/>
                  </a:cubicBezTo>
                  <a:cubicBezTo>
                    <a:pt x="548" y="7048"/>
                    <a:pt x="524" y="7132"/>
                    <a:pt x="572" y="7203"/>
                  </a:cubicBezTo>
                  <a:cubicBezTo>
                    <a:pt x="596" y="7251"/>
                    <a:pt x="632" y="7286"/>
                    <a:pt x="679" y="7298"/>
                  </a:cubicBezTo>
                  <a:cubicBezTo>
                    <a:pt x="694" y="7302"/>
                    <a:pt x="711" y="7306"/>
                    <a:pt x="735" y="7306"/>
                  </a:cubicBezTo>
                  <a:cubicBezTo>
                    <a:pt x="863" y="7306"/>
                    <a:pt x="1208" y="7193"/>
                    <a:pt x="2727" y="6334"/>
                  </a:cubicBezTo>
                  <a:lnTo>
                    <a:pt x="2727" y="6334"/>
                  </a:lnTo>
                  <a:lnTo>
                    <a:pt x="512" y="7751"/>
                  </a:lnTo>
                  <a:cubicBezTo>
                    <a:pt x="441" y="7798"/>
                    <a:pt x="417" y="7894"/>
                    <a:pt x="465" y="7965"/>
                  </a:cubicBezTo>
                  <a:cubicBezTo>
                    <a:pt x="489" y="8013"/>
                    <a:pt x="548" y="8048"/>
                    <a:pt x="596" y="8060"/>
                  </a:cubicBezTo>
                  <a:cubicBezTo>
                    <a:pt x="614" y="8065"/>
                    <a:pt x="637" y="8068"/>
                    <a:pt x="664" y="8068"/>
                  </a:cubicBezTo>
                  <a:cubicBezTo>
                    <a:pt x="826" y="8068"/>
                    <a:pt x="1155" y="7963"/>
                    <a:pt x="1870" y="7596"/>
                  </a:cubicBezTo>
                  <a:lnTo>
                    <a:pt x="1870" y="7596"/>
                  </a:lnTo>
                  <a:lnTo>
                    <a:pt x="870" y="8239"/>
                  </a:lnTo>
                  <a:cubicBezTo>
                    <a:pt x="798" y="8286"/>
                    <a:pt x="774" y="8382"/>
                    <a:pt x="822" y="8453"/>
                  </a:cubicBezTo>
                  <a:cubicBezTo>
                    <a:pt x="853" y="8499"/>
                    <a:pt x="903" y="8526"/>
                    <a:pt x="955" y="8526"/>
                  </a:cubicBezTo>
                  <a:cubicBezTo>
                    <a:pt x="983" y="8526"/>
                    <a:pt x="1011" y="8518"/>
                    <a:pt x="1036" y="8501"/>
                  </a:cubicBezTo>
                  <a:cubicBezTo>
                    <a:pt x="4287" y="6477"/>
                    <a:pt x="9418" y="3381"/>
                    <a:pt x="10716" y="2798"/>
                  </a:cubicBezTo>
                  <a:lnTo>
                    <a:pt x="10716" y="2798"/>
                  </a:lnTo>
                  <a:cubicBezTo>
                    <a:pt x="10418" y="3060"/>
                    <a:pt x="10109" y="3310"/>
                    <a:pt x="9776" y="3536"/>
                  </a:cubicBezTo>
                  <a:cubicBezTo>
                    <a:pt x="9144" y="3905"/>
                    <a:pt x="8299" y="4441"/>
                    <a:pt x="7239" y="5155"/>
                  </a:cubicBezTo>
                  <a:cubicBezTo>
                    <a:pt x="5966" y="5929"/>
                    <a:pt x="4584" y="6727"/>
                    <a:pt x="3418" y="7405"/>
                  </a:cubicBezTo>
                  <a:cubicBezTo>
                    <a:pt x="1751" y="8370"/>
                    <a:pt x="953" y="8918"/>
                    <a:pt x="1024" y="9037"/>
                  </a:cubicBezTo>
                  <a:cubicBezTo>
                    <a:pt x="1060" y="9096"/>
                    <a:pt x="1108" y="9132"/>
                    <a:pt x="1179" y="9156"/>
                  </a:cubicBezTo>
                  <a:cubicBezTo>
                    <a:pt x="1198" y="9159"/>
                    <a:pt x="1219" y="9161"/>
                    <a:pt x="1242" y="9161"/>
                  </a:cubicBezTo>
                  <a:cubicBezTo>
                    <a:pt x="1432" y="9161"/>
                    <a:pt x="1750" y="9028"/>
                    <a:pt x="2239" y="8763"/>
                  </a:cubicBezTo>
                  <a:lnTo>
                    <a:pt x="2239" y="8763"/>
                  </a:lnTo>
                  <a:cubicBezTo>
                    <a:pt x="858" y="9632"/>
                    <a:pt x="882" y="9668"/>
                    <a:pt x="965" y="9810"/>
                  </a:cubicBezTo>
                  <a:cubicBezTo>
                    <a:pt x="977" y="9846"/>
                    <a:pt x="1013" y="9870"/>
                    <a:pt x="1060" y="9882"/>
                  </a:cubicBezTo>
                  <a:cubicBezTo>
                    <a:pt x="1075" y="9887"/>
                    <a:pt x="1090" y="9890"/>
                    <a:pt x="1105" y="9890"/>
                  </a:cubicBezTo>
                  <a:cubicBezTo>
                    <a:pt x="1127" y="9890"/>
                    <a:pt x="1151" y="9884"/>
                    <a:pt x="1179" y="9870"/>
                  </a:cubicBezTo>
                  <a:cubicBezTo>
                    <a:pt x="3096" y="8751"/>
                    <a:pt x="7085" y="6417"/>
                    <a:pt x="9621" y="4953"/>
                  </a:cubicBezTo>
                  <a:lnTo>
                    <a:pt x="9621" y="4953"/>
                  </a:lnTo>
                  <a:cubicBezTo>
                    <a:pt x="8442" y="5703"/>
                    <a:pt x="6942" y="6608"/>
                    <a:pt x="5692" y="7358"/>
                  </a:cubicBezTo>
                  <a:cubicBezTo>
                    <a:pt x="4572" y="8036"/>
                    <a:pt x="3513" y="8667"/>
                    <a:pt x="2751" y="9156"/>
                  </a:cubicBezTo>
                  <a:cubicBezTo>
                    <a:pt x="2334" y="9406"/>
                    <a:pt x="2036" y="9608"/>
                    <a:pt x="1834" y="9751"/>
                  </a:cubicBezTo>
                  <a:cubicBezTo>
                    <a:pt x="1560" y="9941"/>
                    <a:pt x="1382" y="10060"/>
                    <a:pt x="1477" y="10215"/>
                  </a:cubicBezTo>
                  <a:cubicBezTo>
                    <a:pt x="1501" y="10275"/>
                    <a:pt x="1548" y="10311"/>
                    <a:pt x="1608" y="10322"/>
                  </a:cubicBezTo>
                  <a:cubicBezTo>
                    <a:pt x="1627" y="10327"/>
                    <a:pt x="1649" y="10330"/>
                    <a:pt x="1674" y="10330"/>
                  </a:cubicBezTo>
                  <a:cubicBezTo>
                    <a:pt x="1773" y="10330"/>
                    <a:pt x="1917" y="10291"/>
                    <a:pt x="2108" y="10215"/>
                  </a:cubicBezTo>
                  <a:lnTo>
                    <a:pt x="2108" y="10215"/>
                  </a:lnTo>
                  <a:cubicBezTo>
                    <a:pt x="2001" y="10311"/>
                    <a:pt x="1905" y="10418"/>
                    <a:pt x="1858" y="10549"/>
                  </a:cubicBezTo>
                  <a:cubicBezTo>
                    <a:pt x="1834" y="10620"/>
                    <a:pt x="1834" y="10680"/>
                    <a:pt x="1870" y="10739"/>
                  </a:cubicBezTo>
                  <a:cubicBezTo>
                    <a:pt x="1901" y="10794"/>
                    <a:pt x="1953" y="10823"/>
                    <a:pt x="2005" y="10823"/>
                  </a:cubicBezTo>
                  <a:cubicBezTo>
                    <a:pt x="2032" y="10823"/>
                    <a:pt x="2060" y="10815"/>
                    <a:pt x="2084" y="10799"/>
                  </a:cubicBezTo>
                  <a:cubicBezTo>
                    <a:pt x="5370" y="8846"/>
                    <a:pt x="10085" y="6084"/>
                    <a:pt x="11788" y="5143"/>
                  </a:cubicBezTo>
                  <a:lnTo>
                    <a:pt x="11788" y="5143"/>
                  </a:lnTo>
                  <a:cubicBezTo>
                    <a:pt x="10240" y="6370"/>
                    <a:pt x="5120" y="9406"/>
                    <a:pt x="1739" y="11334"/>
                  </a:cubicBezTo>
                  <a:cubicBezTo>
                    <a:pt x="1703" y="11358"/>
                    <a:pt x="1679" y="11382"/>
                    <a:pt x="1667" y="11430"/>
                  </a:cubicBezTo>
                  <a:cubicBezTo>
                    <a:pt x="1655" y="11465"/>
                    <a:pt x="1667" y="11513"/>
                    <a:pt x="1679" y="11549"/>
                  </a:cubicBezTo>
                  <a:cubicBezTo>
                    <a:pt x="1715" y="11596"/>
                    <a:pt x="1763" y="11632"/>
                    <a:pt x="1822" y="11644"/>
                  </a:cubicBezTo>
                  <a:cubicBezTo>
                    <a:pt x="1839" y="11649"/>
                    <a:pt x="1858" y="11651"/>
                    <a:pt x="1880" y="11651"/>
                  </a:cubicBezTo>
                  <a:cubicBezTo>
                    <a:pt x="2016" y="11651"/>
                    <a:pt x="2259" y="11557"/>
                    <a:pt x="2608" y="11382"/>
                  </a:cubicBezTo>
                  <a:lnTo>
                    <a:pt x="2608" y="11382"/>
                  </a:lnTo>
                  <a:cubicBezTo>
                    <a:pt x="1846" y="11930"/>
                    <a:pt x="1905" y="12025"/>
                    <a:pt x="1965" y="12144"/>
                  </a:cubicBezTo>
                  <a:cubicBezTo>
                    <a:pt x="1989" y="12180"/>
                    <a:pt x="2036" y="12216"/>
                    <a:pt x="2084" y="12227"/>
                  </a:cubicBezTo>
                  <a:cubicBezTo>
                    <a:pt x="2093" y="12229"/>
                    <a:pt x="2103" y="12230"/>
                    <a:pt x="2114" y="12230"/>
                  </a:cubicBezTo>
                  <a:cubicBezTo>
                    <a:pt x="2250" y="12230"/>
                    <a:pt x="2555" y="12087"/>
                    <a:pt x="3239" y="11668"/>
                  </a:cubicBezTo>
                  <a:lnTo>
                    <a:pt x="3239" y="11668"/>
                  </a:lnTo>
                  <a:cubicBezTo>
                    <a:pt x="2096" y="12418"/>
                    <a:pt x="1953" y="12632"/>
                    <a:pt x="2048" y="12799"/>
                  </a:cubicBezTo>
                  <a:cubicBezTo>
                    <a:pt x="2084" y="12847"/>
                    <a:pt x="2144" y="12894"/>
                    <a:pt x="2203" y="12906"/>
                  </a:cubicBezTo>
                  <a:cubicBezTo>
                    <a:pt x="2220" y="12910"/>
                    <a:pt x="2239" y="12912"/>
                    <a:pt x="2261" y="12912"/>
                  </a:cubicBezTo>
                  <a:cubicBezTo>
                    <a:pt x="2582" y="12912"/>
                    <a:pt x="3461" y="12502"/>
                    <a:pt x="4977" y="11632"/>
                  </a:cubicBezTo>
                  <a:lnTo>
                    <a:pt x="4977" y="11632"/>
                  </a:lnTo>
                  <a:lnTo>
                    <a:pt x="4572" y="11894"/>
                  </a:lnTo>
                  <a:cubicBezTo>
                    <a:pt x="3799" y="12358"/>
                    <a:pt x="3048" y="12811"/>
                    <a:pt x="2370" y="13204"/>
                  </a:cubicBezTo>
                  <a:cubicBezTo>
                    <a:pt x="2298" y="13251"/>
                    <a:pt x="2275" y="13347"/>
                    <a:pt x="2322" y="13418"/>
                  </a:cubicBezTo>
                  <a:cubicBezTo>
                    <a:pt x="2346" y="13454"/>
                    <a:pt x="2382" y="13478"/>
                    <a:pt x="2417" y="13489"/>
                  </a:cubicBezTo>
                  <a:cubicBezTo>
                    <a:pt x="2432" y="13492"/>
                    <a:pt x="2445" y="13495"/>
                    <a:pt x="2461" y="13495"/>
                  </a:cubicBezTo>
                  <a:cubicBezTo>
                    <a:pt x="2575" y="13495"/>
                    <a:pt x="2832" y="13353"/>
                    <a:pt x="4799" y="12108"/>
                  </a:cubicBezTo>
                  <a:cubicBezTo>
                    <a:pt x="5727" y="11549"/>
                    <a:pt x="6847" y="10870"/>
                    <a:pt x="7942" y="10180"/>
                  </a:cubicBezTo>
                  <a:cubicBezTo>
                    <a:pt x="8775" y="9656"/>
                    <a:pt x="9478" y="9215"/>
                    <a:pt x="10073" y="8834"/>
                  </a:cubicBezTo>
                  <a:cubicBezTo>
                    <a:pt x="10811" y="8394"/>
                    <a:pt x="11478" y="8025"/>
                    <a:pt x="11966" y="7775"/>
                  </a:cubicBezTo>
                  <a:lnTo>
                    <a:pt x="11966" y="7775"/>
                  </a:lnTo>
                  <a:cubicBezTo>
                    <a:pt x="10192" y="8941"/>
                    <a:pt x="5858" y="11727"/>
                    <a:pt x="2775" y="13692"/>
                  </a:cubicBezTo>
                  <a:cubicBezTo>
                    <a:pt x="2703" y="13740"/>
                    <a:pt x="2679" y="13823"/>
                    <a:pt x="2727" y="13894"/>
                  </a:cubicBezTo>
                  <a:cubicBezTo>
                    <a:pt x="2751" y="13954"/>
                    <a:pt x="2798" y="13990"/>
                    <a:pt x="2858" y="14001"/>
                  </a:cubicBezTo>
                  <a:cubicBezTo>
                    <a:pt x="2878" y="14006"/>
                    <a:pt x="2900" y="14009"/>
                    <a:pt x="2926" y="14009"/>
                  </a:cubicBezTo>
                  <a:cubicBezTo>
                    <a:pt x="3085" y="14009"/>
                    <a:pt x="3361" y="13913"/>
                    <a:pt x="3751" y="13728"/>
                  </a:cubicBezTo>
                  <a:lnTo>
                    <a:pt x="3751" y="13728"/>
                  </a:lnTo>
                  <a:cubicBezTo>
                    <a:pt x="2763" y="14335"/>
                    <a:pt x="2751" y="14430"/>
                    <a:pt x="2846" y="14573"/>
                  </a:cubicBezTo>
                  <a:cubicBezTo>
                    <a:pt x="2870" y="14621"/>
                    <a:pt x="2906" y="14644"/>
                    <a:pt x="2941" y="14656"/>
                  </a:cubicBezTo>
                  <a:cubicBezTo>
                    <a:pt x="2953" y="14659"/>
                    <a:pt x="2964" y="14661"/>
                    <a:pt x="2977" y="14661"/>
                  </a:cubicBezTo>
                  <a:cubicBezTo>
                    <a:pt x="3081" y="14661"/>
                    <a:pt x="3335" y="14509"/>
                    <a:pt x="5549" y="13132"/>
                  </a:cubicBezTo>
                  <a:cubicBezTo>
                    <a:pt x="7478" y="11930"/>
                    <a:pt x="10871" y="9822"/>
                    <a:pt x="12002" y="9310"/>
                  </a:cubicBezTo>
                  <a:lnTo>
                    <a:pt x="12002" y="9310"/>
                  </a:lnTo>
                  <a:cubicBezTo>
                    <a:pt x="10871" y="10275"/>
                    <a:pt x="6144" y="13180"/>
                    <a:pt x="3096" y="14990"/>
                  </a:cubicBezTo>
                  <a:cubicBezTo>
                    <a:pt x="3025" y="15037"/>
                    <a:pt x="3001" y="15121"/>
                    <a:pt x="3037" y="15204"/>
                  </a:cubicBezTo>
                  <a:cubicBezTo>
                    <a:pt x="3060" y="15252"/>
                    <a:pt x="3108" y="15287"/>
                    <a:pt x="3168" y="15299"/>
                  </a:cubicBezTo>
                  <a:cubicBezTo>
                    <a:pt x="3184" y="15302"/>
                    <a:pt x="3202" y="15305"/>
                    <a:pt x="3229" y="15305"/>
                  </a:cubicBezTo>
                  <a:cubicBezTo>
                    <a:pt x="3338" y="15305"/>
                    <a:pt x="3584" y="15250"/>
                    <a:pt x="4370" y="14847"/>
                  </a:cubicBezTo>
                  <a:lnTo>
                    <a:pt x="4370" y="14847"/>
                  </a:lnTo>
                  <a:lnTo>
                    <a:pt x="3489" y="15418"/>
                  </a:lnTo>
                  <a:lnTo>
                    <a:pt x="2906" y="15787"/>
                  </a:lnTo>
                  <a:cubicBezTo>
                    <a:pt x="2644" y="15966"/>
                    <a:pt x="2572" y="16014"/>
                    <a:pt x="2656" y="16145"/>
                  </a:cubicBezTo>
                  <a:cubicBezTo>
                    <a:pt x="2679" y="16180"/>
                    <a:pt x="2715" y="16216"/>
                    <a:pt x="2763" y="16228"/>
                  </a:cubicBezTo>
                  <a:cubicBezTo>
                    <a:pt x="2775" y="16230"/>
                    <a:pt x="2788" y="16232"/>
                    <a:pt x="2803" y="16232"/>
                  </a:cubicBezTo>
                  <a:cubicBezTo>
                    <a:pt x="2993" y="16232"/>
                    <a:pt x="3428" y="16010"/>
                    <a:pt x="4489" y="15347"/>
                  </a:cubicBezTo>
                  <a:lnTo>
                    <a:pt x="4489" y="15347"/>
                  </a:lnTo>
                  <a:cubicBezTo>
                    <a:pt x="3382" y="16085"/>
                    <a:pt x="3358" y="16228"/>
                    <a:pt x="3441" y="16371"/>
                  </a:cubicBezTo>
                  <a:cubicBezTo>
                    <a:pt x="3465" y="16418"/>
                    <a:pt x="3513" y="16454"/>
                    <a:pt x="3572" y="16466"/>
                  </a:cubicBezTo>
                  <a:cubicBezTo>
                    <a:pt x="3589" y="16470"/>
                    <a:pt x="3607" y="16473"/>
                    <a:pt x="3627" y="16473"/>
                  </a:cubicBezTo>
                  <a:cubicBezTo>
                    <a:pt x="3771" y="16473"/>
                    <a:pt x="4022" y="16362"/>
                    <a:pt x="4418" y="16133"/>
                  </a:cubicBezTo>
                  <a:lnTo>
                    <a:pt x="4418" y="16133"/>
                  </a:lnTo>
                  <a:cubicBezTo>
                    <a:pt x="4132" y="16383"/>
                    <a:pt x="4084" y="16537"/>
                    <a:pt x="4156" y="16657"/>
                  </a:cubicBezTo>
                  <a:cubicBezTo>
                    <a:pt x="4179" y="16703"/>
                    <a:pt x="4227" y="16729"/>
                    <a:pt x="4277" y="16729"/>
                  </a:cubicBezTo>
                  <a:cubicBezTo>
                    <a:pt x="4305" y="16729"/>
                    <a:pt x="4333" y="16721"/>
                    <a:pt x="4358" y="16704"/>
                  </a:cubicBezTo>
                  <a:lnTo>
                    <a:pt x="8323" y="14418"/>
                  </a:lnTo>
                  <a:lnTo>
                    <a:pt x="8323" y="14418"/>
                  </a:lnTo>
                  <a:cubicBezTo>
                    <a:pt x="5311" y="16466"/>
                    <a:pt x="5334" y="16502"/>
                    <a:pt x="5430" y="16680"/>
                  </a:cubicBezTo>
                  <a:cubicBezTo>
                    <a:pt x="5465" y="16740"/>
                    <a:pt x="5513" y="16776"/>
                    <a:pt x="5573" y="16788"/>
                  </a:cubicBezTo>
                  <a:cubicBezTo>
                    <a:pt x="5588" y="16791"/>
                    <a:pt x="5604" y="16792"/>
                    <a:pt x="5622" y="16792"/>
                  </a:cubicBezTo>
                  <a:cubicBezTo>
                    <a:pt x="5931" y="16792"/>
                    <a:pt x="6675" y="16310"/>
                    <a:pt x="8216" y="15264"/>
                  </a:cubicBezTo>
                  <a:cubicBezTo>
                    <a:pt x="8442" y="15109"/>
                    <a:pt x="8680" y="14954"/>
                    <a:pt x="8918" y="14787"/>
                  </a:cubicBezTo>
                  <a:lnTo>
                    <a:pt x="8918" y="14787"/>
                  </a:lnTo>
                  <a:lnTo>
                    <a:pt x="8502" y="15085"/>
                  </a:lnTo>
                  <a:cubicBezTo>
                    <a:pt x="7120" y="16085"/>
                    <a:pt x="6466" y="16633"/>
                    <a:pt x="6525" y="16752"/>
                  </a:cubicBezTo>
                  <a:cubicBezTo>
                    <a:pt x="6561" y="16788"/>
                    <a:pt x="6597" y="16823"/>
                    <a:pt x="6656" y="16835"/>
                  </a:cubicBezTo>
                  <a:cubicBezTo>
                    <a:pt x="6671" y="16838"/>
                    <a:pt x="6687" y="16840"/>
                    <a:pt x="6704" y="16840"/>
                  </a:cubicBezTo>
                  <a:cubicBezTo>
                    <a:pt x="6941" y="16840"/>
                    <a:pt x="7452" y="16526"/>
                    <a:pt x="8883" y="15561"/>
                  </a:cubicBezTo>
                  <a:cubicBezTo>
                    <a:pt x="9144" y="15394"/>
                    <a:pt x="9442" y="15192"/>
                    <a:pt x="9716" y="15013"/>
                  </a:cubicBezTo>
                  <a:lnTo>
                    <a:pt x="9716" y="15013"/>
                  </a:lnTo>
                  <a:cubicBezTo>
                    <a:pt x="7966" y="16442"/>
                    <a:pt x="7978" y="16478"/>
                    <a:pt x="8073" y="16633"/>
                  </a:cubicBezTo>
                  <a:cubicBezTo>
                    <a:pt x="8097" y="16668"/>
                    <a:pt x="8132" y="16692"/>
                    <a:pt x="8180" y="16704"/>
                  </a:cubicBezTo>
                  <a:cubicBezTo>
                    <a:pt x="8189" y="16709"/>
                    <a:pt x="8201" y="16714"/>
                    <a:pt x="8221" y="16714"/>
                  </a:cubicBezTo>
                  <a:cubicBezTo>
                    <a:pt x="8303" y="16714"/>
                    <a:pt x="8521" y="16636"/>
                    <a:pt x="9275" y="16168"/>
                  </a:cubicBezTo>
                  <a:lnTo>
                    <a:pt x="9275" y="16168"/>
                  </a:lnTo>
                  <a:cubicBezTo>
                    <a:pt x="8847" y="16668"/>
                    <a:pt x="8871" y="16716"/>
                    <a:pt x="8930" y="16811"/>
                  </a:cubicBezTo>
                  <a:cubicBezTo>
                    <a:pt x="8942" y="16847"/>
                    <a:pt x="8978" y="16883"/>
                    <a:pt x="9025" y="16895"/>
                  </a:cubicBezTo>
                  <a:lnTo>
                    <a:pt x="9061" y="16895"/>
                  </a:lnTo>
                  <a:lnTo>
                    <a:pt x="9061" y="16907"/>
                  </a:lnTo>
                  <a:cubicBezTo>
                    <a:pt x="9085" y="16907"/>
                    <a:pt x="9109" y="16907"/>
                    <a:pt x="9133" y="16895"/>
                  </a:cubicBezTo>
                  <a:cubicBezTo>
                    <a:pt x="9811" y="16478"/>
                    <a:pt x="10585" y="16026"/>
                    <a:pt x="10716" y="15966"/>
                  </a:cubicBezTo>
                  <a:cubicBezTo>
                    <a:pt x="10740" y="15966"/>
                    <a:pt x="10752" y="15954"/>
                    <a:pt x="10764" y="15942"/>
                  </a:cubicBezTo>
                  <a:lnTo>
                    <a:pt x="10776" y="15942"/>
                  </a:lnTo>
                  <a:cubicBezTo>
                    <a:pt x="10847" y="15906"/>
                    <a:pt x="10871" y="15811"/>
                    <a:pt x="10823" y="15728"/>
                  </a:cubicBezTo>
                  <a:cubicBezTo>
                    <a:pt x="10799" y="15692"/>
                    <a:pt x="10764" y="15668"/>
                    <a:pt x="10728" y="15656"/>
                  </a:cubicBezTo>
                  <a:cubicBezTo>
                    <a:pt x="10718" y="15655"/>
                    <a:pt x="10708" y="15653"/>
                    <a:pt x="10697" y="15653"/>
                  </a:cubicBezTo>
                  <a:cubicBezTo>
                    <a:pt x="10630" y="15653"/>
                    <a:pt x="10495" y="15713"/>
                    <a:pt x="9680" y="16192"/>
                  </a:cubicBezTo>
                  <a:cubicBezTo>
                    <a:pt x="9811" y="16061"/>
                    <a:pt x="9954" y="15895"/>
                    <a:pt x="10133" y="15704"/>
                  </a:cubicBezTo>
                  <a:cubicBezTo>
                    <a:pt x="10347" y="15478"/>
                    <a:pt x="10371" y="15454"/>
                    <a:pt x="10311" y="15347"/>
                  </a:cubicBezTo>
                  <a:lnTo>
                    <a:pt x="10299" y="15347"/>
                  </a:lnTo>
                  <a:cubicBezTo>
                    <a:pt x="10269" y="15301"/>
                    <a:pt x="10218" y="15274"/>
                    <a:pt x="10167" y="15274"/>
                  </a:cubicBezTo>
                  <a:cubicBezTo>
                    <a:pt x="10139" y="15274"/>
                    <a:pt x="10110" y="15282"/>
                    <a:pt x="10085" y="15299"/>
                  </a:cubicBezTo>
                  <a:cubicBezTo>
                    <a:pt x="9787" y="15490"/>
                    <a:pt x="9478" y="15692"/>
                    <a:pt x="9192" y="15871"/>
                  </a:cubicBezTo>
                  <a:cubicBezTo>
                    <a:pt x="9537" y="15573"/>
                    <a:pt x="9930" y="15252"/>
                    <a:pt x="10216" y="15025"/>
                  </a:cubicBezTo>
                  <a:cubicBezTo>
                    <a:pt x="10835" y="14513"/>
                    <a:pt x="11121" y="14228"/>
                    <a:pt x="11073" y="14132"/>
                  </a:cubicBezTo>
                  <a:cubicBezTo>
                    <a:pt x="11049" y="14097"/>
                    <a:pt x="11002" y="14061"/>
                    <a:pt x="10942" y="14049"/>
                  </a:cubicBezTo>
                  <a:cubicBezTo>
                    <a:pt x="10928" y="14045"/>
                    <a:pt x="10912" y="14044"/>
                    <a:pt x="10894" y="14044"/>
                  </a:cubicBezTo>
                  <a:cubicBezTo>
                    <a:pt x="10679" y="14044"/>
                    <a:pt x="10208" y="14320"/>
                    <a:pt x="8966" y="15144"/>
                  </a:cubicBezTo>
                  <a:cubicBezTo>
                    <a:pt x="10811" y="13811"/>
                    <a:pt x="10811" y="13799"/>
                    <a:pt x="10716" y="13644"/>
                  </a:cubicBezTo>
                  <a:cubicBezTo>
                    <a:pt x="10692" y="13597"/>
                    <a:pt x="10645" y="13561"/>
                    <a:pt x="10585" y="13549"/>
                  </a:cubicBezTo>
                  <a:cubicBezTo>
                    <a:pt x="10570" y="13546"/>
                    <a:pt x="10553" y="13544"/>
                    <a:pt x="10534" y="13544"/>
                  </a:cubicBezTo>
                  <a:cubicBezTo>
                    <a:pt x="10240" y="13544"/>
                    <a:pt x="9550" y="13995"/>
                    <a:pt x="8037" y="15025"/>
                  </a:cubicBezTo>
                  <a:cubicBezTo>
                    <a:pt x="7728" y="15228"/>
                    <a:pt x="7370" y="15466"/>
                    <a:pt x="7037" y="15692"/>
                  </a:cubicBezTo>
                  <a:cubicBezTo>
                    <a:pt x="7763" y="15180"/>
                    <a:pt x="8656" y="14585"/>
                    <a:pt x="9359" y="14109"/>
                  </a:cubicBezTo>
                  <a:cubicBezTo>
                    <a:pt x="9966" y="13692"/>
                    <a:pt x="10538" y="13311"/>
                    <a:pt x="10942" y="13025"/>
                  </a:cubicBezTo>
                  <a:cubicBezTo>
                    <a:pt x="11169" y="12870"/>
                    <a:pt x="11323" y="12763"/>
                    <a:pt x="11442" y="12680"/>
                  </a:cubicBezTo>
                  <a:cubicBezTo>
                    <a:pt x="11621" y="12549"/>
                    <a:pt x="11728" y="12466"/>
                    <a:pt x="11645" y="12335"/>
                  </a:cubicBezTo>
                  <a:cubicBezTo>
                    <a:pt x="11633" y="12299"/>
                    <a:pt x="11597" y="12275"/>
                    <a:pt x="11550" y="12263"/>
                  </a:cubicBezTo>
                  <a:cubicBezTo>
                    <a:pt x="11535" y="12258"/>
                    <a:pt x="11518" y="12255"/>
                    <a:pt x="11501" y="12255"/>
                  </a:cubicBezTo>
                  <a:cubicBezTo>
                    <a:pt x="11476" y="12255"/>
                    <a:pt x="11451" y="12261"/>
                    <a:pt x="11430" y="12275"/>
                  </a:cubicBezTo>
                  <a:lnTo>
                    <a:pt x="5894" y="15466"/>
                  </a:lnTo>
                  <a:cubicBezTo>
                    <a:pt x="6716" y="14942"/>
                    <a:pt x="7740" y="14323"/>
                    <a:pt x="8549" y="13835"/>
                  </a:cubicBezTo>
                  <a:cubicBezTo>
                    <a:pt x="11371" y="12132"/>
                    <a:pt x="11454" y="12025"/>
                    <a:pt x="11335" y="11823"/>
                  </a:cubicBezTo>
                  <a:cubicBezTo>
                    <a:pt x="11300" y="11763"/>
                    <a:pt x="11252" y="11727"/>
                    <a:pt x="11180" y="11715"/>
                  </a:cubicBezTo>
                  <a:cubicBezTo>
                    <a:pt x="11158" y="11710"/>
                    <a:pt x="11132" y="11707"/>
                    <a:pt x="11103" y="11707"/>
                  </a:cubicBezTo>
                  <a:cubicBezTo>
                    <a:pt x="11008" y="11707"/>
                    <a:pt x="10877" y="11738"/>
                    <a:pt x="10704" y="11811"/>
                  </a:cubicBezTo>
                  <a:cubicBezTo>
                    <a:pt x="11764" y="11132"/>
                    <a:pt x="11776" y="11073"/>
                    <a:pt x="11692" y="10930"/>
                  </a:cubicBezTo>
                  <a:cubicBezTo>
                    <a:pt x="11657" y="10870"/>
                    <a:pt x="11609" y="10834"/>
                    <a:pt x="11550" y="10822"/>
                  </a:cubicBezTo>
                  <a:cubicBezTo>
                    <a:pt x="11532" y="10818"/>
                    <a:pt x="11511" y="10815"/>
                    <a:pt x="11488" y="10815"/>
                  </a:cubicBezTo>
                  <a:cubicBezTo>
                    <a:pt x="11340" y="10815"/>
                    <a:pt x="11086" y="10911"/>
                    <a:pt x="10716" y="11096"/>
                  </a:cubicBezTo>
                  <a:cubicBezTo>
                    <a:pt x="11026" y="10894"/>
                    <a:pt x="11288" y="10727"/>
                    <a:pt x="11490" y="10584"/>
                  </a:cubicBezTo>
                  <a:cubicBezTo>
                    <a:pt x="11692" y="10441"/>
                    <a:pt x="11847" y="10334"/>
                    <a:pt x="11954" y="10263"/>
                  </a:cubicBezTo>
                  <a:cubicBezTo>
                    <a:pt x="12133" y="10144"/>
                    <a:pt x="12240" y="10060"/>
                    <a:pt x="12169" y="9930"/>
                  </a:cubicBezTo>
                  <a:lnTo>
                    <a:pt x="12157" y="9930"/>
                  </a:lnTo>
                  <a:cubicBezTo>
                    <a:pt x="12127" y="9878"/>
                    <a:pt x="12080" y="9854"/>
                    <a:pt x="12032" y="9854"/>
                  </a:cubicBezTo>
                  <a:cubicBezTo>
                    <a:pt x="12001" y="9854"/>
                    <a:pt x="11970" y="9864"/>
                    <a:pt x="11942" y="9882"/>
                  </a:cubicBezTo>
                  <a:cubicBezTo>
                    <a:pt x="10835" y="10596"/>
                    <a:pt x="9454" y="11465"/>
                    <a:pt x="8121" y="12287"/>
                  </a:cubicBezTo>
                  <a:cubicBezTo>
                    <a:pt x="12740" y="9394"/>
                    <a:pt x="12621" y="9179"/>
                    <a:pt x="12514" y="8989"/>
                  </a:cubicBezTo>
                  <a:cubicBezTo>
                    <a:pt x="12478" y="8941"/>
                    <a:pt x="12443" y="8918"/>
                    <a:pt x="12383" y="8906"/>
                  </a:cubicBezTo>
                  <a:cubicBezTo>
                    <a:pt x="12377" y="8900"/>
                    <a:pt x="12368" y="8897"/>
                    <a:pt x="12358" y="8897"/>
                  </a:cubicBezTo>
                  <a:cubicBezTo>
                    <a:pt x="12347" y="8897"/>
                    <a:pt x="12335" y="8900"/>
                    <a:pt x="12323" y="8906"/>
                  </a:cubicBezTo>
                  <a:cubicBezTo>
                    <a:pt x="13014" y="8394"/>
                    <a:pt x="13193" y="8120"/>
                    <a:pt x="13074" y="7917"/>
                  </a:cubicBezTo>
                  <a:cubicBezTo>
                    <a:pt x="13050" y="7882"/>
                    <a:pt x="13026" y="7858"/>
                    <a:pt x="12978" y="7846"/>
                  </a:cubicBezTo>
                  <a:cubicBezTo>
                    <a:pt x="12977" y="7846"/>
                    <a:pt x="12976" y="7846"/>
                    <a:pt x="12975" y="7846"/>
                  </a:cubicBezTo>
                  <a:cubicBezTo>
                    <a:pt x="12910" y="7846"/>
                    <a:pt x="12388" y="8144"/>
                    <a:pt x="11442" y="8751"/>
                  </a:cubicBezTo>
                  <a:cubicBezTo>
                    <a:pt x="9799" y="9787"/>
                    <a:pt x="6120" y="12120"/>
                    <a:pt x="4156" y="13180"/>
                  </a:cubicBezTo>
                  <a:cubicBezTo>
                    <a:pt x="5120" y="12561"/>
                    <a:pt x="6537" y="11656"/>
                    <a:pt x="7942" y="10751"/>
                  </a:cubicBezTo>
                  <a:cubicBezTo>
                    <a:pt x="9406" y="9810"/>
                    <a:pt x="10561" y="9060"/>
                    <a:pt x="11395" y="8513"/>
                  </a:cubicBezTo>
                  <a:cubicBezTo>
                    <a:pt x="12514" y="7786"/>
                    <a:pt x="13050" y="7358"/>
                    <a:pt x="12978" y="7251"/>
                  </a:cubicBezTo>
                  <a:cubicBezTo>
                    <a:pt x="12954" y="7203"/>
                    <a:pt x="12907" y="7167"/>
                    <a:pt x="12847" y="7155"/>
                  </a:cubicBezTo>
                  <a:cubicBezTo>
                    <a:pt x="12825" y="7153"/>
                    <a:pt x="12802" y="7152"/>
                    <a:pt x="12779" y="7152"/>
                  </a:cubicBezTo>
                  <a:cubicBezTo>
                    <a:pt x="12668" y="7152"/>
                    <a:pt x="12553" y="7175"/>
                    <a:pt x="12454" y="7215"/>
                  </a:cubicBezTo>
                  <a:cubicBezTo>
                    <a:pt x="13312" y="6584"/>
                    <a:pt x="13252" y="6465"/>
                    <a:pt x="13181" y="6358"/>
                  </a:cubicBezTo>
                  <a:cubicBezTo>
                    <a:pt x="13169" y="6322"/>
                    <a:pt x="13133" y="6298"/>
                    <a:pt x="13085" y="6286"/>
                  </a:cubicBezTo>
                  <a:cubicBezTo>
                    <a:pt x="13084" y="6286"/>
                    <a:pt x="13082" y="6286"/>
                    <a:pt x="13079" y="6286"/>
                  </a:cubicBezTo>
                  <a:cubicBezTo>
                    <a:pt x="13017" y="6286"/>
                    <a:pt x="12734" y="6441"/>
                    <a:pt x="12240" y="6762"/>
                  </a:cubicBezTo>
                  <a:cubicBezTo>
                    <a:pt x="11109" y="7489"/>
                    <a:pt x="8752" y="9001"/>
                    <a:pt x="6608" y="10299"/>
                  </a:cubicBezTo>
                  <a:cubicBezTo>
                    <a:pt x="3989" y="11882"/>
                    <a:pt x="2929" y="12394"/>
                    <a:pt x="2513" y="12549"/>
                  </a:cubicBezTo>
                  <a:cubicBezTo>
                    <a:pt x="3275" y="11918"/>
                    <a:pt x="6096" y="10251"/>
                    <a:pt x="8228" y="8989"/>
                  </a:cubicBezTo>
                  <a:cubicBezTo>
                    <a:pt x="13312" y="5977"/>
                    <a:pt x="13455" y="5822"/>
                    <a:pt x="13312" y="5572"/>
                  </a:cubicBezTo>
                  <a:cubicBezTo>
                    <a:pt x="13276" y="5512"/>
                    <a:pt x="13216" y="5465"/>
                    <a:pt x="13145" y="5453"/>
                  </a:cubicBezTo>
                  <a:cubicBezTo>
                    <a:pt x="13122" y="5448"/>
                    <a:pt x="13097" y="5446"/>
                    <a:pt x="13070" y="5446"/>
                  </a:cubicBezTo>
                  <a:cubicBezTo>
                    <a:pt x="12880" y="5446"/>
                    <a:pt x="12571" y="5553"/>
                    <a:pt x="12145" y="5750"/>
                  </a:cubicBezTo>
                  <a:lnTo>
                    <a:pt x="12204" y="5715"/>
                  </a:lnTo>
                  <a:cubicBezTo>
                    <a:pt x="12526" y="5512"/>
                    <a:pt x="12752" y="5369"/>
                    <a:pt x="12907" y="5262"/>
                  </a:cubicBezTo>
                  <a:cubicBezTo>
                    <a:pt x="13169" y="5096"/>
                    <a:pt x="13276" y="5024"/>
                    <a:pt x="13193" y="4869"/>
                  </a:cubicBezTo>
                  <a:cubicBezTo>
                    <a:pt x="13169" y="4822"/>
                    <a:pt x="13121" y="4786"/>
                    <a:pt x="13074" y="4774"/>
                  </a:cubicBezTo>
                  <a:cubicBezTo>
                    <a:pt x="13059" y="4771"/>
                    <a:pt x="13043" y="4770"/>
                    <a:pt x="13025" y="4770"/>
                  </a:cubicBezTo>
                  <a:cubicBezTo>
                    <a:pt x="12899" y="4770"/>
                    <a:pt x="12696" y="4844"/>
                    <a:pt x="12383" y="5000"/>
                  </a:cubicBezTo>
                  <a:cubicBezTo>
                    <a:pt x="12454" y="4941"/>
                    <a:pt x="12514" y="4846"/>
                    <a:pt x="12550" y="4750"/>
                  </a:cubicBezTo>
                  <a:cubicBezTo>
                    <a:pt x="12562" y="4691"/>
                    <a:pt x="12562" y="4619"/>
                    <a:pt x="12526" y="4572"/>
                  </a:cubicBezTo>
                  <a:cubicBezTo>
                    <a:pt x="12502" y="4536"/>
                    <a:pt x="12466" y="4500"/>
                    <a:pt x="12431" y="4488"/>
                  </a:cubicBezTo>
                  <a:cubicBezTo>
                    <a:pt x="12422" y="4486"/>
                    <a:pt x="12414" y="4484"/>
                    <a:pt x="12402" y="4484"/>
                  </a:cubicBezTo>
                  <a:cubicBezTo>
                    <a:pt x="12281" y="4484"/>
                    <a:pt x="11794" y="4709"/>
                    <a:pt x="7049" y="7489"/>
                  </a:cubicBezTo>
                  <a:cubicBezTo>
                    <a:pt x="5394" y="8453"/>
                    <a:pt x="3751" y="9429"/>
                    <a:pt x="2775" y="10001"/>
                  </a:cubicBezTo>
                  <a:cubicBezTo>
                    <a:pt x="3013" y="9822"/>
                    <a:pt x="3310" y="9608"/>
                    <a:pt x="3656" y="9382"/>
                  </a:cubicBezTo>
                  <a:cubicBezTo>
                    <a:pt x="4739" y="8739"/>
                    <a:pt x="6287" y="7775"/>
                    <a:pt x="8418" y="6429"/>
                  </a:cubicBezTo>
                  <a:lnTo>
                    <a:pt x="9502" y="5750"/>
                  </a:lnTo>
                  <a:cubicBezTo>
                    <a:pt x="10538" y="5131"/>
                    <a:pt x="11621" y="4512"/>
                    <a:pt x="12681" y="3905"/>
                  </a:cubicBezTo>
                  <a:cubicBezTo>
                    <a:pt x="12716" y="3893"/>
                    <a:pt x="12740" y="3857"/>
                    <a:pt x="12752" y="3810"/>
                  </a:cubicBezTo>
                  <a:cubicBezTo>
                    <a:pt x="12764" y="3774"/>
                    <a:pt x="12764" y="3726"/>
                    <a:pt x="12740" y="3691"/>
                  </a:cubicBezTo>
                  <a:cubicBezTo>
                    <a:pt x="12716" y="3655"/>
                    <a:pt x="12681" y="3631"/>
                    <a:pt x="12633" y="3619"/>
                  </a:cubicBezTo>
                  <a:cubicBezTo>
                    <a:pt x="12620" y="3616"/>
                    <a:pt x="12606" y="3614"/>
                    <a:pt x="12589" y="3614"/>
                  </a:cubicBezTo>
                  <a:cubicBezTo>
                    <a:pt x="12388" y="3614"/>
                    <a:pt x="11874" y="3897"/>
                    <a:pt x="10192" y="4941"/>
                  </a:cubicBezTo>
                  <a:cubicBezTo>
                    <a:pt x="10740" y="4596"/>
                    <a:pt x="11145" y="4322"/>
                    <a:pt x="11430" y="4107"/>
                  </a:cubicBezTo>
                  <a:cubicBezTo>
                    <a:pt x="11883" y="3786"/>
                    <a:pt x="12073" y="3607"/>
                    <a:pt x="11966" y="3441"/>
                  </a:cubicBezTo>
                  <a:cubicBezTo>
                    <a:pt x="11942" y="3405"/>
                    <a:pt x="11907" y="3381"/>
                    <a:pt x="11871" y="3369"/>
                  </a:cubicBezTo>
                  <a:cubicBezTo>
                    <a:pt x="11862" y="3367"/>
                    <a:pt x="11854" y="3364"/>
                    <a:pt x="11843" y="3364"/>
                  </a:cubicBezTo>
                  <a:cubicBezTo>
                    <a:pt x="11746" y="3364"/>
                    <a:pt x="11418" y="3535"/>
                    <a:pt x="8490" y="5238"/>
                  </a:cubicBezTo>
                  <a:cubicBezTo>
                    <a:pt x="11573" y="3286"/>
                    <a:pt x="11526" y="3191"/>
                    <a:pt x="11419" y="3012"/>
                  </a:cubicBezTo>
                  <a:cubicBezTo>
                    <a:pt x="11383" y="2952"/>
                    <a:pt x="11323" y="2905"/>
                    <a:pt x="11252" y="2893"/>
                  </a:cubicBezTo>
                  <a:cubicBezTo>
                    <a:pt x="11230" y="2890"/>
                    <a:pt x="11207" y="2888"/>
                    <a:pt x="11185" y="2888"/>
                  </a:cubicBezTo>
                  <a:cubicBezTo>
                    <a:pt x="11124" y="2888"/>
                    <a:pt x="11063" y="2899"/>
                    <a:pt x="11002" y="2917"/>
                  </a:cubicBezTo>
                  <a:cubicBezTo>
                    <a:pt x="11216" y="2679"/>
                    <a:pt x="11192" y="2560"/>
                    <a:pt x="11145" y="2464"/>
                  </a:cubicBezTo>
                  <a:cubicBezTo>
                    <a:pt x="11121" y="2429"/>
                    <a:pt x="11073" y="2393"/>
                    <a:pt x="11026" y="2381"/>
                  </a:cubicBezTo>
                  <a:cubicBezTo>
                    <a:pt x="11011" y="2377"/>
                    <a:pt x="10995" y="2373"/>
                    <a:pt x="10972" y="2373"/>
                  </a:cubicBezTo>
                  <a:cubicBezTo>
                    <a:pt x="10862" y="2373"/>
                    <a:pt x="10585" y="2464"/>
                    <a:pt x="9478" y="3072"/>
                  </a:cubicBezTo>
                  <a:cubicBezTo>
                    <a:pt x="10430" y="2452"/>
                    <a:pt x="10847" y="2179"/>
                    <a:pt x="11014" y="2036"/>
                  </a:cubicBezTo>
                  <a:cubicBezTo>
                    <a:pt x="11133" y="1929"/>
                    <a:pt x="11109" y="1881"/>
                    <a:pt x="11073" y="1821"/>
                  </a:cubicBezTo>
                  <a:cubicBezTo>
                    <a:pt x="11049" y="1786"/>
                    <a:pt x="11014" y="1750"/>
                    <a:pt x="10978" y="1750"/>
                  </a:cubicBezTo>
                  <a:cubicBezTo>
                    <a:pt x="10976" y="1749"/>
                    <a:pt x="10974" y="1749"/>
                    <a:pt x="10971" y="1749"/>
                  </a:cubicBezTo>
                  <a:cubicBezTo>
                    <a:pt x="10909" y="1749"/>
                    <a:pt x="10662" y="1881"/>
                    <a:pt x="10228" y="2167"/>
                  </a:cubicBezTo>
                  <a:cubicBezTo>
                    <a:pt x="5549" y="5155"/>
                    <a:pt x="3120" y="6584"/>
                    <a:pt x="1870" y="7239"/>
                  </a:cubicBezTo>
                  <a:cubicBezTo>
                    <a:pt x="2810" y="6632"/>
                    <a:pt x="4191" y="5750"/>
                    <a:pt x="5561" y="4869"/>
                  </a:cubicBezTo>
                  <a:cubicBezTo>
                    <a:pt x="6989" y="3953"/>
                    <a:pt x="8121" y="3214"/>
                    <a:pt x="8930" y="2691"/>
                  </a:cubicBezTo>
                  <a:cubicBezTo>
                    <a:pt x="9406" y="2381"/>
                    <a:pt x="9776" y="2131"/>
                    <a:pt x="10037" y="1964"/>
                  </a:cubicBezTo>
                  <a:cubicBezTo>
                    <a:pt x="10168" y="1869"/>
                    <a:pt x="10276" y="1809"/>
                    <a:pt x="10347" y="1750"/>
                  </a:cubicBezTo>
                  <a:cubicBezTo>
                    <a:pt x="10454" y="1679"/>
                    <a:pt x="10573" y="1595"/>
                    <a:pt x="10490" y="1464"/>
                  </a:cubicBezTo>
                  <a:cubicBezTo>
                    <a:pt x="10478" y="1428"/>
                    <a:pt x="10442" y="1405"/>
                    <a:pt x="10395" y="1393"/>
                  </a:cubicBezTo>
                  <a:cubicBezTo>
                    <a:pt x="10385" y="1390"/>
                    <a:pt x="10375" y="1388"/>
                    <a:pt x="10364" y="1388"/>
                  </a:cubicBezTo>
                  <a:cubicBezTo>
                    <a:pt x="10334" y="1388"/>
                    <a:pt x="10302" y="1399"/>
                    <a:pt x="10276" y="1417"/>
                  </a:cubicBezTo>
                  <a:cubicBezTo>
                    <a:pt x="8561" y="2488"/>
                    <a:pt x="6311" y="3857"/>
                    <a:pt x="4418" y="4977"/>
                  </a:cubicBezTo>
                  <a:cubicBezTo>
                    <a:pt x="4763" y="4762"/>
                    <a:pt x="5108" y="4548"/>
                    <a:pt x="5454" y="4322"/>
                  </a:cubicBezTo>
                  <a:cubicBezTo>
                    <a:pt x="10240" y="1262"/>
                    <a:pt x="10168" y="1131"/>
                    <a:pt x="10061" y="952"/>
                  </a:cubicBezTo>
                  <a:cubicBezTo>
                    <a:pt x="10037" y="917"/>
                    <a:pt x="10002" y="881"/>
                    <a:pt x="9966" y="881"/>
                  </a:cubicBezTo>
                  <a:cubicBezTo>
                    <a:pt x="9956" y="878"/>
                    <a:pt x="9947" y="875"/>
                    <a:pt x="9933" y="875"/>
                  </a:cubicBezTo>
                  <a:cubicBezTo>
                    <a:pt x="9836" y="875"/>
                    <a:pt x="9532" y="1020"/>
                    <a:pt x="7299" y="2310"/>
                  </a:cubicBezTo>
                  <a:cubicBezTo>
                    <a:pt x="9109" y="1107"/>
                    <a:pt x="9049" y="1012"/>
                    <a:pt x="8978" y="881"/>
                  </a:cubicBezTo>
                  <a:cubicBezTo>
                    <a:pt x="8954" y="833"/>
                    <a:pt x="8906" y="797"/>
                    <a:pt x="8859" y="786"/>
                  </a:cubicBezTo>
                  <a:cubicBezTo>
                    <a:pt x="8846" y="783"/>
                    <a:pt x="8832" y="782"/>
                    <a:pt x="8816" y="782"/>
                  </a:cubicBezTo>
                  <a:cubicBezTo>
                    <a:pt x="8479" y="782"/>
                    <a:pt x="7424" y="1409"/>
                    <a:pt x="4465" y="3298"/>
                  </a:cubicBezTo>
                  <a:cubicBezTo>
                    <a:pt x="3489" y="3917"/>
                    <a:pt x="2370" y="4631"/>
                    <a:pt x="1572" y="5096"/>
                  </a:cubicBezTo>
                  <a:cubicBezTo>
                    <a:pt x="3048" y="4060"/>
                    <a:pt x="6025" y="2119"/>
                    <a:pt x="8061" y="821"/>
                  </a:cubicBezTo>
                  <a:cubicBezTo>
                    <a:pt x="8132" y="774"/>
                    <a:pt x="8156" y="678"/>
                    <a:pt x="8109" y="607"/>
                  </a:cubicBezTo>
                  <a:cubicBezTo>
                    <a:pt x="8097" y="571"/>
                    <a:pt x="8049" y="547"/>
                    <a:pt x="8013" y="536"/>
                  </a:cubicBezTo>
                  <a:cubicBezTo>
                    <a:pt x="8002" y="533"/>
                    <a:pt x="7990" y="532"/>
                    <a:pt x="7976" y="532"/>
                  </a:cubicBezTo>
                  <a:cubicBezTo>
                    <a:pt x="7792" y="532"/>
                    <a:pt x="7368" y="785"/>
                    <a:pt x="5406" y="2060"/>
                  </a:cubicBezTo>
                  <a:cubicBezTo>
                    <a:pt x="4858" y="2417"/>
                    <a:pt x="4191" y="2857"/>
                    <a:pt x="3525" y="3274"/>
                  </a:cubicBezTo>
                  <a:lnTo>
                    <a:pt x="4001" y="2952"/>
                  </a:lnTo>
                  <a:cubicBezTo>
                    <a:pt x="7287" y="797"/>
                    <a:pt x="7216" y="666"/>
                    <a:pt x="7120" y="500"/>
                  </a:cubicBezTo>
                  <a:cubicBezTo>
                    <a:pt x="7085" y="452"/>
                    <a:pt x="7037" y="416"/>
                    <a:pt x="6978" y="405"/>
                  </a:cubicBezTo>
                  <a:cubicBezTo>
                    <a:pt x="6960" y="400"/>
                    <a:pt x="6939" y="398"/>
                    <a:pt x="6917" y="398"/>
                  </a:cubicBezTo>
                  <a:cubicBezTo>
                    <a:pt x="6526" y="398"/>
                    <a:pt x="5382" y="1072"/>
                    <a:pt x="3144" y="2500"/>
                  </a:cubicBezTo>
                  <a:cubicBezTo>
                    <a:pt x="4168" y="1821"/>
                    <a:pt x="5382" y="1036"/>
                    <a:pt x="6561" y="309"/>
                  </a:cubicBezTo>
                  <a:cubicBezTo>
                    <a:pt x="6632" y="262"/>
                    <a:pt x="6656" y="166"/>
                    <a:pt x="6608" y="95"/>
                  </a:cubicBezTo>
                  <a:cubicBezTo>
                    <a:pt x="6585" y="47"/>
                    <a:pt x="6549" y="24"/>
                    <a:pt x="6489" y="12"/>
                  </a:cubicBezTo>
                  <a:cubicBezTo>
                    <a:pt x="6473" y="6"/>
                    <a:pt x="6454" y="1"/>
                    <a:pt x="6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4"/>
            <p:cNvSpPr/>
            <p:nvPr/>
          </p:nvSpPr>
          <p:spPr>
            <a:xfrm>
              <a:off x="7018875" y="2905232"/>
              <a:ext cx="987666" cy="1165703"/>
            </a:xfrm>
            <a:custGeom>
              <a:avLst/>
              <a:gdLst/>
              <a:ahLst/>
              <a:cxnLst/>
              <a:rect l="l" t="t" r="r" b="b"/>
              <a:pathLst>
                <a:path w="14002" h="16526" fill="none" extrusionOk="0">
                  <a:moveTo>
                    <a:pt x="6692" y="0"/>
                  </a:moveTo>
                  <a:lnTo>
                    <a:pt x="6620" y="0"/>
                  </a:lnTo>
                  <a:cubicBezTo>
                    <a:pt x="2846" y="72"/>
                    <a:pt x="0" y="2965"/>
                    <a:pt x="0" y="6513"/>
                  </a:cubicBezTo>
                  <a:cubicBezTo>
                    <a:pt x="0" y="7573"/>
                    <a:pt x="262" y="8620"/>
                    <a:pt x="750" y="9561"/>
                  </a:cubicBezTo>
                  <a:cubicBezTo>
                    <a:pt x="965" y="10049"/>
                    <a:pt x="1465" y="11263"/>
                    <a:pt x="1965" y="12835"/>
                  </a:cubicBezTo>
                  <a:cubicBezTo>
                    <a:pt x="2429" y="14276"/>
                    <a:pt x="2667" y="15728"/>
                    <a:pt x="2667" y="15954"/>
                  </a:cubicBezTo>
                  <a:lnTo>
                    <a:pt x="2667" y="16026"/>
                  </a:lnTo>
                  <a:cubicBezTo>
                    <a:pt x="2667" y="16288"/>
                    <a:pt x="2870" y="16514"/>
                    <a:pt x="3144" y="16526"/>
                  </a:cubicBezTo>
                  <a:lnTo>
                    <a:pt x="3155" y="16526"/>
                  </a:lnTo>
                  <a:lnTo>
                    <a:pt x="9918" y="16526"/>
                  </a:lnTo>
                  <a:cubicBezTo>
                    <a:pt x="10192" y="16526"/>
                    <a:pt x="10406" y="16312"/>
                    <a:pt x="10406" y="16038"/>
                  </a:cubicBezTo>
                  <a:lnTo>
                    <a:pt x="10406" y="16026"/>
                  </a:lnTo>
                  <a:lnTo>
                    <a:pt x="10406" y="15954"/>
                  </a:lnTo>
                  <a:cubicBezTo>
                    <a:pt x="10406" y="15728"/>
                    <a:pt x="10644" y="14276"/>
                    <a:pt x="11109" y="12835"/>
                  </a:cubicBezTo>
                  <a:cubicBezTo>
                    <a:pt x="11609" y="11263"/>
                    <a:pt x="12109" y="10049"/>
                    <a:pt x="12323" y="9561"/>
                  </a:cubicBezTo>
                  <a:cubicBezTo>
                    <a:pt x="14002" y="6382"/>
                    <a:pt x="12788" y="2441"/>
                    <a:pt x="9609" y="762"/>
                  </a:cubicBezTo>
                  <a:cubicBezTo>
                    <a:pt x="8704" y="286"/>
                    <a:pt x="7716" y="24"/>
                    <a:pt x="6703" y="0"/>
                  </a:cubicBezTo>
                  <a:lnTo>
                    <a:pt x="6692" y="0"/>
                  </a:lnTo>
                  <a:close/>
                </a:path>
              </a:pathLst>
            </a:custGeom>
            <a:noFill/>
            <a:ln w="74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4"/>
            <p:cNvSpPr/>
            <p:nvPr/>
          </p:nvSpPr>
          <p:spPr>
            <a:xfrm>
              <a:off x="7610977" y="2963990"/>
              <a:ext cx="41194" cy="15166"/>
            </a:xfrm>
            <a:custGeom>
              <a:avLst/>
              <a:gdLst/>
              <a:ahLst/>
              <a:cxnLst/>
              <a:rect l="l" t="t" r="r" b="b"/>
              <a:pathLst>
                <a:path w="584" h="215" fill="none" extrusionOk="0">
                  <a:moveTo>
                    <a:pt x="584" y="215"/>
                  </a:moveTo>
                  <a:cubicBezTo>
                    <a:pt x="393" y="132"/>
                    <a:pt x="203" y="60"/>
                    <a:pt x="0" y="1"/>
                  </a:cubicBez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4"/>
            <p:cNvSpPr/>
            <p:nvPr/>
          </p:nvSpPr>
          <p:spPr>
            <a:xfrm>
              <a:off x="7684831" y="2995944"/>
              <a:ext cx="120196" cy="99952"/>
            </a:xfrm>
            <a:custGeom>
              <a:avLst/>
              <a:gdLst/>
              <a:ahLst/>
              <a:cxnLst/>
              <a:rect l="l" t="t" r="r" b="b"/>
              <a:pathLst>
                <a:path w="1704" h="1417" fill="none" extrusionOk="0">
                  <a:moveTo>
                    <a:pt x="1704" y="1417"/>
                  </a:moveTo>
                  <a:cubicBezTo>
                    <a:pt x="1704" y="1417"/>
                    <a:pt x="1168" y="572"/>
                    <a:pt x="1" y="0"/>
                  </a:cubicBez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4"/>
            <p:cNvSpPr/>
            <p:nvPr/>
          </p:nvSpPr>
          <p:spPr>
            <a:xfrm>
              <a:off x="7348079" y="3511581"/>
              <a:ext cx="276366" cy="556047"/>
            </a:xfrm>
            <a:custGeom>
              <a:avLst/>
              <a:gdLst/>
              <a:ahLst/>
              <a:cxnLst/>
              <a:rect l="l" t="t" r="r" b="b"/>
              <a:pathLst>
                <a:path w="3918" h="7883" fill="none" extrusionOk="0">
                  <a:moveTo>
                    <a:pt x="1441" y="4977"/>
                  </a:moveTo>
                  <a:lnTo>
                    <a:pt x="1441" y="1632"/>
                  </a:lnTo>
                  <a:cubicBezTo>
                    <a:pt x="1441" y="1632"/>
                    <a:pt x="1703" y="0"/>
                    <a:pt x="846" y="0"/>
                  </a:cubicBezTo>
                  <a:cubicBezTo>
                    <a:pt x="1" y="0"/>
                    <a:pt x="72" y="846"/>
                    <a:pt x="1048" y="1763"/>
                  </a:cubicBezTo>
                  <a:cubicBezTo>
                    <a:pt x="2025" y="2679"/>
                    <a:pt x="3525" y="1834"/>
                    <a:pt x="3715" y="1108"/>
                  </a:cubicBezTo>
                  <a:cubicBezTo>
                    <a:pt x="3918" y="393"/>
                    <a:pt x="3394" y="72"/>
                    <a:pt x="3060" y="655"/>
                  </a:cubicBezTo>
                  <a:cubicBezTo>
                    <a:pt x="2739" y="1239"/>
                    <a:pt x="3060" y="7882"/>
                    <a:pt x="3060" y="7882"/>
                  </a:cubicBez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4"/>
            <p:cNvSpPr/>
            <p:nvPr/>
          </p:nvSpPr>
          <p:spPr>
            <a:xfrm>
              <a:off x="7322050" y="2785951"/>
              <a:ext cx="25252" cy="80695"/>
            </a:xfrm>
            <a:custGeom>
              <a:avLst/>
              <a:gdLst/>
              <a:ahLst/>
              <a:cxnLst/>
              <a:rect l="l" t="t" r="r" b="b"/>
              <a:pathLst>
                <a:path w="358" h="1144" fill="none" extrusionOk="0">
                  <a:moveTo>
                    <a:pt x="0" y="0"/>
                  </a:moveTo>
                  <a:lnTo>
                    <a:pt x="358" y="1143"/>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4"/>
            <p:cNvSpPr/>
            <p:nvPr/>
          </p:nvSpPr>
          <p:spPr>
            <a:xfrm>
              <a:off x="7861248" y="2960604"/>
              <a:ext cx="83164" cy="65600"/>
            </a:xfrm>
            <a:custGeom>
              <a:avLst/>
              <a:gdLst/>
              <a:ahLst/>
              <a:cxnLst/>
              <a:rect l="l" t="t" r="r" b="b"/>
              <a:pathLst>
                <a:path w="1179" h="930" fill="none" extrusionOk="0">
                  <a:moveTo>
                    <a:pt x="1179" y="1"/>
                  </a:moveTo>
                  <a:lnTo>
                    <a:pt x="0" y="930"/>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4"/>
            <p:cNvSpPr/>
            <p:nvPr/>
          </p:nvSpPr>
          <p:spPr>
            <a:xfrm>
              <a:off x="7602583" y="2727968"/>
              <a:ext cx="31953" cy="138677"/>
            </a:xfrm>
            <a:custGeom>
              <a:avLst/>
              <a:gdLst/>
              <a:ahLst/>
              <a:cxnLst/>
              <a:rect l="l" t="t" r="r" b="b"/>
              <a:pathLst>
                <a:path w="453" h="1966" fill="none" extrusionOk="0">
                  <a:moveTo>
                    <a:pt x="453" y="1"/>
                  </a:moveTo>
                  <a:lnTo>
                    <a:pt x="0" y="1965"/>
                  </a:lnTo>
                </a:path>
              </a:pathLst>
            </a:custGeom>
            <a:noFill/>
            <a:ln w="113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4"/>
            <p:cNvSpPr/>
            <p:nvPr/>
          </p:nvSpPr>
          <p:spPr>
            <a:xfrm>
              <a:off x="7216242" y="4105375"/>
              <a:ext cx="527479" cy="29414"/>
            </a:xfrm>
            <a:custGeom>
              <a:avLst/>
              <a:gdLst/>
              <a:ahLst/>
              <a:cxnLst/>
              <a:rect l="l" t="t" r="r" b="b"/>
              <a:pathLst>
                <a:path w="7478" h="417" extrusionOk="0">
                  <a:moveTo>
                    <a:pt x="167" y="0"/>
                  </a:moveTo>
                  <a:cubicBezTo>
                    <a:pt x="72" y="0"/>
                    <a:pt x="0" y="72"/>
                    <a:pt x="0" y="167"/>
                  </a:cubicBezTo>
                  <a:lnTo>
                    <a:pt x="0" y="250"/>
                  </a:lnTo>
                  <a:cubicBezTo>
                    <a:pt x="0" y="334"/>
                    <a:pt x="72" y="417"/>
                    <a:pt x="167" y="417"/>
                  </a:cubicBezTo>
                  <a:lnTo>
                    <a:pt x="7311" y="417"/>
                  </a:lnTo>
                  <a:cubicBezTo>
                    <a:pt x="7406" y="417"/>
                    <a:pt x="7477" y="334"/>
                    <a:pt x="7477" y="250"/>
                  </a:cubicBezTo>
                  <a:lnTo>
                    <a:pt x="7477" y="167"/>
                  </a:lnTo>
                  <a:cubicBezTo>
                    <a:pt x="7477" y="72"/>
                    <a:pt x="7406" y="0"/>
                    <a:pt x="7311" y="0"/>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4"/>
            <p:cNvSpPr/>
            <p:nvPr/>
          </p:nvSpPr>
          <p:spPr>
            <a:xfrm>
              <a:off x="7216242" y="4170835"/>
              <a:ext cx="527479" cy="29485"/>
            </a:xfrm>
            <a:custGeom>
              <a:avLst/>
              <a:gdLst/>
              <a:ahLst/>
              <a:cxnLst/>
              <a:rect l="l" t="t" r="r" b="b"/>
              <a:pathLst>
                <a:path w="7478" h="418" extrusionOk="0">
                  <a:moveTo>
                    <a:pt x="167" y="1"/>
                  </a:moveTo>
                  <a:cubicBezTo>
                    <a:pt x="72" y="1"/>
                    <a:pt x="0" y="72"/>
                    <a:pt x="0" y="168"/>
                  </a:cubicBezTo>
                  <a:lnTo>
                    <a:pt x="0" y="251"/>
                  </a:lnTo>
                  <a:cubicBezTo>
                    <a:pt x="0" y="346"/>
                    <a:pt x="72" y="418"/>
                    <a:pt x="167" y="418"/>
                  </a:cubicBezTo>
                  <a:lnTo>
                    <a:pt x="7311" y="418"/>
                  </a:lnTo>
                  <a:cubicBezTo>
                    <a:pt x="7406" y="418"/>
                    <a:pt x="7477" y="346"/>
                    <a:pt x="7477" y="251"/>
                  </a:cubicBezTo>
                  <a:lnTo>
                    <a:pt x="7477" y="168"/>
                  </a:lnTo>
                  <a:cubicBezTo>
                    <a:pt x="7477" y="72"/>
                    <a:pt x="7406" y="1"/>
                    <a:pt x="7311"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4"/>
            <p:cNvSpPr/>
            <p:nvPr/>
          </p:nvSpPr>
          <p:spPr>
            <a:xfrm>
              <a:off x="7216242" y="4236365"/>
              <a:ext cx="527479" cy="29485"/>
            </a:xfrm>
            <a:custGeom>
              <a:avLst/>
              <a:gdLst/>
              <a:ahLst/>
              <a:cxnLst/>
              <a:rect l="l" t="t" r="r" b="b"/>
              <a:pathLst>
                <a:path w="7478" h="418" extrusionOk="0">
                  <a:moveTo>
                    <a:pt x="167" y="1"/>
                  </a:moveTo>
                  <a:cubicBezTo>
                    <a:pt x="72" y="1"/>
                    <a:pt x="0" y="72"/>
                    <a:pt x="0" y="167"/>
                  </a:cubicBezTo>
                  <a:lnTo>
                    <a:pt x="0" y="251"/>
                  </a:lnTo>
                  <a:cubicBezTo>
                    <a:pt x="0" y="346"/>
                    <a:pt x="72" y="417"/>
                    <a:pt x="167" y="417"/>
                  </a:cubicBezTo>
                  <a:lnTo>
                    <a:pt x="7311" y="417"/>
                  </a:lnTo>
                  <a:cubicBezTo>
                    <a:pt x="7406" y="417"/>
                    <a:pt x="7477" y="346"/>
                    <a:pt x="7477" y="251"/>
                  </a:cubicBezTo>
                  <a:lnTo>
                    <a:pt x="7477" y="167"/>
                  </a:lnTo>
                  <a:cubicBezTo>
                    <a:pt x="7477" y="72"/>
                    <a:pt x="7406" y="1"/>
                    <a:pt x="7311" y="1"/>
                  </a:cubicBez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4"/>
            <p:cNvSpPr/>
            <p:nvPr/>
          </p:nvSpPr>
          <p:spPr>
            <a:xfrm>
              <a:off x="7237192" y="4301049"/>
              <a:ext cx="487203" cy="131059"/>
            </a:xfrm>
            <a:custGeom>
              <a:avLst/>
              <a:gdLst/>
              <a:ahLst/>
              <a:cxnLst/>
              <a:rect l="l" t="t" r="r" b="b"/>
              <a:pathLst>
                <a:path w="6907" h="1858" extrusionOk="0">
                  <a:moveTo>
                    <a:pt x="1" y="0"/>
                  </a:moveTo>
                  <a:lnTo>
                    <a:pt x="1049" y="1453"/>
                  </a:lnTo>
                  <a:cubicBezTo>
                    <a:pt x="1239" y="1703"/>
                    <a:pt x="1525" y="1858"/>
                    <a:pt x="1846" y="1858"/>
                  </a:cubicBezTo>
                  <a:lnTo>
                    <a:pt x="5073" y="1858"/>
                  </a:lnTo>
                  <a:cubicBezTo>
                    <a:pt x="5383" y="1858"/>
                    <a:pt x="5680" y="1703"/>
                    <a:pt x="5859" y="1453"/>
                  </a:cubicBezTo>
                  <a:lnTo>
                    <a:pt x="6907" y="0"/>
                  </a:lnTo>
                  <a:close/>
                </a:path>
              </a:pathLst>
            </a:custGeom>
            <a:solidFill>
              <a:srgbClr val="263238"/>
            </a:solidFill>
            <a:ln w="3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4"/>
            <p:cNvSpPr/>
            <p:nvPr/>
          </p:nvSpPr>
          <p:spPr>
            <a:xfrm>
              <a:off x="7899833" y="3151129"/>
              <a:ext cx="472107" cy="404885"/>
            </a:xfrm>
            <a:custGeom>
              <a:avLst/>
              <a:gdLst/>
              <a:ahLst/>
              <a:cxnLst/>
              <a:rect l="l" t="t" r="r" b="b"/>
              <a:pathLst>
                <a:path w="6693" h="5740" extrusionOk="0">
                  <a:moveTo>
                    <a:pt x="4841" y="1"/>
                  </a:moveTo>
                  <a:cubicBezTo>
                    <a:pt x="3809" y="1"/>
                    <a:pt x="2144" y="729"/>
                    <a:pt x="2144" y="729"/>
                  </a:cubicBezTo>
                  <a:cubicBezTo>
                    <a:pt x="2144" y="729"/>
                    <a:pt x="1477" y="1455"/>
                    <a:pt x="930" y="1824"/>
                  </a:cubicBezTo>
                  <a:cubicBezTo>
                    <a:pt x="382" y="2182"/>
                    <a:pt x="1" y="2670"/>
                    <a:pt x="501" y="2908"/>
                  </a:cubicBezTo>
                  <a:cubicBezTo>
                    <a:pt x="583" y="2949"/>
                    <a:pt x="674" y="2964"/>
                    <a:pt x="762" y="2964"/>
                  </a:cubicBezTo>
                  <a:cubicBezTo>
                    <a:pt x="882" y="2964"/>
                    <a:pt x="999" y="2936"/>
                    <a:pt x="1087" y="2908"/>
                  </a:cubicBezTo>
                  <a:lnTo>
                    <a:pt x="1087" y="2908"/>
                  </a:lnTo>
                  <a:cubicBezTo>
                    <a:pt x="882" y="3004"/>
                    <a:pt x="532" y="3224"/>
                    <a:pt x="441" y="3646"/>
                  </a:cubicBezTo>
                  <a:cubicBezTo>
                    <a:pt x="376" y="3979"/>
                    <a:pt x="748" y="4054"/>
                    <a:pt x="1097" y="4054"/>
                  </a:cubicBezTo>
                  <a:cubicBezTo>
                    <a:pt x="1384" y="4054"/>
                    <a:pt x="1656" y="4003"/>
                    <a:pt x="1656" y="4003"/>
                  </a:cubicBezTo>
                  <a:lnTo>
                    <a:pt x="1656" y="4003"/>
                  </a:lnTo>
                  <a:cubicBezTo>
                    <a:pt x="1656" y="4003"/>
                    <a:pt x="680" y="4670"/>
                    <a:pt x="989" y="4908"/>
                  </a:cubicBezTo>
                  <a:cubicBezTo>
                    <a:pt x="1107" y="5007"/>
                    <a:pt x="1274" y="5037"/>
                    <a:pt x="1450" y="5037"/>
                  </a:cubicBezTo>
                  <a:cubicBezTo>
                    <a:pt x="1719" y="5037"/>
                    <a:pt x="2012" y="4968"/>
                    <a:pt x="2192" y="4968"/>
                  </a:cubicBezTo>
                  <a:cubicBezTo>
                    <a:pt x="2501" y="4968"/>
                    <a:pt x="4013" y="4003"/>
                    <a:pt x="4382" y="4003"/>
                  </a:cubicBezTo>
                  <a:cubicBezTo>
                    <a:pt x="4752" y="4003"/>
                    <a:pt x="5478" y="4789"/>
                    <a:pt x="5478" y="5396"/>
                  </a:cubicBezTo>
                  <a:cubicBezTo>
                    <a:pt x="5478" y="5608"/>
                    <a:pt x="5596" y="5739"/>
                    <a:pt x="5754" y="5739"/>
                  </a:cubicBezTo>
                  <a:cubicBezTo>
                    <a:pt x="6049" y="5739"/>
                    <a:pt x="6484" y="5286"/>
                    <a:pt x="6561" y="4063"/>
                  </a:cubicBezTo>
                  <a:cubicBezTo>
                    <a:pt x="6692" y="2182"/>
                    <a:pt x="6204" y="610"/>
                    <a:pt x="5406" y="122"/>
                  </a:cubicBezTo>
                  <a:cubicBezTo>
                    <a:pt x="5265" y="36"/>
                    <a:pt x="5068" y="1"/>
                    <a:pt x="4841"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4"/>
            <p:cNvSpPr/>
            <p:nvPr/>
          </p:nvSpPr>
          <p:spPr>
            <a:xfrm>
              <a:off x="8024969" y="3268011"/>
              <a:ext cx="299925" cy="88242"/>
            </a:xfrm>
            <a:custGeom>
              <a:avLst/>
              <a:gdLst/>
              <a:ahLst/>
              <a:cxnLst/>
              <a:rect l="l" t="t" r="r" b="b"/>
              <a:pathLst>
                <a:path w="4252" h="1251" fill="none" extrusionOk="0">
                  <a:moveTo>
                    <a:pt x="1" y="1132"/>
                  </a:moveTo>
                  <a:lnTo>
                    <a:pt x="2418" y="227"/>
                  </a:lnTo>
                  <a:cubicBezTo>
                    <a:pt x="2418" y="227"/>
                    <a:pt x="3489" y="1"/>
                    <a:pt x="4251" y="125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4"/>
            <p:cNvSpPr/>
            <p:nvPr/>
          </p:nvSpPr>
          <p:spPr>
            <a:xfrm>
              <a:off x="8055230" y="3369658"/>
              <a:ext cx="265433" cy="80695"/>
            </a:xfrm>
            <a:custGeom>
              <a:avLst/>
              <a:gdLst/>
              <a:ahLst/>
              <a:cxnLst/>
              <a:rect l="l" t="t" r="r" b="b"/>
              <a:pathLst>
                <a:path w="3763" h="1144" fill="none" extrusionOk="0">
                  <a:moveTo>
                    <a:pt x="1" y="417"/>
                  </a:moveTo>
                  <a:lnTo>
                    <a:pt x="2179" y="60"/>
                  </a:lnTo>
                  <a:cubicBezTo>
                    <a:pt x="2179" y="60"/>
                    <a:pt x="3156" y="0"/>
                    <a:pt x="3763" y="1143"/>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4"/>
            <p:cNvSpPr/>
            <p:nvPr/>
          </p:nvSpPr>
          <p:spPr>
            <a:xfrm>
              <a:off x="7977990" y="3095545"/>
              <a:ext cx="692890" cy="1098904"/>
            </a:xfrm>
            <a:custGeom>
              <a:avLst/>
              <a:gdLst/>
              <a:ahLst/>
              <a:cxnLst/>
              <a:rect l="l" t="t" r="r" b="b"/>
              <a:pathLst>
                <a:path w="9823" h="15579" extrusionOk="0">
                  <a:moveTo>
                    <a:pt x="4317" y="0"/>
                  </a:moveTo>
                  <a:cubicBezTo>
                    <a:pt x="4282" y="0"/>
                    <a:pt x="4248" y="2"/>
                    <a:pt x="4215" y="5"/>
                  </a:cubicBezTo>
                  <a:cubicBezTo>
                    <a:pt x="3596" y="64"/>
                    <a:pt x="1941" y="243"/>
                    <a:pt x="1274" y="731"/>
                  </a:cubicBezTo>
                  <a:cubicBezTo>
                    <a:pt x="607" y="1219"/>
                    <a:pt x="0" y="1815"/>
                    <a:pt x="607" y="2005"/>
                  </a:cubicBezTo>
                  <a:cubicBezTo>
                    <a:pt x="712" y="2036"/>
                    <a:pt x="823" y="2049"/>
                    <a:pt x="940" y="2049"/>
                  </a:cubicBezTo>
                  <a:cubicBezTo>
                    <a:pt x="1652" y="2049"/>
                    <a:pt x="2556" y="1554"/>
                    <a:pt x="3277" y="1554"/>
                  </a:cubicBezTo>
                  <a:cubicBezTo>
                    <a:pt x="3579" y="1554"/>
                    <a:pt x="3849" y="1641"/>
                    <a:pt x="4060" y="1886"/>
                  </a:cubicBezTo>
                  <a:cubicBezTo>
                    <a:pt x="4417" y="2315"/>
                    <a:pt x="4846" y="4184"/>
                    <a:pt x="4906" y="4422"/>
                  </a:cubicBezTo>
                  <a:cubicBezTo>
                    <a:pt x="4906" y="4422"/>
                    <a:pt x="4608" y="5577"/>
                    <a:pt x="3763" y="5756"/>
                  </a:cubicBezTo>
                  <a:lnTo>
                    <a:pt x="2120" y="6125"/>
                  </a:lnTo>
                  <a:lnTo>
                    <a:pt x="3096" y="10006"/>
                  </a:lnTo>
                  <a:cubicBezTo>
                    <a:pt x="3096" y="10006"/>
                    <a:pt x="3941" y="11697"/>
                    <a:pt x="4179" y="12423"/>
                  </a:cubicBezTo>
                  <a:cubicBezTo>
                    <a:pt x="4429" y="13149"/>
                    <a:pt x="6906" y="15578"/>
                    <a:pt x="6906" y="15578"/>
                  </a:cubicBezTo>
                  <a:lnTo>
                    <a:pt x="9823" y="12792"/>
                  </a:lnTo>
                  <a:cubicBezTo>
                    <a:pt x="9823" y="12792"/>
                    <a:pt x="8489" y="11209"/>
                    <a:pt x="8430" y="10851"/>
                  </a:cubicBezTo>
                  <a:cubicBezTo>
                    <a:pt x="8370" y="10482"/>
                    <a:pt x="8120" y="6244"/>
                    <a:pt x="8120" y="5637"/>
                  </a:cubicBezTo>
                  <a:cubicBezTo>
                    <a:pt x="8120" y="5029"/>
                    <a:pt x="6906" y="3577"/>
                    <a:pt x="6906" y="3577"/>
                  </a:cubicBezTo>
                  <a:cubicBezTo>
                    <a:pt x="6906" y="3577"/>
                    <a:pt x="6418" y="2862"/>
                    <a:pt x="6168" y="1648"/>
                  </a:cubicBezTo>
                  <a:cubicBezTo>
                    <a:pt x="5942" y="499"/>
                    <a:pt x="4939" y="0"/>
                    <a:pt x="4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4"/>
            <p:cNvSpPr/>
            <p:nvPr/>
          </p:nvSpPr>
          <p:spPr>
            <a:xfrm>
              <a:off x="7977990" y="3091665"/>
              <a:ext cx="692890" cy="1102783"/>
            </a:xfrm>
            <a:custGeom>
              <a:avLst/>
              <a:gdLst/>
              <a:ahLst/>
              <a:cxnLst/>
              <a:rect l="l" t="t" r="r" b="b"/>
              <a:pathLst>
                <a:path w="9823" h="15634" fill="none" extrusionOk="0">
                  <a:moveTo>
                    <a:pt x="3763" y="5811"/>
                  </a:moveTo>
                  <a:lnTo>
                    <a:pt x="2120" y="6180"/>
                  </a:lnTo>
                  <a:lnTo>
                    <a:pt x="3096" y="10061"/>
                  </a:lnTo>
                  <a:cubicBezTo>
                    <a:pt x="3096" y="10061"/>
                    <a:pt x="3941" y="11752"/>
                    <a:pt x="4179" y="12478"/>
                  </a:cubicBezTo>
                  <a:cubicBezTo>
                    <a:pt x="4429" y="13204"/>
                    <a:pt x="6906" y="15633"/>
                    <a:pt x="6906" y="15633"/>
                  </a:cubicBezTo>
                  <a:lnTo>
                    <a:pt x="9823" y="12847"/>
                  </a:lnTo>
                  <a:cubicBezTo>
                    <a:pt x="9823" y="12847"/>
                    <a:pt x="8489" y="11264"/>
                    <a:pt x="8430" y="10906"/>
                  </a:cubicBezTo>
                  <a:cubicBezTo>
                    <a:pt x="8370" y="10537"/>
                    <a:pt x="8120" y="6299"/>
                    <a:pt x="8120" y="5692"/>
                  </a:cubicBezTo>
                  <a:cubicBezTo>
                    <a:pt x="8120" y="5084"/>
                    <a:pt x="6906" y="3632"/>
                    <a:pt x="6906" y="3632"/>
                  </a:cubicBezTo>
                  <a:cubicBezTo>
                    <a:pt x="6906" y="3632"/>
                    <a:pt x="6418" y="2917"/>
                    <a:pt x="6168" y="1703"/>
                  </a:cubicBezTo>
                  <a:cubicBezTo>
                    <a:pt x="5930" y="488"/>
                    <a:pt x="4822" y="0"/>
                    <a:pt x="4215" y="60"/>
                  </a:cubicBezTo>
                  <a:cubicBezTo>
                    <a:pt x="3596" y="119"/>
                    <a:pt x="1941" y="298"/>
                    <a:pt x="1274" y="786"/>
                  </a:cubicBezTo>
                  <a:cubicBezTo>
                    <a:pt x="607" y="1274"/>
                    <a:pt x="0" y="1870"/>
                    <a:pt x="607" y="2060"/>
                  </a:cubicBezTo>
                  <a:cubicBezTo>
                    <a:pt x="1619" y="2358"/>
                    <a:pt x="3263" y="1012"/>
                    <a:pt x="4060" y="1941"/>
                  </a:cubicBezTo>
                  <a:cubicBezTo>
                    <a:pt x="4417" y="2370"/>
                    <a:pt x="4846" y="4239"/>
                    <a:pt x="4906" y="4477"/>
                  </a:cubicBezTo>
                  <a:cubicBezTo>
                    <a:pt x="4906" y="4477"/>
                    <a:pt x="4608" y="5632"/>
                    <a:pt x="3763" y="5811"/>
                  </a:cubicBezTo>
                  <a:lnTo>
                    <a:pt x="3763" y="581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4"/>
            <p:cNvSpPr/>
            <p:nvPr/>
          </p:nvSpPr>
          <p:spPr>
            <a:xfrm>
              <a:off x="7809191" y="3101893"/>
              <a:ext cx="35339" cy="28215"/>
            </a:xfrm>
            <a:custGeom>
              <a:avLst/>
              <a:gdLst/>
              <a:ahLst/>
              <a:cxnLst/>
              <a:rect l="l" t="t" r="r" b="b"/>
              <a:pathLst>
                <a:path w="501" h="400" extrusionOk="0">
                  <a:moveTo>
                    <a:pt x="127" y="0"/>
                  </a:moveTo>
                  <a:cubicBezTo>
                    <a:pt x="97" y="0"/>
                    <a:pt x="68" y="13"/>
                    <a:pt x="48" y="34"/>
                  </a:cubicBezTo>
                  <a:cubicBezTo>
                    <a:pt x="48" y="46"/>
                    <a:pt x="48" y="46"/>
                    <a:pt x="36" y="46"/>
                  </a:cubicBezTo>
                  <a:cubicBezTo>
                    <a:pt x="0" y="105"/>
                    <a:pt x="12" y="165"/>
                    <a:pt x="71" y="201"/>
                  </a:cubicBezTo>
                  <a:lnTo>
                    <a:pt x="310" y="379"/>
                  </a:lnTo>
                  <a:cubicBezTo>
                    <a:pt x="332" y="393"/>
                    <a:pt x="356" y="399"/>
                    <a:pt x="379" y="399"/>
                  </a:cubicBezTo>
                  <a:cubicBezTo>
                    <a:pt x="418" y="399"/>
                    <a:pt x="454" y="381"/>
                    <a:pt x="476" y="343"/>
                  </a:cubicBezTo>
                  <a:cubicBezTo>
                    <a:pt x="500" y="296"/>
                    <a:pt x="488" y="224"/>
                    <a:pt x="441" y="189"/>
                  </a:cubicBezTo>
                  <a:lnTo>
                    <a:pt x="191" y="22"/>
                  </a:lnTo>
                  <a:cubicBezTo>
                    <a:pt x="171" y="7"/>
                    <a:pt x="149" y="0"/>
                    <a:pt x="127" y="0"/>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7825132" y="3112756"/>
              <a:ext cx="647534" cy="462726"/>
            </a:xfrm>
            <a:custGeom>
              <a:avLst/>
              <a:gdLst/>
              <a:ahLst/>
              <a:cxnLst/>
              <a:rect l="l" t="t" r="r" b="b"/>
              <a:pathLst>
                <a:path w="9180" h="6560" extrusionOk="0">
                  <a:moveTo>
                    <a:pt x="291" y="1"/>
                  </a:moveTo>
                  <a:cubicBezTo>
                    <a:pt x="222" y="1"/>
                    <a:pt x="155" y="28"/>
                    <a:pt x="107" y="82"/>
                  </a:cubicBezTo>
                  <a:cubicBezTo>
                    <a:pt x="96" y="94"/>
                    <a:pt x="96" y="106"/>
                    <a:pt x="84" y="118"/>
                  </a:cubicBezTo>
                  <a:cubicBezTo>
                    <a:pt x="0" y="237"/>
                    <a:pt x="36" y="392"/>
                    <a:pt x="155" y="475"/>
                  </a:cubicBezTo>
                  <a:lnTo>
                    <a:pt x="750" y="999"/>
                  </a:lnTo>
                  <a:lnTo>
                    <a:pt x="8156" y="6452"/>
                  </a:lnTo>
                  <a:cubicBezTo>
                    <a:pt x="8260" y="6525"/>
                    <a:pt x="8378" y="6559"/>
                    <a:pt x="8494" y="6559"/>
                  </a:cubicBezTo>
                  <a:cubicBezTo>
                    <a:pt x="8685" y="6559"/>
                    <a:pt x="8871" y="6467"/>
                    <a:pt x="8989" y="6297"/>
                  </a:cubicBezTo>
                  <a:cubicBezTo>
                    <a:pt x="9180" y="6024"/>
                    <a:pt x="9120" y="5654"/>
                    <a:pt x="8847" y="5464"/>
                  </a:cubicBezTo>
                  <a:lnTo>
                    <a:pt x="1215" y="451"/>
                  </a:lnTo>
                  <a:lnTo>
                    <a:pt x="441" y="47"/>
                  </a:lnTo>
                  <a:cubicBezTo>
                    <a:pt x="395" y="16"/>
                    <a:pt x="342" y="1"/>
                    <a:pt x="291" y="1"/>
                  </a:cubicBezTo>
                  <a:close/>
                </a:path>
              </a:pathLst>
            </a:custGeom>
            <a:solidFill>
              <a:srgbClr val="6453C2"/>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8250904" y="3395686"/>
              <a:ext cx="221770" cy="179800"/>
            </a:xfrm>
            <a:custGeom>
              <a:avLst/>
              <a:gdLst/>
              <a:ahLst/>
              <a:cxnLst/>
              <a:rect l="l" t="t" r="r" b="b"/>
              <a:pathLst>
                <a:path w="3144" h="2549" extrusionOk="0">
                  <a:moveTo>
                    <a:pt x="608" y="0"/>
                  </a:moveTo>
                  <a:cubicBezTo>
                    <a:pt x="263" y="108"/>
                    <a:pt x="13" y="417"/>
                    <a:pt x="1" y="786"/>
                  </a:cubicBezTo>
                  <a:cubicBezTo>
                    <a:pt x="1" y="822"/>
                    <a:pt x="13" y="858"/>
                    <a:pt x="13" y="893"/>
                  </a:cubicBezTo>
                  <a:lnTo>
                    <a:pt x="2120" y="2441"/>
                  </a:lnTo>
                  <a:cubicBezTo>
                    <a:pt x="2224" y="2514"/>
                    <a:pt x="2342" y="2548"/>
                    <a:pt x="2458" y="2548"/>
                  </a:cubicBezTo>
                  <a:cubicBezTo>
                    <a:pt x="2649" y="2548"/>
                    <a:pt x="2835" y="2456"/>
                    <a:pt x="2953" y="2286"/>
                  </a:cubicBezTo>
                  <a:cubicBezTo>
                    <a:pt x="3144" y="2013"/>
                    <a:pt x="3084" y="1643"/>
                    <a:pt x="2811" y="1453"/>
                  </a:cubicBezTo>
                  <a:lnTo>
                    <a:pt x="608" y="0"/>
                  </a:ln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7978836" y="3251929"/>
              <a:ext cx="294847" cy="719976"/>
            </a:xfrm>
            <a:custGeom>
              <a:avLst/>
              <a:gdLst/>
              <a:ahLst/>
              <a:cxnLst/>
              <a:rect l="l" t="t" r="r" b="b"/>
              <a:pathLst>
                <a:path w="4180" h="10207" extrusionOk="0">
                  <a:moveTo>
                    <a:pt x="518" y="1"/>
                  </a:moveTo>
                  <a:cubicBezTo>
                    <a:pt x="220" y="1"/>
                    <a:pt x="0" y="270"/>
                    <a:pt x="0" y="753"/>
                  </a:cubicBezTo>
                  <a:cubicBezTo>
                    <a:pt x="0" y="1669"/>
                    <a:pt x="238" y="2538"/>
                    <a:pt x="595" y="3622"/>
                  </a:cubicBezTo>
                  <a:cubicBezTo>
                    <a:pt x="965" y="4705"/>
                    <a:pt x="1941" y="5789"/>
                    <a:pt x="2298" y="6265"/>
                  </a:cubicBezTo>
                  <a:cubicBezTo>
                    <a:pt x="2655" y="6753"/>
                    <a:pt x="3512" y="9242"/>
                    <a:pt x="4179" y="10206"/>
                  </a:cubicBezTo>
                  <a:lnTo>
                    <a:pt x="4179" y="3539"/>
                  </a:lnTo>
                  <a:cubicBezTo>
                    <a:pt x="4047" y="3564"/>
                    <a:pt x="3923" y="3576"/>
                    <a:pt x="3809" y="3576"/>
                  </a:cubicBezTo>
                  <a:cubicBezTo>
                    <a:pt x="3079" y="3576"/>
                    <a:pt x="2715" y="3122"/>
                    <a:pt x="2715" y="3122"/>
                  </a:cubicBezTo>
                  <a:cubicBezTo>
                    <a:pt x="2715" y="3122"/>
                    <a:pt x="1988" y="1634"/>
                    <a:pt x="1381" y="657"/>
                  </a:cubicBezTo>
                  <a:cubicBezTo>
                    <a:pt x="1098" y="207"/>
                    <a:pt x="778" y="1"/>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7978836" y="3230203"/>
              <a:ext cx="294847" cy="741702"/>
            </a:xfrm>
            <a:custGeom>
              <a:avLst/>
              <a:gdLst/>
              <a:ahLst/>
              <a:cxnLst/>
              <a:rect l="l" t="t" r="r" b="b"/>
              <a:pathLst>
                <a:path w="4180" h="10515" fill="none" extrusionOk="0">
                  <a:moveTo>
                    <a:pt x="4179" y="10514"/>
                  </a:moveTo>
                  <a:cubicBezTo>
                    <a:pt x="3512" y="9550"/>
                    <a:pt x="2655" y="7061"/>
                    <a:pt x="2298" y="6573"/>
                  </a:cubicBezTo>
                  <a:cubicBezTo>
                    <a:pt x="1941" y="6097"/>
                    <a:pt x="965" y="5013"/>
                    <a:pt x="595" y="3930"/>
                  </a:cubicBezTo>
                  <a:cubicBezTo>
                    <a:pt x="238" y="2846"/>
                    <a:pt x="0" y="1977"/>
                    <a:pt x="0" y="1061"/>
                  </a:cubicBezTo>
                  <a:cubicBezTo>
                    <a:pt x="0" y="156"/>
                    <a:pt x="774" y="1"/>
                    <a:pt x="1381" y="965"/>
                  </a:cubicBezTo>
                  <a:cubicBezTo>
                    <a:pt x="1988" y="1942"/>
                    <a:pt x="2715" y="3430"/>
                    <a:pt x="2715" y="3430"/>
                  </a:cubicBezTo>
                  <a:cubicBezTo>
                    <a:pt x="2715" y="3430"/>
                    <a:pt x="3203" y="4037"/>
                    <a:pt x="4179" y="3847"/>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7965363" y="3261875"/>
              <a:ext cx="80695" cy="90217"/>
            </a:xfrm>
            <a:custGeom>
              <a:avLst/>
              <a:gdLst/>
              <a:ahLst/>
              <a:cxnLst/>
              <a:rect l="l" t="t" r="r" b="b"/>
              <a:pathLst>
                <a:path w="1144" h="1279" extrusionOk="0">
                  <a:moveTo>
                    <a:pt x="579" y="1"/>
                  </a:moveTo>
                  <a:cubicBezTo>
                    <a:pt x="561" y="1"/>
                    <a:pt x="543" y="2"/>
                    <a:pt x="524" y="4"/>
                  </a:cubicBezTo>
                  <a:cubicBezTo>
                    <a:pt x="429" y="16"/>
                    <a:pt x="334" y="64"/>
                    <a:pt x="274" y="135"/>
                  </a:cubicBezTo>
                  <a:cubicBezTo>
                    <a:pt x="1" y="409"/>
                    <a:pt x="310" y="1278"/>
                    <a:pt x="310" y="1278"/>
                  </a:cubicBezTo>
                  <a:cubicBezTo>
                    <a:pt x="429" y="1088"/>
                    <a:pt x="584" y="933"/>
                    <a:pt x="775" y="826"/>
                  </a:cubicBezTo>
                  <a:cubicBezTo>
                    <a:pt x="1108" y="635"/>
                    <a:pt x="1144" y="635"/>
                    <a:pt x="1144" y="635"/>
                  </a:cubicBezTo>
                  <a:lnTo>
                    <a:pt x="941" y="231"/>
                  </a:lnTo>
                  <a:cubicBezTo>
                    <a:pt x="877" y="92"/>
                    <a:pt x="736" y="1"/>
                    <a:pt x="579"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8345003" y="3910477"/>
              <a:ext cx="377164" cy="339356"/>
            </a:xfrm>
            <a:custGeom>
              <a:avLst/>
              <a:gdLst/>
              <a:ahLst/>
              <a:cxnLst/>
              <a:rect l="l" t="t" r="r" b="b"/>
              <a:pathLst>
                <a:path w="5347" h="4811" extrusionOk="0">
                  <a:moveTo>
                    <a:pt x="3977" y="1"/>
                  </a:moveTo>
                  <a:cubicBezTo>
                    <a:pt x="3977" y="1"/>
                    <a:pt x="2381" y="477"/>
                    <a:pt x="1548" y="1311"/>
                  </a:cubicBezTo>
                  <a:cubicBezTo>
                    <a:pt x="988" y="1870"/>
                    <a:pt x="476" y="2465"/>
                    <a:pt x="0" y="3085"/>
                  </a:cubicBezTo>
                  <a:lnTo>
                    <a:pt x="1489" y="4811"/>
                  </a:lnTo>
                  <a:cubicBezTo>
                    <a:pt x="1489" y="4811"/>
                    <a:pt x="2739" y="3382"/>
                    <a:pt x="3572" y="2727"/>
                  </a:cubicBezTo>
                  <a:cubicBezTo>
                    <a:pt x="4132" y="2299"/>
                    <a:pt x="4727" y="1894"/>
                    <a:pt x="5346" y="1537"/>
                  </a:cubicBezTo>
                  <a:lnTo>
                    <a:pt x="3977" y="1"/>
                  </a:ln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8399600" y="3994488"/>
              <a:ext cx="733237" cy="800460"/>
            </a:xfrm>
            <a:custGeom>
              <a:avLst/>
              <a:gdLst/>
              <a:ahLst/>
              <a:cxnLst/>
              <a:rect l="l" t="t" r="r" b="b"/>
              <a:pathLst>
                <a:path w="10395" h="11348" extrusionOk="0">
                  <a:moveTo>
                    <a:pt x="4525" y="1"/>
                  </a:moveTo>
                  <a:cubicBezTo>
                    <a:pt x="4525" y="1"/>
                    <a:pt x="3215" y="239"/>
                    <a:pt x="2203" y="1120"/>
                  </a:cubicBezTo>
                  <a:cubicBezTo>
                    <a:pt x="1191" y="2013"/>
                    <a:pt x="0" y="3799"/>
                    <a:pt x="0" y="3799"/>
                  </a:cubicBezTo>
                  <a:lnTo>
                    <a:pt x="4703" y="11347"/>
                  </a:lnTo>
                  <a:lnTo>
                    <a:pt x="10394" y="5632"/>
                  </a:lnTo>
                  <a:lnTo>
                    <a:pt x="45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8399600" y="3994488"/>
              <a:ext cx="733237" cy="800460"/>
            </a:xfrm>
            <a:custGeom>
              <a:avLst/>
              <a:gdLst/>
              <a:ahLst/>
              <a:cxnLst/>
              <a:rect l="l" t="t" r="r" b="b"/>
              <a:pathLst>
                <a:path w="10395" h="11348" fill="none" extrusionOk="0">
                  <a:moveTo>
                    <a:pt x="4703" y="11347"/>
                  </a:moveTo>
                  <a:lnTo>
                    <a:pt x="0" y="3799"/>
                  </a:lnTo>
                  <a:cubicBezTo>
                    <a:pt x="0" y="3799"/>
                    <a:pt x="1191" y="2013"/>
                    <a:pt x="2203" y="1120"/>
                  </a:cubicBezTo>
                  <a:cubicBezTo>
                    <a:pt x="3215" y="239"/>
                    <a:pt x="4525" y="1"/>
                    <a:pt x="4525" y="1"/>
                  </a:cubicBezTo>
                  <a:lnTo>
                    <a:pt x="10394" y="5632"/>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8093039" y="3433495"/>
              <a:ext cx="6772" cy="917"/>
            </a:xfrm>
            <a:custGeom>
              <a:avLst/>
              <a:gdLst/>
              <a:ahLst/>
              <a:cxnLst/>
              <a:rect l="l" t="t" r="r" b="b"/>
              <a:pathLst>
                <a:path w="96" h="13" fill="none" extrusionOk="0">
                  <a:moveTo>
                    <a:pt x="0" y="12"/>
                  </a:moveTo>
                  <a:lnTo>
                    <a:pt x="96" y="0"/>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8028355" y="3435964"/>
              <a:ext cx="51281" cy="33717"/>
            </a:xfrm>
            <a:custGeom>
              <a:avLst/>
              <a:gdLst/>
              <a:ahLst/>
              <a:cxnLst/>
              <a:rect l="l" t="t" r="r" b="b"/>
              <a:pathLst>
                <a:path w="727" h="478" fill="none" extrusionOk="0">
                  <a:moveTo>
                    <a:pt x="1" y="477"/>
                  </a:moveTo>
                  <a:cubicBezTo>
                    <a:pt x="1" y="477"/>
                    <a:pt x="60" y="144"/>
                    <a:pt x="727"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8043450" y="3452823"/>
              <a:ext cx="36186" cy="23560"/>
            </a:xfrm>
            <a:custGeom>
              <a:avLst/>
              <a:gdLst/>
              <a:ahLst/>
              <a:cxnLst/>
              <a:rect l="l" t="t" r="r" b="b"/>
              <a:pathLst>
                <a:path w="513" h="334" fill="none" extrusionOk="0">
                  <a:moveTo>
                    <a:pt x="513" y="0"/>
                  </a:moveTo>
                  <a:cubicBezTo>
                    <a:pt x="513" y="0"/>
                    <a:pt x="465" y="143"/>
                    <a:pt x="1" y="333"/>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8032587" y="3421715"/>
              <a:ext cx="46202" cy="18551"/>
            </a:xfrm>
            <a:custGeom>
              <a:avLst/>
              <a:gdLst/>
              <a:ahLst/>
              <a:cxnLst/>
              <a:rect l="l" t="t" r="r" b="b"/>
              <a:pathLst>
                <a:path w="655" h="263" fill="none" extrusionOk="0">
                  <a:moveTo>
                    <a:pt x="655" y="0"/>
                  </a:moveTo>
                  <a:cubicBezTo>
                    <a:pt x="417" y="36"/>
                    <a:pt x="191" y="120"/>
                    <a:pt x="0" y="262"/>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6863478" y="2261567"/>
              <a:ext cx="464489" cy="459058"/>
            </a:xfrm>
            <a:custGeom>
              <a:avLst/>
              <a:gdLst/>
              <a:ahLst/>
              <a:cxnLst/>
              <a:rect l="l" t="t" r="r" b="b"/>
              <a:pathLst>
                <a:path w="6585" h="6508" extrusionOk="0">
                  <a:moveTo>
                    <a:pt x="3877" y="1"/>
                  </a:moveTo>
                  <a:cubicBezTo>
                    <a:pt x="3561" y="1"/>
                    <a:pt x="3099" y="144"/>
                    <a:pt x="2501" y="553"/>
                  </a:cubicBezTo>
                  <a:cubicBezTo>
                    <a:pt x="941" y="1600"/>
                    <a:pt x="1" y="2958"/>
                    <a:pt x="96" y="3886"/>
                  </a:cubicBezTo>
                  <a:cubicBezTo>
                    <a:pt x="191" y="4803"/>
                    <a:pt x="2572" y="6089"/>
                    <a:pt x="2572" y="6089"/>
                  </a:cubicBezTo>
                  <a:cubicBezTo>
                    <a:pt x="2572" y="6089"/>
                    <a:pt x="3561" y="6172"/>
                    <a:pt x="4180" y="6375"/>
                  </a:cubicBezTo>
                  <a:cubicBezTo>
                    <a:pt x="4418" y="6457"/>
                    <a:pt x="4656" y="6508"/>
                    <a:pt x="4852" y="6508"/>
                  </a:cubicBezTo>
                  <a:cubicBezTo>
                    <a:pt x="5166" y="6508"/>
                    <a:pt x="5372" y="6378"/>
                    <a:pt x="5299" y="6041"/>
                  </a:cubicBezTo>
                  <a:cubicBezTo>
                    <a:pt x="5262" y="5843"/>
                    <a:pt x="5084" y="5685"/>
                    <a:pt x="4954" y="5593"/>
                  </a:cubicBezTo>
                  <a:lnTo>
                    <a:pt x="4954" y="5593"/>
                  </a:lnTo>
                  <a:cubicBezTo>
                    <a:pt x="5081" y="5660"/>
                    <a:pt x="5283" y="5742"/>
                    <a:pt x="5513" y="5742"/>
                  </a:cubicBezTo>
                  <a:cubicBezTo>
                    <a:pt x="5642" y="5742"/>
                    <a:pt x="5780" y="5716"/>
                    <a:pt x="5918" y="5649"/>
                  </a:cubicBezTo>
                  <a:cubicBezTo>
                    <a:pt x="6466" y="5363"/>
                    <a:pt x="5454" y="4458"/>
                    <a:pt x="5454" y="4458"/>
                  </a:cubicBezTo>
                  <a:lnTo>
                    <a:pt x="5454" y="4458"/>
                  </a:lnTo>
                  <a:cubicBezTo>
                    <a:pt x="5454" y="4458"/>
                    <a:pt x="5930" y="4610"/>
                    <a:pt x="6264" y="4610"/>
                  </a:cubicBezTo>
                  <a:cubicBezTo>
                    <a:pt x="6443" y="4610"/>
                    <a:pt x="6581" y="4567"/>
                    <a:pt x="6585" y="4434"/>
                  </a:cubicBezTo>
                  <a:cubicBezTo>
                    <a:pt x="6585" y="4041"/>
                    <a:pt x="6073" y="3672"/>
                    <a:pt x="5882" y="3434"/>
                  </a:cubicBezTo>
                  <a:cubicBezTo>
                    <a:pt x="5704" y="3196"/>
                    <a:pt x="4001" y="2601"/>
                    <a:pt x="3787" y="2315"/>
                  </a:cubicBezTo>
                  <a:cubicBezTo>
                    <a:pt x="3561" y="2029"/>
                    <a:pt x="3739" y="969"/>
                    <a:pt x="4215" y="588"/>
                  </a:cubicBezTo>
                  <a:cubicBezTo>
                    <a:pt x="4508" y="362"/>
                    <a:pt x="4378" y="1"/>
                    <a:pt x="3877"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6961738" y="2381130"/>
              <a:ext cx="214222" cy="241097"/>
            </a:xfrm>
            <a:custGeom>
              <a:avLst/>
              <a:gdLst/>
              <a:ahLst/>
              <a:cxnLst/>
              <a:rect l="l" t="t" r="r" b="b"/>
              <a:pathLst>
                <a:path w="3037" h="3418" fill="none" extrusionOk="0">
                  <a:moveTo>
                    <a:pt x="3037" y="3418"/>
                  </a:moveTo>
                  <a:lnTo>
                    <a:pt x="834" y="2072"/>
                  </a:lnTo>
                  <a:cubicBezTo>
                    <a:pt x="834" y="2072"/>
                    <a:pt x="1" y="1370"/>
                    <a:pt x="525"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7037356" y="2326533"/>
              <a:ext cx="160473" cy="240251"/>
            </a:xfrm>
            <a:custGeom>
              <a:avLst/>
              <a:gdLst/>
              <a:ahLst/>
              <a:cxnLst/>
              <a:rect l="l" t="t" r="r" b="b"/>
              <a:pathLst>
                <a:path w="2275" h="3406" fill="none" extrusionOk="0">
                  <a:moveTo>
                    <a:pt x="2274" y="3406"/>
                  </a:moveTo>
                  <a:lnTo>
                    <a:pt x="643" y="1906"/>
                  </a:lnTo>
                  <a:cubicBezTo>
                    <a:pt x="643" y="1906"/>
                    <a:pt x="0" y="1179"/>
                    <a:pt x="548"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6782006" y="1784867"/>
              <a:ext cx="843276" cy="943157"/>
            </a:xfrm>
            <a:custGeom>
              <a:avLst/>
              <a:gdLst/>
              <a:ahLst/>
              <a:cxnLst/>
              <a:rect l="l" t="t" r="r" b="b"/>
              <a:pathLst>
                <a:path w="11955" h="13371" extrusionOk="0">
                  <a:moveTo>
                    <a:pt x="7966" y="0"/>
                  </a:moveTo>
                  <a:cubicBezTo>
                    <a:pt x="7966" y="0"/>
                    <a:pt x="7549" y="2036"/>
                    <a:pt x="7311" y="2310"/>
                  </a:cubicBezTo>
                  <a:cubicBezTo>
                    <a:pt x="7061" y="2584"/>
                    <a:pt x="3108" y="4346"/>
                    <a:pt x="2632" y="4727"/>
                  </a:cubicBezTo>
                  <a:cubicBezTo>
                    <a:pt x="2156" y="5096"/>
                    <a:pt x="1751" y="6942"/>
                    <a:pt x="1751" y="6942"/>
                  </a:cubicBezTo>
                  <a:cubicBezTo>
                    <a:pt x="1537" y="7692"/>
                    <a:pt x="1263" y="8430"/>
                    <a:pt x="917" y="9132"/>
                  </a:cubicBezTo>
                  <a:cubicBezTo>
                    <a:pt x="1" y="10978"/>
                    <a:pt x="167" y="10835"/>
                    <a:pt x="584" y="11275"/>
                  </a:cubicBezTo>
                  <a:cubicBezTo>
                    <a:pt x="1001" y="11716"/>
                    <a:pt x="2025" y="12609"/>
                    <a:pt x="2822" y="12835"/>
                  </a:cubicBezTo>
                  <a:cubicBezTo>
                    <a:pt x="3323" y="12987"/>
                    <a:pt x="3906" y="13370"/>
                    <a:pt x="4204" y="13370"/>
                  </a:cubicBezTo>
                  <a:cubicBezTo>
                    <a:pt x="4374" y="13370"/>
                    <a:pt x="4452" y="13246"/>
                    <a:pt x="4370" y="12883"/>
                  </a:cubicBezTo>
                  <a:cubicBezTo>
                    <a:pt x="4144" y="11859"/>
                    <a:pt x="1930" y="11430"/>
                    <a:pt x="2168" y="10240"/>
                  </a:cubicBezTo>
                  <a:cubicBezTo>
                    <a:pt x="2287" y="9692"/>
                    <a:pt x="3489" y="8204"/>
                    <a:pt x="3644" y="8001"/>
                  </a:cubicBezTo>
                  <a:cubicBezTo>
                    <a:pt x="3644" y="8001"/>
                    <a:pt x="4071" y="7820"/>
                    <a:pt x="4553" y="7820"/>
                  </a:cubicBezTo>
                  <a:cubicBezTo>
                    <a:pt x="4844" y="7820"/>
                    <a:pt x="5155" y="7886"/>
                    <a:pt x="5406" y="8096"/>
                  </a:cubicBezTo>
                  <a:lnTo>
                    <a:pt x="6692" y="9156"/>
                  </a:lnTo>
                  <a:lnTo>
                    <a:pt x="9169" y="6013"/>
                  </a:lnTo>
                  <a:cubicBezTo>
                    <a:pt x="9169" y="6013"/>
                    <a:pt x="10764" y="5299"/>
                    <a:pt x="11181" y="4656"/>
                  </a:cubicBezTo>
                  <a:cubicBezTo>
                    <a:pt x="11597" y="4025"/>
                    <a:pt x="11955" y="560"/>
                    <a:pt x="11955" y="560"/>
                  </a:cubicBezTo>
                  <a:lnTo>
                    <a:pt x="7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6782006" y="1784867"/>
              <a:ext cx="843276" cy="979272"/>
            </a:xfrm>
            <a:custGeom>
              <a:avLst/>
              <a:gdLst/>
              <a:ahLst/>
              <a:cxnLst/>
              <a:rect l="l" t="t" r="r" b="b"/>
              <a:pathLst>
                <a:path w="11955" h="13883" fill="none" extrusionOk="0">
                  <a:moveTo>
                    <a:pt x="5406" y="8096"/>
                  </a:moveTo>
                  <a:lnTo>
                    <a:pt x="6692" y="9156"/>
                  </a:lnTo>
                  <a:lnTo>
                    <a:pt x="9169" y="6013"/>
                  </a:lnTo>
                  <a:cubicBezTo>
                    <a:pt x="9169" y="6013"/>
                    <a:pt x="10764" y="5299"/>
                    <a:pt x="11181" y="4656"/>
                  </a:cubicBezTo>
                  <a:cubicBezTo>
                    <a:pt x="11597" y="4025"/>
                    <a:pt x="11955" y="560"/>
                    <a:pt x="11955" y="560"/>
                  </a:cubicBezTo>
                  <a:lnTo>
                    <a:pt x="7966" y="0"/>
                  </a:lnTo>
                  <a:cubicBezTo>
                    <a:pt x="7966" y="0"/>
                    <a:pt x="7549" y="2036"/>
                    <a:pt x="7311" y="2310"/>
                  </a:cubicBezTo>
                  <a:cubicBezTo>
                    <a:pt x="7061" y="2584"/>
                    <a:pt x="3108" y="4346"/>
                    <a:pt x="2632" y="4727"/>
                  </a:cubicBezTo>
                  <a:cubicBezTo>
                    <a:pt x="2156" y="5096"/>
                    <a:pt x="1751" y="6942"/>
                    <a:pt x="1751" y="6942"/>
                  </a:cubicBezTo>
                  <a:cubicBezTo>
                    <a:pt x="1537" y="7692"/>
                    <a:pt x="1263" y="8430"/>
                    <a:pt x="917" y="9132"/>
                  </a:cubicBezTo>
                  <a:cubicBezTo>
                    <a:pt x="1" y="10978"/>
                    <a:pt x="167" y="10835"/>
                    <a:pt x="584" y="11275"/>
                  </a:cubicBezTo>
                  <a:cubicBezTo>
                    <a:pt x="1001" y="11716"/>
                    <a:pt x="2025" y="12609"/>
                    <a:pt x="2822" y="12835"/>
                  </a:cubicBezTo>
                  <a:cubicBezTo>
                    <a:pt x="3608" y="13073"/>
                    <a:pt x="4597" y="13883"/>
                    <a:pt x="4370" y="12883"/>
                  </a:cubicBezTo>
                  <a:cubicBezTo>
                    <a:pt x="4144" y="11859"/>
                    <a:pt x="1930" y="11430"/>
                    <a:pt x="2168" y="10240"/>
                  </a:cubicBezTo>
                  <a:cubicBezTo>
                    <a:pt x="2287" y="9692"/>
                    <a:pt x="3489" y="8204"/>
                    <a:pt x="3644" y="8001"/>
                  </a:cubicBezTo>
                  <a:cubicBezTo>
                    <a:pt x="3644" y="8001"/>
                    <a:pt x="4739" y="7537"/>
                    <a:pt x="5406" y="8096"/>
                  </a:cubicBezTo>
                  <a:lnTo>
                    <a:pt x="5406" y="8096"/>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7104509" y="2901705"/>
              <a:ext cx="17705" cy="38020"/>
            </a:xfrm>
            <a:custGeom>
              <a:avLst/>
              <a:gdLst/>
              <a:ahLst/>
              <a:cxnLst/>
              <a:rect l="l" t="t" r="r" b="b"/>
              <a:pathLst>
                <a:path w="251" h="539" extrusionOk="0">
                  <a:moveTo>
                    <a:pt x="126" y="1"/>
                  </a:moveTo>
                  <a:cubicBezTo>
                    <a:pt x="120" y="1"/>
                    <a:pt x="114" y="1"/>
                    <a:pt x="108" y="3"/>
                  </a:cubicBezTo>
                  <a:cubicBezTo>
                    <a:pt x="48" y="14"/>
                    <a:pt x="1" y="62"/>
                    <a:pt x="13" y="133"/>
                  </a:cubicBezTo>
                  <a:lnTo>
                    <a:pt x="25" y="431"/>
                  </a:lnTo>
                  <a:cubicBezTo>
                    <a:pt x="36" y="491"/>
                    <a:pt x="84" y="526"/>
                    <a:pt x="132" y="538"/>
                  </a:cubicBezTo>
                  <a:lnTo>
                    <a:pt x="144" y="538"/>
                  </a:lnTo>
                  <a:cubicBezTo>
                    <a:pt x="215" y="526"/>
                    <a:pt x="251" y="479"/>
                    <a:pt x="251" y="419"/>
                  </a:cubicBezTo>
                  <a:lnTo>
                    <a:pt x="239" y="110"/>
                  </a:lnTo>
                  <a:lnTo>
                    <a:pt x="239" y="98"/>
                  </a:lnTo>
                  <a:cubicBezTo>
                    <a:pt x="228" y="44"/>
                    <a:pt x="179" y="1"/>
                    <a:pt x="126" y="1"/>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7033124" y="2150892"/>
              <a:ext cx="102562" cy="764485"/>
            </a:xfrm>
            <a:custGeom>
              <a:avLst/>
              <a:gdLst/>
              <a:ahLst/>
              <a:cxnLst/>
              <a:rect l="l" t="t" r="r" b="b"/>
              <a:pathLst>
                <a:path w="1454" h="10838" extrusionOk="0">
                  <a:moveTo>
                    <a:pt x="626" y="1"/>
                  </a:moveTo>
                  <a:cubicBezTo>
                    <a:pt x="612" y="1"/>
                    <a:pt x="598" y="1"/>
                    <a:pt x="584" y="2"/>
                  </a:cubicBezTo>
                  <a:cubicBezTo>
                    <a:pt x="251" y="14"/>
                    <a:pt x="1" y="300"/>
                    <a:pt x="13" y="633"/>
                  </a:cubicBezTo>
                  <a:lnTo>
                    <a:pt x="739" y="9730"/>
                  </a:lnTo>
                  <a:lnTo>
                    <a:pt x="906" y="10587"/>
                  </a:lnTo>
                  <a:cubicBezTo>
                    <a:pt x="906" y="10718"/>
                    <a:pt x="1001" y="10813"/>
                    <a:pt x="1132" y="10825"/>
                  </a:cubicBezTo>
                  <a:lnTo>
                    <a:pt x="1132" y="10837"/>
                  </a:lnTo>
                  <a:lnTo>
                    <a:pt x="1167" y="10837"/>
                  </a:lnTo>
                  <a:cubicBezTo>
                    <a:pt x="1310" y="10825"/>
                    <a:pt x="1418" y="10706"/>
                    <a:pt x="1418" y="10563"/>
                  </a:cubicBezTo>
                  <a:lnTo>
                    <a:pt x="1453" y="9765"/>
                  </a:lnTo>
                  <a:lnTo>
                    <a:pt x="1227" y="574"/>
                  </a:lnTo>
                  <a:cubicBezTo>
                    <a:pt x="1204" y="255"/>
                    <a:pt x="941" y="1"/>
                    <a:pt x="626" y="1"/>
                  </a:cubicBezTo>
                  <a:close/>
                </a:path>
              </a:pathLst>
            </a:custGeom>
            <a:solidFill>
              <a:srgbClr val="6453C2"/>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7033124" y="2150892"/>
              <a:ext cx="90782" cy="240815"/>
            </a:xfrm>
            <a:custGeom>
              <a:avLst/>
              <a:gdLst/>
              <a:ahLst/>
              <a:cxnLst/>
              <a:rect l="l" t="t" r="r" b="b"/>
              <a:pathLst>
                <a:path w="1287" h="3414" extrusionOk="0">
                  <a:moveTo>
                    <a:pt x="626" y="1"/>
                  </a:moveTo>
                  <a:cubicBezTo>
                    <a:pt x="612" y="1"/>
                    <a:pt x="598" y="1"/>
                    <a:pt x="584" y="2"/>
                  </a:cubicBezTo>
                  <a:cubicBezTo>
                    <a:pt x="251" y="14"/>
                    <a:pt x="1" y="300"/>
                    <a:pt x="13" y="633"/>
                  </a:cubicBezTo>
                  <a:lnTo>
                    <a:pt x="227" y="3253"/>
                  </a:lnTo>
                  <a:cubicBezTo>
                    <a:pt x="370" y="3360"/>
                    <a:pt x="542" y="3413"/>
                    <a:pt x="715" y="3413"/>
                  </a:cubicBezTo>
                  <a:cubicBezTo>
                    <a:pt x="888" y="3413"/>
                    <a:pt x="1060" y="3360"/>
                    <a:pt x="1203" y="3253"/>
                  </a:cubicBezTo>
                  <a:cubicBezTo>
                    <a:pt x="1239" y="3229"/>
                    <a:pt x="1263" y="3217"/>
                    <a:pt x="1287" y="3181"/>
                  </a:cubicBezTo>
                  <a:lnTo>
                    <a:pt x="1215" y="574"/>
                  </a:lnTo>
                  <a:cubicBezTo>
                    <a:pt x="1204" y="255"/>
                    <a:pt x="941" y="1"/>
                    <a:pt x="626" y="1"/>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7085393" y="2113224"/>
              <a:ext cx="485298" cy="588142"/>
            </a:xfrm>
            <a:custGeom>
              <a:avLst/>
              <a:gdLst/>
              <a:ahLst/>
              <a:cxnLst/>
              <a:rect l="l" t="t" r="r" b="b"/>
              <a:pathLst>
                <a:path w="6880" h="8338" extrusionOk="0">
                  <a:moveTo>
                    <a:pt x="6880" y="1"/>
                  </a:moveTo>
                  <a:lnTo>
                    <a:pt x="843" y="3108"/>
                  </a:lnTo>
                  <a:cubicBezTo>
                    <a:pt x="1581" y="3763"/>
                    <a:pt x="1403" y="4513"/>
                    <a:pt x="1403" y="4513"/>
                  </a:cubicBezTo>
                  <a:cubicBezTo>
                    <a:pt x="1403" y="4513"/>
                    <a:pt x="677" y="6001"/>
                    <a:pt x="284" y="7073"/>
                  </a:cubicBezTo>
                  <a:cubicBezTo>
                    <a:pt x="0" y="7854"/>
                    <a:pt x="237" y="8338"/>
                    <a:pt x="658" y="8338"/>
                  </a:cubicBezTo>
                  <a:cubicBezTo>
                    <a:pt x="822" y="8338"/>
                    <a:pt x="1013" y="8265"/>
                    <a:pt x="1212" y="8109"/>
                  </a:cubicBezTo>
                  <a:cubicBezTo>
                    <a:pt x="1641" y="7787"/>
                    <a:pt x="1772" y="7573"/>
                    <a:pt x="2022" y="7359"/>
                  </a:cubicBezTo>
                  <a:cubicBezTo>
                    <a:pt x="2189" y="7216"/>
                    <a:pt x="2474" y="7168"/>
                    <a:pt x="2724" y="6775"/>
                  </a:cubicBezTo>
                  <a:cubicBezTo>
                    <a:pt x="3498" y="5644"/>
                    <a:pt x="4177" y="4454"/>
                    <a:pt x="4760" y="3215"/>
                  </a:cubicBezTo>
                  <a:cubicBezTo>
                    <a:pt x="5022" y="2668"/>
                    <a:pt x="6534" y="1120"/>
                    <a:pt x="6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7077634" y="2113224"/>
              <a:ext cx="493057" cy="611490"/>
            </a:xfrm>
            <a:custGeom>
              <a:avLst/>
              <a:gdLst/>
              <a:ahLst/>
              <a:cxnLst/>
              <a:rect l="l" t="t" r="r" b="b"/>
              <a:pathLst>
                <a:path w="6990" h="8669" fill="none" extrusionOk="0">
                  <a:moveTo>
                    <a:pt x="6990" y="1"/>
                  </a:moveTo>
                  <a:cubicBezTo>
                    <a:pt x="6644" y="1120"/>
                    <a:pt x="5132" y="2668"/>
                    <a:pt x="4870" y="3215"/>
                  </a:cubicBezTo>
                  <a:cubicBezTo>
                    <a:pt x="4287" y="4454"/>
                    <a:pt x="3608" y="5644"/>
                    <a:pt x="2834" y="6775"/>
                  </a:cubicBezTo>
                  <a:cubicBezTo>
                    <a:pt x="2584" y="7168"/>
                    <a:pt x="2299" y="7216"/>
                    <a:pt x="2132" y="7359"/>
                  </a:cubicBezTo>
                  <a:cubicBezTo>
                    <a:pt x="1882" y="7573"/>
                    <a:pt x="1751" y="7787"/>
                    <a:pt x="1322" y="8109"/>
                  </a:cubicBezTo>
                  <a:cubicBezTo>
                    <a:pt x="608" y="8668"/>
                    <a:pt x="1" y="8156"/>
                    <a:pt x="394" y="7073"/>
                  </a:cubicBezTo>
                  <a:cubicBezTo>
                    <a:pt x="787" y="6001"/>
                    <a:pt x="1513" y="4513"/>
                    <a:pt x="1513" y="4513"/>
                  </a:cubicBezTo>
                  <a:cubicBezTo>
                    <a:pt x="1513" y="4513"/>
                    <a:pt x="1691" y="3763"/>
                    <a:pt x="953" y="3108"/>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7111210" y="2630554"/>
              <a:ext cx="91628" cy="71596"/>
            </a:xfrm>
            <a:custGeom>
              <a:avLst/>
              <a:gdLst/>
              <a:ahLst/>
              <a:cxnLst/>
              <a:rect l="l" t="t" r="r" b="b"/>
              <a:pathLst>
                <a:path w="1299" h="1015" extrusionOk="0">
                  <a:moveTo>
                    <a:pt x="275" y="1"/>
                  </a:moveTo>
                  <a:lnTo>
                    <a:pt x="84" y="418"/>
                  </a:lnTo>
                  <a:cubicBezTo>
                    <a:pt x="1" y="572"/>
                    <a:pt x="25" y="763"/>
                    <a:pt x="156" y="894"/>
                  </a:cubicBezTo>
                  <a:cubicBezTo>
                    <a:pt x="227" y="953"/>
                    <a:pt x="311" y="1001"/>
                    <a:pt x="418" y="1013"/>
                  </a:cubicBezTo>
                  <a:cubicBezTo>
                    <a:pt x="429" y="1014"/>
                    <a:pt x="440" y="1015"/>
                    <a:pt x="452" y="1015"/>
                  </a:cubicBezTo>
                  <a:cubicBezTo>
                    <a:pt x="828" y="1015"/>
                    <a:pt x="1299" y="275"/>
                    <a:pt x="1299" y="275"/>
                  </a:cubicBezTo>
                  <a:lnTo>
                    <a:pt x="1299" y="275"/>
                  </a:lnTo>
                  <a:cubicBezTo>
                    <a:pt x="1253" y="280"/>
                    <a:pt x="1207" y="282"/>
                    <a:pt x="1162" y="282"/>
                  </a:cubicBezTo>
                  <a:cubicBezTo>
                    <a:pt x="985" y="282"/>
                    <a:pt x="814" y="246"/>
                    <a:pt x="644" y="179"/>
                  </a:cubicBezTo>
                  <a:cubicBezTo>
                    <a:pt x="299" y="37"/>
                    <a:pt x="275" y="1"/>
                    <a:pt x="275" y="1"/>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7261599" y="1554700"/>
              <a:ext cx="577843" cy="499829"/>
            </a:xfrm>
            <a:custGeom>
              <a:avLst/>
              <a:gdLst/>
              <a:ahLst/>
              <a:cxnLst/>
              <a:rect l="l" t="t" r="r" b="b"/>
              <a:pathLst>
                <a:path w="8192" h="7086" extrusionOk="0">
                  <a:moveTo>
                    <a:pt x="8192" y="1"/>
                  </a:moveTo>
                  <a:lnTo>
                    <a:pt x="822" y="13"/>
                  </a:lnTo>
                  <a:lnTo>
                    <a:pt x="0" y="5383"/>
                  </a:lnTo>
                  <a:cubicBezTo>
                    <a:pt x="0" y="5383"/>
                    <a:pt x="1000" y="6264"/>
                    <a:pt x="2322" y="6502"/>
                  </a:cubicBezTo>
                  <a:cubicBezTo>
                    <a:pt x="3643" y="6728"/>
                    <a:pt x="6072" y="7085"/>
                    <a:pt x="6072" y="7085"/>
                  </a:cubicBezTo>
                  <a:lnTo>
                    <a:pt x="81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7261599" y="1554700"/>
              <a:ext cx="577843" cy="499829"/>
            </a:xfrm>
            <a:custGeom>
              <a:avLst/>
              <a:gdLst/>
              <a:ahLst/>
              <a:cxnLst/>
              <a:rect l="l" t="t" r="r" b="b"/>
              <a:pathLst>
                <a:path w="8192" h="7086" fill="none" extrusionOk="0">
                  <a:moveTo>
                    <a:pt x="822" y="13"/>
                  </a:moveTo>
                  <a:lnTo>
                    <a:pt x="0" y="5383"/>
                  </a:lnTo>
                  <a:cubicBezTo>
                    <a:pt x="0" y="5383"/>
                    <a:pt x="1000" y="6264"/>
                    <a:pt x="2322" y="6502"/>
                  </a:cubicBezTo>
                  <a:cubicBezTo>
                    <a:pt x="3643" y="6728"/>
                    <a:pt x="6072" y="7085"/>
                    <a:pt x="6072" y="7085"/>
                  </a:cubicBezTo>
                  <a:lnTo>
                    <a:pt x="8192" y="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7601736" y="1941040"/>
              <a:ext cx="57982" cy="58052"/>
            </a:xfrm>
            <a:custGeom>
              <a:avLst/>
              <a:gdLst/>
              <a:ahLst/>
              <a:cxnLst/>
              <a:rect l="l" t="t" r="r" b="b"/>
              <a:pathLst>
                <a:path w="822" h="823" extrusionOk="0">
                  <a:moveTo>
                    <a:pt x="417" y="1"/>
                  </a:moveTo>
                  <a:cubicBezTo>
                    <a:pt x="191" y="1"/>
                    <a:pt x="0" y="191"/>
                    <a:pt x="0" y="418"/>
                  </a:cubicBezTo>
                  <a:cubicBezTo>
                    <a:pt x="0" y="644"/>
                    <a:pt x="191" y="822"/>
                    <a:pt x="417" y="822"/>
                  </a:cubicBezTo>
                  <a:cubicBezTo>
                    <a:pt x="643" y="822"/>
                    <a:pt x="822" y="644"/>
                    <a:pt x="822" y="418"/>
                  </a:cubicBezTo>
                  <a:cubicBezTo>
                    <a:pt x="822" y="191"/>
                    <a:pt x="643" y="1"/>
                    <a:pt x="417" y="1"/>
                  </a:cubicBezTo>
                  <a:close/>
                </a:path>
              </a:pathLst>
            </a:custGeom>
            <a:solidFill>
              <a:srgbClr val="FFFFFF"/>
            </a:solidFill>
            <a:ln w="74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7175894" y="2560862"/>
              <a:ext cx="5149" cy="5149"/>
            </a:xfrm>
            <a:custGeom>
              <a:avLst/>
              <a:gdLst/>
              <a:ahLst/>
              <a:cxnLst/>
              <a:rect l="l" t="t" r="r" b="b"/>
              <a:pathLst>
                <a:path w="73" h="73" fill="none" extrusionOk="0">
                  <a:moveTo>
                    <a:pt x="72" y="72"/>
                  </a:moveTo>
                  <a:lnTo>
                    <a:pt x="1" y="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7190213" y="2575111"/>
              <a:ext cx="57982" cy="31178"/>
            </a:xfrm>
            <a:custGeom>
              <a:avLst/>
              <a:gdLst/>
              <a:ahLst/>
              <a:cxnLst/>
              <a:rect l="l" t="t" r="r" b="b"/>
              <a:pathLst>
                <a:path w="822" h="442" fill="none" extrusionOk="0">
                  <a:moveTo>
                    <a:pt x="822" y="275"/>
                  </a:moveTo>
                  <a:cubicBezTo>
                    <a:pt x="822" y="275"/>
                    <a:pt x="524" y="442"/>
                    <a:pt x="0" y="1"/>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7203616" y="2560862"/>
              <a:ext cx="40418" cy="18551"/>
            </a:xfrm>
            <a:custGeom>
              <a:avLst/>
              <a:gdLst/>
              <a:ahLst/>
              <a:cxnLst/>
              <a:rect l="l" t="t" r="r" b="b"/>
              <a:pathLst>
                <a:path w="573" h="263" fill="none" extrusionOk="0">
                  <a:moveTo>
                    <a:pt x="1" y="48"/>
                  </a:moveTo>
                  <a:cubicBezTo>
                    <a:pt x="1" y="48"/>
                    <a:pt x="144" y="1"/>
                    <a:pt x="572" y="263"/>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7179280" y="2585198"/>
              <a:ext cx="42887" cy="24477"/>
            </a:xfrm>
            <a:custGeom>
              <a:avLst/>
              <a:gdLst/>
              <a:ahLst/>
              <a:cxnLst/>
              <a:rect l="l" t="t" r="r" b="b"/>
              <a:pathLst>
                <a:path w="608" h="347" fill="none" extrusionOk="0">
                  <a:moveTo>
                    <a:pt x="0" y="1"/>
                  </a:moveTo>
                  <a:cubicBezTo>
                    <a:pt x="179" y="156"/>
                    <a:pt x="381" y="275"/>
                    <a:pt x="608" y="346"/>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6752662" y="3647297"/>
              <a:ext cx="486074" cy="458141"/>
            </a:xfrm>
            <a:custGeom>
              <a:avLst/>
              <a:gdLst/>
              <a:ahLst/>
              <a:cxnLst/>
              <a:rect l="l" t="t" r="r" b="b"/>
              <a:pathLst>
                <a:path w="6891" h="6495" extrusionOk="0">
                  <a:moveTo>
                    <a:pt x="3994" y="0"/>
                  </a:moveTo>
                  <a:cubicBezTo>
                    <a:pt x="3072" y="0"/>
                    <a:pt x="1804" y="949"/>
                    <a:pt x="810" y="2458"/>
                  </a:cubicBezTo>
                  <a:cubicBezTo>
                    <a:pt x="0" y="3686"/>
                    <a:pt x="274" y="4340"/>
                    <a:pt x="608" y="4340"/>
                  </a:cubicBezTo>
                  <a:cubicBezTo>
                    <a:pt x="702" y="4340"/>
                    <a:pt x="800" y="4288"/>
                    <a:pt x="881" y="4184"/>
                  </a:cubicBezTo>
                  <a:cubicBezTo>
                    <a:pt x="1149" y="3830"/>
                    <a:pt x="1773" y="3633"/>
                    <a:pt x="2210" y="3633"/>
                  </a:cubicBezTo>
                  <a:cubicBezTo>
                    <a:pt x="2375" y="3633"/>
                    <a:pt x="2514" y="3661"/>
                    <a:pt x="2596" y="3720"/>
                  </a:cubicBezTo>
                  <a:cubicBezTo>
                    <a:pt x="2881" y="3934"/>
                    <a:pt x="3512" y="5637"/>
                    <a:pt x="3750" y="5815"/>
                  </a:cubicBezTo>
                  <a:cubicBezTo>
                    <a:pt x="3986" y="5992"/>
                    <a:pt x="4361" y="6494"/>
                    <a:pt x="4737" y="6494"/>
                  </a:cubicBezTo>
                  <a:cubicBezTo>
                    <a:pt x="4742" y="6494"/>
                    <a:pt x="4746" y="6494"/>
                    <a:pt x="4751" y="6494"/>
                  </a:cubicBezTo>
                  <a:cubicBezTo>
                    <a:pt x="5143" y="6482"/>
                    <a:pt x="4774" y="5363"/>
                    <a:pt x="4774" y="5363"/>
                  </a:cubicBezTo>
                  <a:lnTo>
                    <a:pt x="4774" y="5363"/>
                  </a:lnTo>
                  <a:cubicBezTo>
                    <a:pt x="4774" y="5363"/>
                    <a:pt x="5334" y="5974"/>
                    <a:pt x="5704" y="5974"/>
                  </a:cubicBezTo>
                  <a:cubicBezTo>
                    <a:pt x="5807" y="5974"/>
                    <a:pt x="5896" y="5926"/>
                    <a:pt x="5953" y="5804"/>
                  </a:cubicBezTo>
                  <a:cubicBezTo>
                    <a:pt x="6138" y="5425"/>
                    <a:pt x="6002" y="5053"/>
                    <a:pt x="5895" y="4851"/>
                  </a:cubicBezTo>
                  <a:lnTo>
                    <a:pt x="5895" y="4851"/>
                  </a:lnTo>
                  <a:cubicBezTo>
                    <a:pt x="5989" y="4980"/>
                    <a:pt x="6146" y="5149"/>
                    <a:pt x="6346" y="5184"/>
                  </a:cubicBezTo>
                  <a:cubicBezTo>
                    <a:pt x="6389" y="5193"/>
                    <a:pt x="6428" y="5197"/>
                    <a:pt x="6464" y="5197"/>
                  </a:cubicBezTo>
                  <a:cubicBezTo>
                    <a:pt x="6891" y="5197"/>
                    <a:pt x="6865" y="4636"/>
                    <a:pt x="6667" y="4065"/>
                  </a:cubicBezTo>
                  <a:cubicBezTo>
                    <a:pt x="6453" y="3446"/>
                    <a:pt x="6358" y="2458"/>
                    <a:pt x="6358" y="2458"/>
                  </a:cubicBezTo>
                  <a:lnTo>
                    <a:pt x="6346" y="2458"/>
                  </a:lnTo>
                  <a:cubicBezTo>
                    <a:pt x="6346" y="2458"/>
                    <a:pt x="5024" y="100"/>
                    <a:pt x="4108" y="5"/>
                  </a:cubicBezTo>
                  <a:cubicBezTo>
                    <a:pt x="4070" y="2"/>
                    <a:pt x="4032" y="0"/>
                    <a:pt x="3994" y="0"/>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6889507" y="3740832"/>
              <a:ext cx="244483" cy="211754"/>
            </a:xfrm>
            <a:custGeom>
              <a:avLst/>
              <a:gdLst/>
              <a:ahLst/>
              <a:cxnLst/>
              <a:rect l="l" t="t" r="r" b="b"/>
              <a:pathLst>
                <a:path w="3466" h="3002" fill="none" extrusionOk="0">
                  <a:moveTo>
                    <a:pt x="3465" y="3001"/>
                  </a:moveTo>
                  <a:lnTo>
                    <a:pt x="2072" y="822"/>
                  </a:lnTo>
                  <a:cubicBezTo>
                    <a:pt x="2072" y="822"/>
                    <a:pt x="1370" y="1"/>
                    <a:pt x="1" y="537"/>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6836603" y="3817295"/>
              <a:ext cx="241944" cy="157933"/>
            </a:xfrm>
            <a:custGeom>
              <a:avLst/>
              <a:gdLst/>
              <a:ahLst/>
              <a:cxnLst/>
              <a:rect l="l" t="t" r="r" b="b"/>
              <a:pathLst>
                <a:path w="3430" h="2239" fill="none" extrusionOk="0">
                  <a:moveTo>
                    <a:pt x="3430" y="2239"/>
                  </a:moveTo>
                  <a:lnTo>
                    <a:pt x="1906" y="631"/>
                  </a:lnTo>
                  <a:cubicBezTo>
                    <a:pt x="1906" y="631"/>
                    <a:pt x="1167" y="0"/>
                    <a:pt x="1" y="560"/>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6226866" y="3572385"/>
              <a:ext cx="1016869" cy="790866"/>
            </a:xfrm>
            <a:custGeom>
              <a:avLst/>
              <a:gdLst/>
              <a:ahLst/>
              <a:cxnLst/>
              <a:rect l="l" t="t" r="r" b="b"/>
              <a:pathLst>
                <a:path w="14416" h="11212" extrusionOk="0">
                  <a:moveTo>
                    <a:pt x="10995" y="0"/>
                  </a:moveTo>
                  <a:cubicBezTo>
                    <a:pt x="10547" y="0"/>
                    <a:pt x="10053" y="144"/>
                    <a:pt x="9621" y="531"/>
                  </a:cubicBezTo>
                  <a:cubicBezTo>
                    <a:pt x="8692" y="1353"/>
                    <a:pt x="7871" y="1627"/>
                    <a:pt x="7871" y="1627"/>
                  </a:cubicBezTo>
                  <a:cubicBezTo>
                    <a:pt x="7871" y="1627"/>
                    <a:pt x="6025" y="2055"/>
                    <a:pt x="5656" y="2544"/>
                  </a:cubicBezTo>
                  <a:cubicBezTo>
                    <a:pt x="5299" y="3032"/>
                    <a:pt x="2549" y="6270"/>
                    <a:pt x="2287" y="6520"/>
                  </a:cubicBezTo>
                  <a:cubicBezTo>
                    <a:pt x="2013" y="6782"/>
                    <a:pt x="1" y="7235"/>
                    <a:pt x="1" y="7235"/>
                  </a:cubicBezTo>
                  <a:lnTo>
                    <a:pt x="644" y="11211"/>
                  </a:lnTo>
                  <a:cubicBezTo>
                    <a:pt x="644" y="11211"/>
                    <a:pt x="4085" y="10771"/>
                    <a:pt x="4716" y="10330"/>
                  </a:cubicBezTo>
                  <a:cubicBezTo>
                    <a:pt x="5347" y="9902"/>
                    <a:pt x="7049" y="9056"/>
                    <a:pt x="7049" y="9056"/>
                  </a:cubicBezTo>
                  <a:lnTo>
                    <a:pt x="10157" y="6544"/>
                  </a:lnTo>
                  <a:lnTo>
                    <a:pt x="9073" y="5270"/>
                  </a:lnTo>
                  <a:cubicBezTo>
                    <a:pt x="8502" y="4615"/>
                    <a:pt x="8954" y="3508"/>
                    <a:pt x="8954" y="3508"/>
                  </a:cubicBezTo>
                  <a:cubicBezTo>
                    <a:pt x="9145" y="3353"/>
                    <a:pt x="10621" y="2115"/>
                    <a:pt x="11169" y="1996"/>
                  </a:cubicBezTo>
                  <a:cubicBezTo>
                    <a:pt x="11240" y="1980"/>
                    <a:pt x="11308" y="1973"/>
                    <a:pt x="11374" y="1973"/>
                  </a:cubicBezTo>
                  <a:cubicBezTo>
                    <a:pt x="12422" y="1973"/>
                    <a:pt x="12929" y="3816"/>
                    <a:pt x="13848" y="4163"/>
                  </a:cubicBezTo>
                  <a:cubicBezTo>
                    <a:pt x="13914" y="4188"/>
                    <a:pt x="13971" y="4200"/>
                    <a:pt x="14020" y="4200"/>
                  </a:cubicBezTo>
                  <a:cubicBezTo>
                    <a:pt x="14415" y="4200"/>
                    <a:pt x="14297" y="3445"/>
                    <a:pt x="14086" y="2746"/>
                  </a:cubicBezTo>
                  <a:cubicBezTo>
                    <a:pt x="13848" y="1960"/>
                    <a:pt x="12621" y="817"/>
                    <a:pt x="12181" y="400"/>
                  </a:cubicBezTo>
                  <a:cubicBezTo>
                    <a:pt x="11942" y="180"/>
                    <a:pt x="11497" y="0"/>
                    <a:pt x="10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6226866" y="3551859"/>
              <a:ext cx="1018773" cy="811393"/>
            </a:xfrm>
            <a:custGeom>
              <a:avLst/>
              <a:gdLst/>
              <a:ahLst/>
              <a:cxnLst/>
              <a:rect l="l" t="t" r="r" b="b"/>
              <a:pathLst>
                <a:path w="14443" h="11503" fill="none" extrusionOk="0">
                  <a:moveTo>
                    <a:pt x="9073" y="5561"/>
                  </a:moveTo>
                  <a:lnTo>
                    <a:pt x="10157" y="6835"/>
                  </a:lnTo>
                  <a:lnTo>
                    <a:pt x="7049" y="9347"/>
                  </a:lnTo>
                  <a:cubicBezTo>
                    <a:pt x="7049" y="9347"/>
                    <a:pt x="5347" y="10193"/>
                    <a:pt x="4716" y="10621"/>
                  </a:cubicBezTo>
                  <a:cubicBezTo>
                    <a:pt x="4085" y="11062"/>
                    <a:pt x="644" y="11502"/>
                    <a:pt x="644" y="11502"/>
                  </a:cubicBezTo>
                  <a:lnTo>
                    <a:pt x="1" y="7526"/>
                  </a:lnTo>
                  <a:cubicBezTo>
                    <a:pt x="1" y="7526"/>
                    <a:pt x="2013" y="7073"/>
                    <a:pt x="2287" y="6811"/>
                  </a:cubicBezTo>
                  <a:cubicBezTo>
                    <a:pt x="2549" y="6561"/>
                    <a:pt x="5299" y="3323"/>
                    <a:pt x="5656" y="2835"/>
                  </a:cubicBezTo>
                  <a:cubicBezTo>
                    <a:pt x="6025" y="2346"/>
                    <a:pt x="7871" y="1918"/>
                    <a:pt x="7871" y="1918"/>
                  </a:cubicBezTo>
                  <a:cubicBezTo>
                    <a:pt x="7871" y="1918"/>
                    <a:pt x="8692" y="1644"/>
                    <a:pt x="9621" y="822"/>
                  </a:cubicBezTo>
                  <a:cubicBezTo>
                    <a:pt x="10538" y="1"/>
                    <a:pt x="11728" y="275"/>
                    <a:pt x="12181" y="691"/>
                  </a:cubicBezTo>
                  <a:cubicBezTo>
                    <a:pt x="12621" y="1108"/>
                    <a:pt x="13848" y="2251"/>
                    <a:pt x="14086" y="3037"/>
                  </a:cubicBezTo>
                  <a:cubicBezTo>
                    <a:pt x="14324" y="3823"/>
                    <a:pt x="14443" y="4680"/>
                    <a:pt x="13848" y="4454"/>
                  </a:cubicBezTo>
                  <a:cubicBezTo>
                    <a:pt x="12871" y="4085"/>
                    <a:pt x="12359" y="2025"/>
                    <a:pt x="11169" y="2287"/>
                  </a:cubicBezTo>
                  <a:cubicBezTo>
                    <a:pt x="10621" y="2406"/>
                    <a:pt x="9145" y="3644"/>
                    <a:pt x="8954" y="3799"/>
                  </a:cubicBezTo>
                  <a:cubicBezTo>
                    <a:pt x="8954" y="3799"/>
                    <a:pt x="8502" y="4906"/>
                    <a:pt x="9073" y="5561"/>
                  </a:cubicBezTo>
                  <a:lnTo>
                    <a:pt x="9073" y="556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7412763" y="3876900"/>
              <a:ext cx="37879" cy="16858"/>
            </a:xfrm>
            <a:custGeom>
              <a:avLst/>
              <a:gdLst/>
              <a:ahLst/>
              <a:cxnLst/>
              <a:rect l="l" t="t" r="r" b="b"/>
              <a:pathLst>
                <a:path w="537" h="239" extrusionOk="0">
                  <a:moveTo>
                    <a:pt x="119" y="1"/>
                  </a:moveTo>
                  <a:cubicBezTo>
                    <a:pt x="60" y="1"/>
                    <a:pt x="0" y="48"/>
                    <a:pt x="0" y="120"/>
                  </a:cubicBezTo>
                  <a:cubicBezTo>
                    <a:pt x="0" y="179"/>
                    <a:pt x="48" y="227"/>
                    <a:pt x="107" y="227"/>
                  </a:cubicBezTo>
                  <a:lnTo>
                    <a:pt x="417" y="239"/>
                  </a:lnTo>
                  <a:cubicBezTo>
                    <a:pt x="477" y="239"/>
                    <a:pt x="524" y="203"/>
                    <a:pt x="536" y="144"/>
                  </a:cubicBezTo>
                  <a:cubicBezTo>
                    <a:pt x="536" y="132"/>
                    <a:pt x="524" y="132"/>
                    <a:pt x="524" y="120"/>
                  </a:cubicBezTo>
                  <a:cubicBezTo>
                    <a:pt x="524" y="72"/>
                    <a:pt x="477" y="24"/>
                    <a:pt x="417" y="13"/>
                  </a:cubicBezTo>
                  <a:lnTo>
                    <a:pt x="119" y="1"/>
                  </a:ln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6659409" y="3817225"/>
              <a:ext cx="765967" cy="91699"/>
            </a:xfrm>
            <a:custGeom>
              <a:avLst/>
              <a:gdLst/>
              <a:ahLst/>
              <a:cxnLst/>
              <a:rect l="l" t="t" r="r" b="b"/>
              <a:pathLst>
                <a:path w="10859" h="1300" extrusionOk="0">
                  <a:moveTo>
                    <a:pt x="621" y="1"/>
                  </a:moveTo>
                  <a:cubicBezTo>
                    <a:pt x="298" y="1"/>
                    <a:pt x="36" y="247"/>
                    <a:pt x="12" y="573"/>
                  </a:cubicBezTo>
                  <a:cubicBezTo>
                    <a:pt x="0" y="906"/>
                    <a:pt x="262" y="1192"/>
                    <a:pt x="596" y="1204"/>
                  </a:cubicBezTo>
                  <a:lnTo>
                    <a:pt x="9787" y="1299"/>
                  </a:lnTo>
                  <a:lnTo>
                    <a:pt x="10597" y="1240"/>
                  </a:lnTo>
                  <a:cubicBezTo>
                    <a:pt x="10604" y="1240"/>
                    <a:pt x="10610" y="1240"/>
                    <a:pt x="10617" y="1240"/>
                  </a:cubicBezTo>
                  <a:cubicBezTo>
                    <a:pt x="10740" y="1240"/>
                    <a:pt x="10848" y="1137"/>
                    <a:pt x="10859" y="1001"/>
                  </a:cubicBezTo>
                  <a:lnTo>
                    <a:pt x="10859" y="966"/>
                  </a:lnTo>
                  <a:cubicBezTo>
                    <a:pt x="10847" y="835"/>
                    <a:pt x="10740" y="739"/>
                    <a:pt x="10609" y="728"/>
                  </a:cubicBezTo>
                  <a:lnTo>
                    <a:pt x="9752" y="585"/>
                  </a:lnTo>
                  <a:lnTo>
                    <a:pt x="643" y="1"/>
                  </a:lnTo>
                  <a:cubicBezTo>
                    <a:pt x="636" y="1"/>
                    <a:pt x="628" y="1"/>
                    <a:pt x="621" y="1"/>
                  </a:cubicBezTo>
                  <a:close/>
                </a:path>
              </a:pathLst>
            </a:custGeom>
            <a:solidFill>
              <a:srgbClr val="6453C2"/>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6660256" y="3817225"/>
              <a:ext cx="245259" cy="86620"/>
            </a:xfrm>
            <a:custGeom>
              <a:avLst/>
              <a:gdLst/>
              <a:ahLst/>
              <a:cxnLst/>
              <a:rect l="l" t="t" r="r" b="b"/>
              <a:pathLst>
                <a:path w="3477" h="1228" extrusionOk="0">
                  <a:moveTo>
                    <a:pt x="620" y="1"/>
                  </a:moveTo>
                  <a:cubicBezTo>
                    <a:pt x="297" y="1"/>
                    <a:pt x="24" y="247"/>
                    <a:pt x="12" y="573"/>
                  </a:cubicBezTo>
                  <a:cubicBezTo>
                    <a:pt x="0" y="906"/>
                    <a:pt x="262" y="1192"/>
                    <a:pt x="596" y="1204"/>
                  </a:cubicBezTo>
                  <a:lnTo>
                    <a:pt x="3203" y="1228"/>
                  </a:lnTo>
                  <a:cubicBezTo>
                    <a:pt x="3227" y="1204"/>
                    <a:pt x="3251" y="1180"/>
                    <a:pt x="3275" y="1156"/>
                  </a:cubicBezTo>
                  <a:cubicBezTo>
                    <a:pt x="3477" y="859"/>
                    <a:pt x="3477" y="454"/>
                    <a:pt x="3263" y="168"/>
                  </a:cubicBezTo>
                  <a:lnTo>
                    <a:pt x="631" y="1"/>
                  </a:lnTo>
                  <a:lnTo>
                    <a:pt x="643" y="1"/>
                  </a:lnTo>
                  <a:cubicBezTo>
                    <a:pt x="636" y="1"/>
                    <a:pt x="628" y="1"/>
                    <a:pt x="620" y="1"/>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560302" y="3872598"/>
              <a:ext cx="666579" cy="428515"/>
            </a:xfrm>
            <a:custGeom>
              <a:avLst/>
              <a:gdLst/>
              <a:ahLst/>
              <a:cxnLst/>
              <a:rect l="l" t="t" r="r" b="b"/>
              <a:pathLst>
                <a:path w="9450" h="6075" extrusionOk="0">
                  <a:moveTo>
                    <a:pt x="8615" y="0"/>
                  </a:moveTo>
                  <a:cubicBezTo>
                    <a:pt x="8435" y="0"/>
                    <a:pt x="8220" y="41"/>
                    <a:pt x="7978" y="133"/>
                  </a:cubicBezTo>
                  <a:cubicBezTo>
                    <a:pt x="6906" y="538"/>
                    <a:pt x="5430" y="1288"/>
                    <a:pt x="5430" y="1288"/>
                  </a:cubicBezTo>
                  <a:cubicBezTo>
                    <a:pt x="5430" y="1288"/>
                    <a:pt x="5341" y="1311"/>
                    <a:pt x="5197" y="1311"/>
                  </a:cubicBezTo>
                  <a:cubicBezTo>
                    <a:pt x="4923" y="1311"/>
                    <a:pt x="4450" y="1229"/>
                    <a:pt x="4013" y="752"/>
                  </a:cubicBezTo>
                  <a:lnTo>
                    <a:pt x="0" y="6074"/>
                  </a:lnTo>
                  <a:cubicBezTo>
                    <a:pt x="1108" y="5705"/>
                    <a:pt x="3287" y="4229"/>
                    <a:pt x="3870" y="4062"/>
                  </a:cubicBezTo>
                  <a:cubicBezTo>
                    <a:pt x="4453" y="3895"/>
                    <a:pt x="5870" y="3622"/>
                    <a:pt x="6823" y="2979"/>
                  </a:cubicBezTo>
                  <a:cubicBezTo>
                    <a:pt x="7775" y="2324"/>
                    <a:pt x="8478" y="1776"/>
                    <a:pt x="9025" y="1050"/>
                  </a:cubicBezTo>
                  <a:cubicBezTo>
                    <a:pt x="9449" y="479"/>
                    <a:pt x="9232" y="0"/>
                    <a:pt x="86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6560302" y="3853411"/>
              <a:ext cx="675326" cy="447702"/>
            </a:xfrm>
            <a:custGeom>
              <a:avLst/>
              <a:gdLst/>
              <a:ahLst/>
              <a:cxnLst/>
              <a:rect l="l" t="t" r="r" b="b"/>
              <a:pathLst>
                <a:path w="9574" h="6347" fill="none" extrusionOk="0">
                  <a:moveTo>
                    <a:pt x="0" y="6346"/>
                  </a:moveTo>
                  <a:cubicBezTo>
                    <a:pt x="1108" y="5977"/>
                    <a:pt x="3287" y="4501"/>
                    <a:pt x="3870" y="4334"/>
                  </a:cubicBezTo>
                  <a:cubicBezTo>
                    <a:pt x="4453" y="4167"/>
                    <a:pt x="5870" y="3894"/>
                    <a:pt x="6823" y="3251"/>
                  </a:cubicBezTo>
                  <a:cubicBezTo>
                    <a:pt x="7775" y="2596"/>
                    <a:pt x="8478" y="2048"/>
                    <a:pt x="9025" y="1322"/>
                  </a:cubicBezTo>
                  <a:cubicBezTo>
                    <a:pt x="9573" y="584"/>
                    <a:pt x="9049" y="0"/>
                    <a:pt x="7978" y="405"/>
                  </a:cubicBezTo>
                  <a:cubicBezTo>
                    <a:pt x="6906" y="810"/>
                    <a:pt x="5430" y="1560"/>
                    <a:pt x="5430" y="1560"/>
                  </a:cubicBezTo>
                  <a:cubicBezTo>
                    <a:pt x="5430" y="1560"/>
                    <a:pt x="4680" y="1750"/>
                    <a:pt x="4013" y="1024"/>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7141471" y="3889456"/>
              <a:ext cx="75687" cy="90006"/>
            </a:xfrm>
            <a:custGeom>
              <a:avLst/>
              <a:gdLst/>
              <a:ahLst/>
              <a:cxnLst/>
              <a:rect l="l" t="t" r="r" b="b"/>
              <a:pathLst>
                <a:path w="1073" h="1276" extrusionOk="0">
                  <a:moveTo>
                    <a:pt x="606" y="0"/>
                  </a:moveTo>
                  <a:cubicBezTo>
                    <a:pt x="539" y="0"/>
                    <a:pt x="470" y="16"/>
                    <a:pt x="405" y="49"/>
                  </a:cubicBezTo>
                  <a:lnTo>
                    <a:pt x="1" y="251"/>
                  </a:lnTo>
                  <a:cubicBezTo>
                    <a:pt x="1" y="251"/>
                    <a:pt x="36" y="275"/>
                    <a:pt x="191" y="620"/>
                  </a:cubicBezTo>
                  <a:cubicBezTo>
                    <a:pt x="274" y="823"/>
                    <a:pt x="310" y="1049"/>
                    <a:pt x="286" y="1275"/>
                  </a:cubicBezTo>
                  <a:cubicBezTo>
                    <a:pt x="286" y="1275"/>
                    <a:pt x="1072" y="763"/>
                    <a:pt x="1013" y="370"/>
                  </a:cubicBezTo>
                  <a:cubicBezTo>
                    <a:pt x="1001" y="275"/>
                    <a:pt x="953" y="192"/>
                    <a:pt x="894" y="120"/>
                  </a:cubicBezTo>
                  <a:cubicBezTo>
                    <a:pt x="813" y="40"/>
                    <a:pt x="711" y="0"/>
                    <a:pt x="606" y="0"/>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6172269" y="4022210"/>
              <a:ext cx="293224" cy="394798"/>
            </a:xfrm>
            <a:custGeom>
              <a:avLst/>
              <a:gdLst/>
              <a:ahLst/>
              <a:cxnLst/>
              <a:rect l="l" t="t" r="r" b="b"/>
              <a:pathLst>
                <a:path w="4157" h="5597" extrusionOk="0">
                  <a:moveTo>
                    <a:pt x="2846" y="0"/>
                  </a:moveTo>
                  <a:lnTo>
                    <a:pt x="1" y="655"/>
                  </a:lnTo>
                  <a:cubicBezTo>
                    <a:pt x="287" y="1310"/>
                    <a:pt x="525" y="1989"/>
                    <a:pt x="715" y="2679"/>
                  </a:cubicBezTo>
                  <a:cubicBezTo>
                    <a:pt x="989" y="3703"/>
                    <a:pt x="1120" y="5596"/>
                    <a:pt x="1120" y="5596"/>
                  </a:cubicBezTo>
                  <a:lnTo>
                    <a:pt x="4156" y="4858"/>
                  </a:lnTo>
                  <a:cubicBezTo>
                    <a:pt x="4156" y="4072"/>
                    <a:pt x="4108" y="3287"/>
                    <a:pt x="4001" y="2513"/>
                  </a:cubicBezTo>
                  <a:cubicBezTo>
                    <a:pt x="3835" y="1346"/>
                    <a:pt x="2846" y="0"/>
                    <a:pt x="2846" y="0"/>
                  </a:cubicBezTo>
                  <a:close/>
                </a:path>
              </a:pathLst>
            </a:custGeom>
            <a:solidFill>
              <a:srgbClr val="FFFFFF"/>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5792700" y="4025596"/>
              <a:ext cx="608950" cy="653459"/>
            </a:xfrm>
            <a:custGeom>
              <a:avLst/>
              <a:gdLst/>
              <a:ahLst/>
              <a:cxnLst/>
              <a:rect l="l" t="t" r="r" b="b"/>
              <a:pathLst>
                <a:path w="8633" h="9264" extrusionOk="0">
                  <a:moveTo>
                    <a:pt x="7192" y="0"/>
                  </a:moveTo>
                  <a:lnTo>
                    <a:pt x="0" y="1143"/>
                  </a:lnTo>
                  <a:lnTo>
                    <a:pt x="0" y="9263"/>
                  </a:lnTo>
                  <a:lnTo>
                    <a:pt x="8501" y="5751"/>
                  </a:lnTo>
                  <a:cubicBezTo>
                    <a:pt x="8501" y="5751"/>
                    <a:pt x="8632" y="3620"/>
                    <a:pt x="8358" y="2298"/>
                  </a:cubicBezTo>
                  <a:cubicBezTo>
                    <a:pt x="8084" y="976"/>
                    <a:pt x="7192" y="0"/>
                    <a:pt x="7192" y="0"/>
                  </a:cubicBezTo>
                  <a:close/>
                </a:path>
              </a:pathLst>
            </a:custGeom>
            <a:solidFill>
              <a:srgbClr val="263238"/>
            </a:solid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6264675" y="4386683"/>
              <a:ext cx="44580" cy="45426"/>
            </a:xfrm>
            <a:custGeom>
              <a:avLst/>
              <a:gdLst/>
              <a:ahLst/>
              <a:cxnLst/>
              <a:rect l="l" t="t" r="r" b="b"/>
              <a:pathLst>
                <a:path w="632" h="644" extrusionOk="0">
                  <a:moveTo>
                    <a:pt x="322" y="1"/>
                  </a:moveTo>
                  <a:cubicBezTo>
                    <a:pt x="143" y="1"/>
                    <a:pt x="0" y="144"/>
                    <a:pt x="0" y="322"/>
                  </a:cubicBezTo>
                  <a:cubicBezTo>
                    <a:pt x="0" y="501"/>
                    <a:pt x="143" y="644"/>
                    <a:pt x="310" y="644"/>
                  </a:cubicBezTo>
                  <a:cubicBezTo>
                    <a:pt x="489" y="644"/>
                    <a:pt x="631" y="501"/>
                    <a:pt x="631" y="322"/>
                  </a:cubicBezTo>
                  <a:cubicBezTo>
                    <a:pt x="631" y="144"/>
                    <a:pt x="48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7023037" y="3975161"/>
              <a:ext cx="5149" cy="5149"/>
            </a:xfrm>
            <a:custGeom>
              <a:avLst/>
              <a:gdLst/>
              <a:ahLst/>
              <a:cxnLst/>
              <a:rect l="l" t="t" r="r" b="b"/>
              <a:pathLst>
                <a:path w="73" h="73" fill="none" extrusionOk="0">
                  <a:moveTo>
                    <a:pt x="72" y="72"/>
                  </a:moveTo>
                  <a:lnTo>
                    <a:pt x="1" y="1"/>
                  </a:ln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7036509" y="3989480"/>
              <a:ext cx="31953" cy="57982"/>
            </a:xfrm>
            <a:custGeom>
              <a:avLst/>
              <a:gdLst/>
              <a:ahLst/>
              <a:cxnLst/>
              <a:rect l="l" t="t" r="r" b="b"/>
              <a:pathLst>
                <a:path w="453" h="822" fill="none" extrusionOk="0">
                  <a:moveTo>
                    <a:pt x="298" y="822"/>
                  </a:moveTo>
                  <a:cubicBezTo>
                    <a:pt x="298" y="822"/>
                    <a:pt x="453" y="524"/>
                    <a:pt x="0" y="0"/>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7023037" y="4002882"/>
              <a:ext cx="18551" cy="40418"/>
            </a:xfrm>
            <a:custGeom>
              <a:avLst/>
              <a:gdLst/>
              <a:ahLst/>
              <a:cxnLst/>
              <a:rect l="l" t="t" r="r" b="b"/>
              <a:pathLst>
                <a:path w="263" h="573" fill="none" extrusionOk="0">
                  <a:moveTo>
                    <a:pt x="48" y="1"/>
                  </a:moveTo>
                  <a:cubicBezTo>
                    <a:pt x="48" y="1"/>
                    <a:pt x="1" y="143"/>
                    <a:pt x="263" y="572"/>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7046596" y="3979393"/>
              <a:ext cx="26099" cy="42040"/>
            </a:xfrm>
            <a:custGeom>
              <a:avLst/>
              <a:gdLst/>
              <a:ahLst/>
              <a:cxnLst/>
              <a:rect l="l" t="t" r="r" b="b"/>
              <a:pathLst>
                <a:path w="370" h="596" fill="none" extrusionOk="0">
                  <a:moveTo>
                    <a:pt x="0" y="0"/>
                  </a:moveTo>
                  <a:cubicBezTo>
                    <a:pt x="167" y="167"/>
                    <a:pt x="286" y="369"/>
                    <a:pt x="369" y="596"/>
                  </a:cubicBezTo>
                </a:path>
              </a:pathLst>
            </a:custGeom>
            <a:noFill/>
            <a:ln w="3875" cap="rnd" cmpd="sng">
              <a:solidFill>
                <a:srgbClr val="263238"/>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roup 10">
            <a:extLst>
              <a:ext uri="{FF2B5EF4-FFF2-40B4-BE49-F238E27FC236}">
                <a16:creationId xmlns:a16="http://schemas.microsoft.com/office/drawing/2014/main" id="{45B720BD-8376-1C57-D4DD-5CA028DE34C8}"/>
              </a:ext>
            </a:extLst>
          </p:cNvPr>
          <p:cNvGrpSpPr/>
          <p:nvPr/>
        </p:nvGrpSpPr>
        <p:grpSpPr>
          <a:xfrm>
            <a:off x="2204270" y="854863"/>
            <a:ext cx="1290000" cy="1290000"/>
            <a:chOff x="2204270" y="854863"/>
            <a:chExt cx="1290000" cy="1290000"/>
          </a:xfrm>
        </p:grpSpPr>
        <p:sp>
          <p:nvSpPr>
            <p:cNvPr id="5" name="Google Shape;748;p35">
              <a:extLst>
                <a:ext uri="{FF2B5EF4-FFF2-40B4-BE49-F238E27FC236}">
                  <a16:creationId xmlns:a16="http://schemas.microsoft.com/office/drawing/2014/main" id="{402C4FCD-A83B-0944-BD80-06AC5BB0411F}"/>
                </a:ext>
              </a:extLst>
            </p:cNvPr>
            <p:cNvSpPr/>
            <p:nvPr/>
          </p:nvSpPr>
          <p:spPr>
            <a:xfrm>
              <a:off x="2204270" y="854863"/>
              <a:ext cx="1290000" cy="129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9;p35">
              <a:extLst>
                <a:ext uri="{FF2B5EF4-FFF2-40B4-BE49-F238E27FC236}">
                  <a16:creationId xmlns:a16="http://schemas.microsoft.com/office/drawing/2014/main" id="{5A356FA7-CD6C-3B85-6B87-38760BCA33B1}"/>
                </a:ext>
              </a:extLst>
            </p:cNvPr>
            <p:cNvSpPr/>
            <p:nvPr/>
          </p:nvSpPr>
          <p:spPr>
            <a:xfrm>
              <a:off x="2234486" y="885079"/>
              <a:ext cx="1229498" cy="122949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chemeClr val="lt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1;p35">
              <a:extLst>
                <a:ext uri="{FF2B5EF4-FFF2-40B4-BE49-F238E27FC236}">
                  <a16:creationId xmlns:a16="http://schemas.microsoft.com/office/drawing/2014/main" id="{673B1921-D34C-2701-D302-1429C27113B5}"/>
                </a:ext>
              </a:extLst>
            </p:cNvPr>
            <p:cNvSpPr txBox="1">
              <a:spLocks/>
            </p:cNvSpPr>
            <p:nvPr/>
          </p:nvSpPr>
          <p:spPr>
            <a:xfrm>
              <a:off x="2204270" y="1164738"/>
              <a:ext cx="1290000" cy="670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de" sz="4400" b="1">
                  <a:solidFill>
                    <a:srgbClr val="50429B"/>
                  </a:solidFill>
                  <a:latin typeface="Space Grotesk" panose="020B0604020202020204" charset="0"/>
                  <a:cs typeface="Space Grotesk" panose="020B0604020202020204" charset="0"/>
                </a:rPr>
                <a:t>02</a:t>
              </a:r>
              <a:endParaRPr lang="de" sz="5500" b="1">
                <a:solidFill>
                  <a:srgbClr val="50429B"/>
                </a:solidFill>
                <a:latin typeface="Space Grotesk" panose="020B0604020202020204" charset="0"/>
                <a:cs typeface="Space Grotesk" panose="020B0604020202020204" charset="0"/>
              </a:endParaRPr>
            </a:p>
          </p:txBody>
        </p:sp>
      </p:grpSp>
      <p:sp>
        <p:nvSpPr>
          <p:cNvPr id="9" name="Google Shape;184;p31">
            <a:extLst>
              <a:ext uri="{FF2B5EF4-FFF2-40B4-BE49-F238E27FC236}">
                <a16:creationId xmlns:a16="http://schemas.microsoft.com/office/drawing/2014/main" id="{DFFDACAF-8C37-07FC-2660-830BAAFCA7C5}"/>
              </a:ext>
            </a:extLst>
          </p:cNvPr>
          <p:cNvSpPr/>
          <p:nvPr/>
        </p:nvSpPr>
        <p:spPr>
          <a:xfrm>
            <a:off x="-1408097" y="-1333265"/>
            <a:ext cx="2915100" cy="2915100"/>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4;p31">
            <a:extLst>
              <a:ext uri="{FF2B5EF4-FFF2-40B4-BE49-F238E27FC236}">
                <a16:creationId xmlns:a16="http://schemas.microsoft.com/office/drawing/2014/main" id="{6EDE9260-E33D-A833-9439-49289F7BB4AE}"/>
              </a:ext>
            </a:extLst>
          </p:cNvPr>
          <p:cNvSpPr/>
          <p:nvPr/>
        </p:nvSpPr>
        <p:spPr>
          <a:xfrm>
            <a:off x="4251758" y="-238598"/>
            <a:ext cx="2731678" cy="2731678"/>
          </a:xfrm>
          <a:prstGeom prst="ellipse">
            <a:avLst/>
          </a:prstGeom>
          <a:gradFill>
            <a:gsLst>
              <a:gs pos="0">
                <a:schemeClr val="dk2"/>
              </a:gs>
              <a:gs pos="72000">
                <a:srgbClr val="FFFFFF">
                  <a:alpha val="26666"/>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93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508"/>
                                        </p:tgtEl>
                                      </p:cBhvr>
                                    </p:animEffect>
                                    <p:animScale>
                                      <p:cBhvr>
                                        <p:cTn id="10" dur="250" autoRev="1" fill="hold"/>
                                        <p:tgtEl>
                                          <p:spTgt spid="1508"/>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516"/>
                                        </p:tgtEl>
                                      </p:cBhvr>
                                    </p:animEffect>
                                    <p:animScale>
                                      <p:cBhvr>
                                        <p:cTn id="13" dur="250" autoRev="1" fill="hold"/>
                                        <p:tgtEl>
                                          <p:spTgt spid="15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40"/>
          <p:cNvSpPr/>
          <p:nvPr/>
        </p:nvSpPr>
        <p:spPr>
          <a:xfrm>
            <a:off x="561875" y="755588"/>
            <a:ext cx="4225800" cy="2175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1" name="Google Shape;1311;p40"/>
          <p:cNvSpPr txBox="1">
            <a:spLocks noGrp="1"/>
          </p:cNvSpPr>
          <p:nvPr>
            <p:ph type="title"/>
          </p:nvPr>
        </p:nvSpPr>
        <p:spPr>
          <a:xfrm>
            <a:off x="777725" y="1024163"/>
            <a:ext cx="3794400" cy="182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solidFill>
                  <a:schemeClr val="lt1"/>
                </a:solidFill>
              </a:rPr>
              <a:t>Bilder sind leichter zu verstehen</a:t>
            </a:r>
            <a:endParaRPr>
              <a:solidFill>
                <a:schemeClr val="lt1"/>
              </a:solidFill>
            </a:endParaRPr>
          </a:p>
        </p:txBody>
      </p:sp>
      <p:sp>
        <p:nvSpPr>
          <p:cNvPr id="1312" name="Google Shape;1312;p40"/>
          <p:cNvSpPr txBox="1">
            <a:spLocks noGrp="1"/>
          </p:cNvSpPr>
          <p:nvPr>
            <p:ph type="body" idx="1"/>
          </p:nvPr>
        </p:nvSpPr>
        <p:spPr>
          <a:xfrm>
            <a:off x="777575" y="3458513"/>
            <a:ext cx="3794400" cy="929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de"/>
              <a:t>Bilder zeigen große Datenmengen, also denke daran: verwende ein Bild statt eines langen Textes</a:t>
            </a:r>
            <a:endParaRPr/>
          </a:p>
        </p:txBody>
      </p:sp>
      <p:pic>
        <p:nvPicPr>
          <p:cNvPr id="1313" name="Google Shape;1313;p40"/>
          <p:cNvPicPr preferRelativeResize="0"/>
          <p:nvPr/>
        </p:nvPicPr>
        <p:blipFill rotWithShape="1">
          <a:blip r:embed="rId3">
            <a:alphaModFix/>
          </a:blip>
          <a:srcRect l="8533" r="41995"/>
          <a:stretch/>
        </p:blipFill>
        <p:spPr>
          <a:xfrm flipH="1">
            <a:off x="5355625" y="540075"/>
            <a:ext cx="3010800" cy="4062300"/>
          </a:xfrm>
          <a:prstGeom prst="roundRect">
            <a:avLst>
              <a:gd name="adj" fmla="val 50000"/>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grpSp>
        <p:nvGrpSpPr>
          <p:cNvPr id="1413" name="Google Shape;1413;p42"/>
          <p:cNvGrpSpPr/>
          <p:nvPr/>
        </p:nvGrpSpPr>
        <p:grpSpPr>
          <a:xfrm>
            <a:off x="713101" y="3137500"/>
            <a:ext cx="1839300" cy="468300"/>
            <a:chOff x="713101" y="3172775"/>
            <a:chExt cx="1839300" cy="468300"/>
          </a:xfrm>
        </p:grpSpPr>
        <p:sp>
          <p:nvSpPr>
            <p:cNvPr id="1414" name="Google Shape;1414;p42"/>
            <p:cNvSpPr/>
            <p:nvPr/>
          </p:nvSpPr>
          <p:spPr>
            <a:xfrm>
              <a:off x="713101" y="3172775"/>
              <a:ext cx="18393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2"/>
            <p:cNvSpPr/>
            <p:nvPr/>
          </p:nvSpPr>
          <p:spPr>
            <a:xfrm>
              <a:off x="745595" y="3227675"/>
              <a:ext cx="17745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42"/>
          <p:cNvGrpSpPr/>
          <p:nvPr/>
        </p:nvGrpSpPr>
        <p:grpSpPr>
          <a:xfrm>
            <a:off x="2672580" y="3137500"/>
            <a:ext cx="1839300" cy="468300"/>
            <a:chOff x="2661826" y="3172775"/>
            <a:chExt cx="1839300" cy="468300"/>
          </a:xfrm>
        </p:grpSpPr>
        <p:sp>
          <p:nvSpPr>
            <p:cNvPr id="1417" name="Google Shape;1417;p42"/>
            <p:cNvSpPr/>
            <p:nvPr/>
          </p:nvSpPr>
          <p:spPr>
            <a:xfrm>
              <a:off x="2661826" y="3172775"/>
              <a:ext cx="18393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2"/>
            <p:cNvSpPr/>
            <p:nvPr/>
          </p:nvSpPr>
          <p:spPr>
            <a:xfrm>
              <a:off x="2694320" y="3227675"/>
              <a:ext cx="17745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42"/>
          <p:cNvGrpSpPr/>
          <p:nvPr/>
        </p:nvGrpSpPr>
        <p:grpSpPr>
          <a:xfrm>
            <a:off x="4632059" y="3137500"/>
            <a:ext cx="1839300" cy="468300"/>
            <a:chOff x="4642888" y="3172775"/>
            <a:chExt cx="1839300" cy="468300"/>
          </a:xfrm>
        </p:grpSpPr>
        <p:sp>
          <p:nvSpPr>
            <p:cNvPr id="1420" name="Google Shape;1420;p42"/>
            <p:cNvSpPr/>
            <p:nvPr/>
          </p:nvSpPr>
          <p:spPr>
            <a:xfrm>
              <a:off x="4642888" y="3172775"/>
              <a:ext cx="18393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2"/>
            <p:cNvSpPr/>
            <p:nvPr/>
          </p:nvSpPr>
          <p:spPr>
            <a:xfrm>
              <a:off x="4675383" y="3227675"/>
              <a:ext cx="17745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42"/>
          <p:cNvGrpSpPr/>
          <p:nvPr/>
        </p:nvGrpSpPr>
        <p:grpSpPr>
          <a:xfrm>
            <a:off x="6591538" y="3137500"/>
            <a:ext cx="1839300" cy="468300"/>
            <a:chOff x="6591538" y="3172775"/>
            <a:chExt cx="1839300" cy="468300"/>
          </a:xfrm>
        </p:grpSpPr>
        <p:sp>
          <p:nvSpPr>
            <p:cNvPr id="1423" name="Google Shape;1423;p42"/>
            <p:cNvSpPr/>
            <p:nvPr/>
          </p:nvSpPr>
          <p:spPr>
            <a:xfrm>
              <a:off x="6591538" y="3172775"/>
              <a:ext cx="1839300" cy="4683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2"/>
            <p:cNvSpPr/>
            <p:nvPr/>
          </p:nvSpPr>
          <p:spPr>
            <a:xfrm>
              <a:off x="6624033" y="3227675"/>
              <a:ext cx="1774500" cy="358500"/>
            </a:xfrm>
            <a:prstGeom prst="roundRect">
              <a:avLst>
                <a:gd name="adj" fmla="val 50000"/>
              </a:avLst>
            </a:prstGeom>
            <a:no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5" name="Google Shape;1425;p42"/>
          <p:cNvSpPr txBox="1">
            <a:spLocks noGrp="1"/>
          </p:cNvSpPr>
          <p:nvPr>
            <p:ph type="title"/>
          </p:nvPr>
        </p:nvSpPr>
        <p:spPr>
          <a:xfrm>
            <a:off x="713100" y="470249"/>
            <a:ext cx="7717800" cy="468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2400" dirty="0"/>
              <a:t>CÁC BƯỚC THỰC HIỆN</a:t>
            </a:r>
            <a:endParaRPr sz="2400" dirty="0"/>
          </a:p>
        </p:txBody>
      </p:sp>
      <p:cxnSp>
        <p:nvCxnSpPr>
          <p:cNvPr id="1426" name="Google Shape;1426;p42"/>
          <p:cNvCxnSpPr>
            <a:stCxn id="1427" idx="6"/>
            <a:endCxn id="1428" idx="2"/>
          </p:cNvCxnSpPr>
          <p:nvPr/>
        </p:nvCxnSpPr>
        <p:spPr>
          <a:xfrm>
            <a:off x="2124475" y="2289525"/>
            <a:ext cx="976200" cy="0"/>
          </a:xfrm>
          <a:prstGeom prst="straightConnector1">
            <a:avLst/>
          </a:prstGeom>
          <a:noFill/>
          <a:ln w="9525" cap="flat" cmpd="sng">
            <a:solidFill>
              <a:schemeClr val="accent1"/>
            </a:solidFill>
            <a:prstDash val="dash"/>
            <a:round/>
            <a:headEnd type="none" w="med" len="med"/>
            <a:tailEnd type="none" w="med" len="med"/>
          </a:ln>
        </p:spPr>
      </p:cxnSp>
      <p:sp>
        <p:nvSpPr>
          <p:cNvPr id="1430" name="Google Shape;1430;p42"/>
          <p:cNvSpPr txBox="1"/>
          <p:nvPr/>
        </p:nvSpPr>
        <p:spPr>
          <a:xfrm>
            <a:off x="804325" y="3178300"/>
            <a:ext cx="16569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dirty="0">
                <a:solidFill>
                  <a:schemeClr val="lt1"/>
                </a:solidFill>
                <a:latin typeface="Roboto" panose="02000000000000000000" pitchFamily="2" charset="0"/>
                <a:ea typeface="Roboto" panose="02000000000000000000" pitchFamily="2" charset="0"/>
                <a:cs typeface="Roboto" panose="02000000000000000000" pitchFamily="2" charset="0"/>
                <a:sym typeface="Space Grotesk"/>
              </a:rPr>
              <a:t>Khảo sát</a:t>
            </a:r>
            <a:endParaRPr sz="1800" dirty="0">
              <a:solidFill>
                <a:schemeClr val="lt1"/>
              </a:solidFill>
              <a:latin typeface="Roboto" panose="02000000000000000000" pitchFamily="2" charset="0"/>
              <a:ea typeface="Roboto" panose="02000000000000000000" pitchFamily="2" charset="0"/>
              <a:cs typeface="Roboto" panose="02000000000000000000" pitchFamily="2" charset="0"/>
              <a:sym typeface="Space Grotesk"/>
            </a:endParaRPr>
          </a:p>
        </p:txBody>
      </p:sp>
      <p:sp>
        <p:nvSpPr>
          <p:cNvPr id="1432" name="Google Shape;1432;p42"/>
          <p:cNvSpPr txBox="1"/>
          <p:nvPr/>
        </p:nvSpPr>
        <p:spPr>
          <a:xfrm>
            <a:off x="2763780" y="3178300"/>
            <a:ext cx="16569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dirty="0">
                <a:solidFill>
                  <a:schemeClr val="lt1"/>
                </a:solidFill>
                <a:latin typeface="Roboto" panose="02000000000000000000" pitchFamily="2" charset="0"/>
                <a:ea typeface="Roboto" panose="02000000000000000000" pitchFamily="2" charset="0"/>
                <a:cs typeface="Roboto" panose="02000000000000000000" pitchFamily="2" charset="0"/>
                <a:sym typeface="Space Grotesk"/>
              </a:rPr>
              <a:t>Phân tích</a:t>
            </a:r>
            <a:endParaRPr sz="1800" dirty="0">
              <a:solidFill>
                <a:schemeClr val="lt1"/>
              </a:solidFill>
              <a:latin typeface="Roboto" panose="02000000000000000000" pitchFamily="2" charset="0"/>
              <a:ea typeface="Roboto" panose="02000000000000000000" pitchFamily="2" charset="0"/>
              <a:cs typeface="Roboto" panose="02000000000000000000" pitchFamily="2" charset="0"/>
              <a:sym typeface="Space Grotesk"/>
            </a:endParaRPr>
          </a:p>
        </p:txBody>
      </p:sp>
      <p:sp>
        <p:nvSpPr>
          <p:cNvPr id="1434" name="Google Shape;1434;p42"/>
          <p:cNvSpPr txBox="1"/>
          <p:nvPr/>
        </p:nvSpPr>
        <p:spPr>
          <a:xfrm>
            <a:off x="4723259" y="3178300"/>
            <a:ext cx="16569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dirty="0">
                <a:solidFill>
                  <a:schemeClr val="lt1"/>
                </a:solidFill>
                <a:latin typeface="Roboto" panose="02000000000000000000" pitchFamily="2" charset="0"/>
                <a:ea typeface="Roboto" panose="02000000000000000000" pitchFamily="2" charset="0"/>
                <a:cs typeface="Roboto" panose="02000000000000000000" pitchFamily="2" charset="0"/>
                <a:sym typeface="Space Grotesk"/>
              </a:rPr>
              <a:t>Thiết kế</a:t>
            </a:r>
            <a:endParaRPr sz="1800" dirty="0">
              <a:solidFill>
                <a:schemeClr val="lt1"/>
              </a:solidFill>
              <a:latin typeface="Roboto" panose="02000000000000000000" pitchFamily="2" charset="0"/>
              <a:ea typeface="Roboto" panose="02000000000000000000" pitchFamily="2" charset="0"/>
              <a:cs typeface="Roboto" panose="02000000000000000000" pitchFamily="2" charset="0"/>
              <a:sym typeface="Space Grotesk"/>
            </a:endParaRPr>
          </a:p>
        </p:txBody>
      </p:sp>
      <p:sp>
        <p:nvSpPr>
          <p:cNvPr id="1436" name="Google Shape;1436;p42"/>
          <p:cNvSpPr txBox="1"/>
          <p:nvPr/>
        </p:nvSpPr>
        <p:spPr>
          <a:xfrm>
            <a:off x="6682734" y="3178300"/>
            <a:ext cx="1656900" cy="38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dirty="0">
                <a:solidFill>
                  <a:schemeClr val="lt1"/>
                </a:solidFill>
                <a:latin typeface="Roboto" panose="02000000000000000000" pitchFamily="2" charset="0"/>
                <a:ea typeface="Roboto" panose="02000000000000000000" pitchFamily="2" charset="0"/>
                <a:cs typeface="Roboto" panose="02000000000000000000" pitchFamily="2" charset="0"/>
                <a:sym typeface="Space Grotesk"/>
              </a:rPr>
              <a:t>Triển khai</a:t>
            </a:r>
            <a:endParaRPr sz="1800" dirty="0">
              <a:solidFill>
                <a:schemeClr val="lt1"/>
              </a:solidFill>
              <a:latin typeface="Roboto" panose="02000000000000000000" pitchFamily="2" charset="0"/>
              <a:ea typeface="Roboto" panose="02000000000000000000" pitchFamily="2" charset="0"/>
              <a:cs typeface="Roboto" panose="02000000000000000000" pitchFamily="2" charset="0"/>
              <a:sym typeface="Space Grotesk"/>
            </a:endParaRPr>
          </a:p>
        </p:txBody>
      </p:sp>
      <p:sp>
        <p:nvSpPr>
          <p:cNvPr id="1427" name="Google Shape;1427;p42"/>
          <p:cNvSpPr/>
          <p:nvPr/>
        </p:nvSpPr>
        <p:spPr>
          <a:xfrm>
            <a:off x="1141075" y="1797825"/>
            <a:ext cx="983400" cy="983400"/>
          </a:xfrm>
          <a:prstGeom prst="ellipse">
            <a:avLst/>
          </a:prstGeom>
          <a:solidFill>
            <a:srgbClr val="D0C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2"/>
          <p:cNvSpPr/>
          <p:nvPr/>
        </p:nvSpPr>
        <p:spPr>
          <a:xfrm>
            <a:off x="1164111" y="1820861"/>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rgbClr val="6453C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2"/>
          <p:cNvSpPr txBox="1"/>
          <p:nvPr/>
        </p:nvSpPr>
        <p:spPr>
          <a:xfrm>
            <a:off x="1240975" y="2052975"/>
            <a:ext cx="783600" cy="47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3500" b="1">
                <a:solidFill>
                  <a:srgbClr val="50429B"/>
                </a:solidFill>
                <a:latin typeface="Space Grotesk"/>
                <a:ea typeface="Space Grotesk"/>
                <a:cs typeface="Space Grotesk"/>
                <a:sym typeface="Space Grotesk"/>
              </a:rPr>
              <a:t>01</a:t>
            </a:r>
            <a:endParaRPr sz="3500" b="1">
              <a:solidFill>
                <a:srgbClr val="50429B"/>
              </a:solidFill>
              <a:latin typeface="Space Grotesk"/>
              <a:ea typeface="Space Grotesk"/>
              <a:cs typeface="Space Grotesk"/>
              <a:sym typeface="Space Grotesk"/>
            </a:endParaRPr>
          </a:p>
        </p:txBody>
      </p:sp>
      <p:sp>
        <p:nvSpPr>
          <p:cNvPr id="1428" name="Google Shape;1428;p42"/>
          <p:cNvSpPr/>
          <p:nvPr/>
        </p:nvSpPr>
        <p:spPr>
          <a:xfrm>
            <a:off x="3100525" y="1797825"/>
            <a:ext cx="983400" cy="983400"/>
          </a:xfrm>
          <a:prstGeom prst="ellipse">
            <a:avLst/>
          </a:prstGeom>
          <a:solidFill>
            <a:srgbClr val="D0C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2"/>
          <p:cNvSpPr/>
          <p:nvPr/>
        </p:nvSpPr>
        <p:spPr>
          <a:xfrm>
            <a:off x="3123561" y="1820861"/>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rgbClr val="6453C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2"/>
          <p:cNvSpPr txBox="1"/>
          <p:nvPr/>
        </p:nvSpPr>
        <p:spPr>
          <a:xfrm>
            <a:off x="3200425" y="2052975"/>
            <a:ext cx="783600" cy="47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3500" b="1">
                <a:solidFill>
                  <a:srgbClr val="50429B"/>
                </a:solidFill>
                <a:latin typeface="Space Grotesk"/>
                <a:ea typeface="Space Grotesk"/>
                <a:cs typeface="Space Grotesk"/>
                <a:sym typeface="Space Grotesk"/>
              </a:rPr>
              <a:t>02</a:t>
            </a:r>
            <a:endParaRPr sz="3500" b="1">
              <a:solidFill>
                <a:srgbClr val="50429B"/>
              </a:solidFill>
              <a:latin typeface="Space Grotesk"/>
              <a:ea typeface="Space Grotesk"/>
              <a:cs typeface="Space Grotesk"/>
              <a:sym typeface="Space Grotesk"/>
            </a:endParaRPr>
          </a:p>
        </p:txBody>
      </p:sp>
      <p:sp>
        <p:nvSpPr>
          <p:cNvPr id="1441" name="Google Shape;1441;p42"/>
          <p:cNvSpPr/>
          <p:nvPr/>
        </p:nvSpPr>
        <p:spPr>
          <a:xfrm>
            <a:off x="5059975" y="1797825"/>
            <a:ext cx="983400" cy="983400"/>
          </a:xfrm>
          <a:prstGeom prst="ellipse">
            <a:avLst/>
          </a:prstGeom>
          <a:solidFill>
            <a:srgbClr val="D0C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2"/>
          <p:cNvSpPr/>
          <p:nvPr/>
        </p:nvSpPr>
        <p:spPr>
          <a:xfrm>
            <a:off x="5083011" y="1820861"/>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rgbClr val="6453C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2"/>
          <p:cNvSpPr txBox="1"/>
          <p:nvPr/>
        </p:nvSpPr>
        <p:spPr>
          <a:xfrm>
            <a:off x="5159875" y="2052975"/>
            <a:ext cx="783600" cy="47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3500" b="1">
                <a:solidFill>
                  <a:srgbClr val="50429B"/>
                </a:solidFill>
                <a:latin typeface="Space Grotesk"/>
                <a:ea typeface="Space Grotesk"/>
                <a:cs typeface="Space Grotesk"/>
                <a:sym typeface="Space Grotesk"/>
              </a:rPr>
              <a:t>03</a:t>
            </a:r>
            <a:endParaRPr sz="3500" b="1">
              <a:solidFill>
                <a:srgbClr val="50429B"/>
              </a:solidFill>
              <a:latin typeface="Space Grotesk"/>
              <a:ea typeface="Space Grotesk"/>
              <a:cs typeface="Space Grotesk"/>
              <a:sym typeface="Space Grotesk"/>
            </a:endParaRPr>
          </a:p>
        </p:txBody>
      </p:sp>
      <p:sp>
        <p:nvSpPr>
          <p:cNvPr id="1444" name="Google Shape;1444;p42"/>
          <p:cNvSpPr/>
          <p:nvPr/>
        </p:nvSpPr>
        <p:spPr>
          <a:xfrm>
            <a:off x="7019425" y="1797825"/>
            <a:ext cx="983400" cy="983400"/>
          </a:xfrm>
          <a:prstGeom prst="ellipse">
            <a:avLst/>
          </a:prstGeom>
          <a:solidFill>
            <a:srgbClr val="D0C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2"/>
          <p:cNvSpPr/>
          <p:nvPr/>
        </p:nvSpPr>
        <p:spPr>
          <a:xfrm>
            <a:off x="7042461" y="1820861"/>
            <a:ext cx="937328" cy="937328"/>
          </a:xfrm>
          <a:custGeom>
            <a:avLst/>
            <a:gdLst/>
            <a:ahLst/>
            <a:cxnLst/>
            <a:rect l="l" t="t" r="r" b="b"/>
            <a:pathLst>
              <a:path w="50158" h="50158" fill="none" extrusionOk="0">
                <a:moveTo>
                  <a:pt x="41243" y="8915"/>
                </a:moveTo>
                <a:cubicBezTo>
                  <a:pt x="50158" y="17858"/>
                  <a:pt x="50158" y="32300"/>
                  <a:pt x="41243" y="41243"/>
                </a:cubicBezTo>
                <a:cubicBezTo>
                  <a:pt x="32300" y="50158"/>
                  <a:pt x="17858" y="50158"/>
                  <a:pt x="8915" y="41243"/>
                </a:cubicBezTo>
                <a:cubicBezTo>
                  <a:pt x="0" y="32300"/>
                  <a:pt x="0" y="17858"/>
                  <a:pt x="8915" y="8915"/>
                </a:cubicBezTo>
                <a:cubicBezTo>
                  <a:pt x="17858" y="0"/>
                  <a:pt x="32300" y="0"/>
                  <a:pt x="41243" y="8915"/>
                </a:cubicBezTo>
                <a:close/>
              </a:path>
            </a:pathLst>
          </a:custGeom>
          <a:noFill/>
          <a:ln w="9525" cap="flat" cmpd="sng">
            <a:solidFill>
              <a:srgbClr val="6453C2"/>
            </a:solidFill>
            <a:prstDash val="dash"/>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2"/>
          <p:cNvSpPr txBox="1"/>
          <p:nvPr/>
        </p:nvSpPr>
        <p:spPr>
          <a:xfrm>
            <a:off x="7119325" y="2052975"/>
            <a:ext cx="783600" cy="47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3500" b="1">
                <a:solidFill>
                  <a:srgbClr val="50429B"/>
                </a:solidFill>
                <a:latin typeface="Space Grotesk"/>
                <a:ea typeface="Space Grotesk"/>
                <a:cs typeface="Space Grotesk"/>
                <a:sym typeface="Space Grotesk"/>
              </a:rPr>
              <a:t>04</a:t>
            </a:r>
            <a:endParaRPr sz="3500" b="1">
              <a:solidFill>
                <a:srgbClr val="50429B"/>
              </a:solidFill>
              <a:latin typeface="Space Grotesk"/>
              <a:ea typeface="Space Grotesk"/>
              <a:cs typeface="Space Grotesk"/>
              <a:sym typeface="Space Grotesk"/>
            </a:endParaRPr>
          </a:p>
        </p:txBody>
      </p:sp>
      <p:cxnSp>
        <p:nvCxnSpPr>
          <p:cNvPr id="1447" name="Google Shape;1447;p42"/>
          <p:cNvCxnSpPr>
            <a:stCxn id="1428" idx="6"/>
            <a:endCxn id="1441" idx="2"/>
          </p:cNvCxnSpPr>
          <p:nvPr/>
        </p:nvCxnSpPr>
        <p:spPr>
          <a:xfrm>
            <a:off x="4083925" y="2289525"/>
            <a:ext cx="976200" cy="0"/>
          </a:xfrm>
          <a:prstGeom prst="straightConnector1">
            <a:avLst/>
          </a:prstGeom>
          <a:noFill/>
          <a:ln w="9525" cap="flat" cmpd="sng">
            <a:solidFill>
              <a:schemeClr val="accent1"/>
            </a:solidFill>
            <a:prstDash val="dash"/>
            <a:round/>
            <a:headEnd type="none" w="med" len="med"/>
            <a:tailEnd type="none" w="med" len="med"/>
          </a:ln>
        </p:spPr>
      </p:cxnSp>
      <p:cxnSp>
        <p:nvCxnSpPr>
          <p:cNvPr id="1448" name="Google Shape;1448;p42"/>
          <p:cNvCxnSpPr>
            <a:stCxn id="1441" idx="6"/>
            <a:endCxn id="1444" idx="2"/>
          </p:cNvCxnSpPr>
          <p:nvPr/>
        </p:nvCxnSpPr>
        <p:spPr>
          <a:xfrm>
            <a:off x="6043375" y="2289525"/>
            <a:ext cx="976200" cy="0"/>
          </a:xfrm>
          <a:prstGeom prst="straightConnector1">
            <a:avLst/>
          </a:prstGeom>
          <a:noFill/>
          <a:ln w="9525" cap="flat" cmpd="sng">
            <a:solidFill>
              <a:schemeClr val="accent1"/>
            </a:solidFill>
            <a:prstDash val="dash"/>
            <a:round/>
            <a:headEnd type="none" w="med" len="med"/>
            <a:tailEnd type="none" w="med" len="med"/>
          </a:ln>
        </p:spPr>
      </p:cxnSp>
    </p:spTree>
    <p:extLst>
      <p:ext uri="{BB962C8B-B14F-4D97-AF65-F5344CB8AC3E}">
        <p14:creationId xmlns:p14="http://schemas.microsoft.com/office/powerpoint/2010/main" val="4072223570"/>
      </p:ext>
    </p:extLst>
  </p:cSld>
  <p:clrMapOvr>
    <a:masterClrMapping/>
  </p:clrMapOvr>
</p:sld>
</file>

<file path=ppt/theme/theme1.xml><?xml version="1.0" encoding="utf-8"?>
<a:theme xmlns:a="http://schemas.openxmlformats.org/drawingml/2006/main" name="Storyset-Stil Techie Business Meeting by Slidesgo">
  <a:themeElements>
    <a:clrScheme name="Simple Light">
      <a:dk1>
        <a:srgbClr val="000000"/>
      </a:dk1>
      <a:lt1>
        <a:srgbClr val="FFFFFF"/>
      </a:lt1>
      <a:dk2>
        <a:srgbClr val="D0CBED"/>
      </a:dk2>
      <a:lt2>
        <a:srgbClr val="6453C2"/>
      </a:lt2>
      <a:accent1>
        <a:srgbClr val="50429B"/>
      </a:accent1>
      <a:accent2>
        <a:srgbClr val="515B60"/>
      </a:accent2>
      <a:accent3>
        <a:srgbClr val="263238"/>
      </a:accent3>
      <a:accent4>
        <a:srgbClr val="969697"/>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TotalTime>
  <Words>785</Words>
  <Application>Microsoft Office PowerPoint</Application>
  <PresentationFormat>On-screen Show (16:9)</PresentationFormat>
  <Paragraphs>92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Space Grotesk</vt:lpstr>
      <vt:lpstr>Roboto</vt:lpstr>
      <vt:lpstr>Arial</vt:lpstr>
      <vt:lpstr>Archivo</vt:lpstr>
      <vt:lpstr>Wingdings</vt:lpstr>
      <vt:lpstr>Storyset-Stil Techie Business Meeting by Slidesgo</vt:lpstr>
      <vt:lpstr>PowerPoint Presentation</vt:lpstr>
      <vt:lpstr>Tổng quan đề tài</vt:lpstr>
      <vt:lpstr>Tổng quan đề tài</vt:lpstr>
      <vt:lpstr>Lý do chọn đề tài</vt:lpstr>
      <vt:lpstr>Mục tiêu</vt:lpstr>
      <vt:lpstr>Công nghệ sử dụng</vt:lpstr>
      <vt:lpstr>Phân tích thiết kế</vt:lpstr>
      <vt:lpstr>Bilder sind leichter zu verstehen</vt:lpstr>
      <vt:lpstr>CÁC BƯỚC THỰC HIỆN</vt:lpstr>
      <vt:lpstr>Phân tích</vt:lpstr>
      <vt:lpstr>Thiết kế</vt:lpstr>
      <vt:lpstr>Triển khai</vt:lpstr>
      <vt:lpstr>80%</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Sáng tạo  và Khởi nghiệp</dc:title>
  <dc:creator>Hòa Hồ</dc:creator>
  <cp:lastModifiedBy>Hòa Hồ</cp:lastModifiedBy>
  <cp:revision>31</cp:revision>
  <dcterms:modified xsi:type="dcterms:W3CDTF">2023-06-11T14:56:24Z</dcterms:modified>
</cp:coreProperties>
</file>