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57" r:id="rId4"/>
    <p:sldId id="258" r:id="rId5"/>
    <p:sldId id="262" r:id="rId6"/>
    <p:sldId id="265" r:id="rId7"/>
    <p:sldId id="259" r:id="rId8"/>
    <p:sldId id="263" r:id="rId9"/>
    <p:sldId id="266" r:id="rId10"/>
    <p:sldId id="267" r:id="rId11"/>
    <p:sldId id="268" r:id="rId12"/>
    <p:sldId id="269" r:id="rId13"/>
    <p:sldId id="260" r:id="rId14"/>
    <p:sldId id="261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59" autoAdjust="0"/>
  </p:normalViewPr>
  <p:slideViewPr>
    <p:cSldViewPr>
      <p:cViewPr varScale="1">
        <p:scale>
          <a:sx n="86" d="100"/>
          <a:sy n="86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AA713-80A3-4BED-85D7-69E8DC1F9C4C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62CE7-98E8-4B6A-81D8-3ADC52B94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65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팀의 이름은 아직 정해지지 않았지만 제목을 대학생이란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으로 해봤습니다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62CE7-98E8-4B6A-81D8-3ADC52B94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55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737D-606F-457F-9A91-937B83B11F4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0152-B603-4596-8E43-FA23F52B5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1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737D-606F-457F-9A91-937B83B11F4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0152-B603-4596-8E43-FA23F52B5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4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737D-606F-457F-9A91-937B83B11F4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0152-B603-4596-8E43-FA23F52B5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16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737D-606F-457F-9A91-937B83B11F4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0152-B603-4596-8E43-FA23F52B5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3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737D-606F-457F-9A91-937B83B11F4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0152-B603-4596-8E43-FA23F52B5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36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737D-606F-457F-9A91-937B83B11F4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0152-B603-4596-8E43-FA23F52B5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87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737D-606F-457F-9A91-937B83B11F4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0152-B603-4596-8E43-FA23F52B5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8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737D-606F-457F-9A91-937B83B11F4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0152-B603-4596-8E43-FA23F52B5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4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737D-606F-457F-9A91-937B83B11F4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0152-B603-4596-8E43-FA23F52B5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1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737D-606F-457F-9A91-937B83B11F4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0152-B603-4596-8E43-FA23F52B5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2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737D-606F-457F-9A91-937B83B11F4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0152-B603-4596-8E43-FA23F52B5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9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737D-606F-457F-9A91-937B83B11F4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0152-B603-4596-8E43-FA23F52B5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1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대학생이란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천만원</a:t>
            </a:r>
            <a:r>
              <a:rPr lang="ko-KR" altLang="en-US" dirty="0" smtClean="0"/>
              <a:t> 프로젝트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…?)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2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Documents\카카오톡 받은 파일\KakaoTalk_20170517_221543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3" y="503940"/>
            <a:ext cx="742482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도넛 3"/>
          <p:cNvSpPr/>
          <p:nvPr/>
        </p:nvSpPr>
        <p:spPr>
          <a:xfrm>
            <a:off x="4892675" y="492023"/>
            <a:ext cx="2055767" cy="1656184"/>
          </a:xfrm>
          <a:prstGeom prst="donut">
            <a:avLst>
              <a:gd name="adj" fmla="val 3232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도넛 6"/>
          <p:cNvSpPr/>
          <p:nvPr/>
        </p:nvSpPr>
        <p:spPr>
          <a:xfrm>
            <a:off x="3769682" y="503940"/>
            <a:ext cx="962928" cy="828092"/>
          </a:xfrm>
          <a:prstGeom prst="donut">
            <a:avLst>
              <a:gd name="adj" fmla="val 32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2232166" y="3140968"/>
            <a:ext cx="648072" cy="641266"/>
          </a:xfrm>
          <a:prstGeom prst="donut">
            <a:avLst>
              <a:gd name="adj" fmla="val 32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도넛 8"/>
          <p:cNvSpPr/>
          <p:nvPr/>
        </p:nvSpPr>
        <p:spPr>
          <a:xfrm>
            <a:off x="3158924" y="3469795"/>
            <a:ext cx="675692" cy="656456"/>
          </a:xfrm>
          <a:prstGeom prst="donut">
            <a:avLst>
              <a:gd name="adj" fmla="val 32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4807617" y="2607640"/>
            <a:ext cx="1112942" cy="1152128"/>
          </a:xfrm>
          <a:prstGeom prst="donut">
            <a:avLst>
              <a:gd name="adj" fmla="val 32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도넛 10"/>
          <p:cNvSpPr/>
          <p:nvPr/>
        </p:nvSpPr>
        <p:spPr>
          <a:xfrm>
            <a:off x="6112076" y="2693458"/>
            <a:ext cx="1036158" cy="980492"/>
          </a:xfrm>
          <a:prstGeom prst="donut">
            <a:avLst>
              <a:gd name="adj" fmla="val 32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47" name="Picture 3" descr="C:\Users\Administrator\Documents\카카오톡 받은 파일\KakaoTalk_20170517_2215433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83" y="2780928"/>
            <a:ext cx="7075917" cy="39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도넛 11"/>
          <p:cNvSpPr/>
          <p:nvPr/>
        </p:nvSpPr>
        <p:spPr>
          <a:xfrm>
            <a:off x="1043608" y="1124744"/>
            <a:ext cx="1656184" cy="1656184"/>
          </a:xfrm>
          <a:prstGeom prst="donut">
            <a:avLst>
              <a:gd name="adj" fmla="val 32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06" y="2667842"/>
            <a:ext cx="2880238" cy="417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43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Documents\카카오톡 받은 파일\KakaoTalk_20170517_2232451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90" y="618268"/>
            <a:ext cx="3292062" cy="585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dministrator\Documents\카카오톡 받은 파일\KakaoTalk_20170517_2232446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18268"/>
            <a:ext cx="3262544" cy="580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dministrator\Documents\카카오톡 받은 파일\KakaoTalk_20170517_2232441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49" y="358345"/>
            <a:ext cx="3559226" cy="63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Administrator\Documents\카카오톡 받은 파일\KakaoTalk_20170517_22324438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841" y="358345"/>
            <a:ext cx="3554958" cy="631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49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5400" smtClean="0"/>
              <a:t>아이템 차별성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29945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42863"/>
            <a:ext cx="6734175" cy="677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780" y="1292319"/>
            <a:ext cx="475252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7765921" cy="90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68057" y="1147603"/>
            <a:ext cx="7373006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5400" smtClean="0"/>
              <a:t>가능성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36454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웹툰</a:t>
            </a:r>
            <a:r>
              <a:rPr lang="ko-KR" altLang="en-US" dirty="0" smtClean="0"/>
              <a:t> 작가가 </a:t>
            </a:r>
            <a:r>
              <a:rPr lang="ko-KR" altLang="en-US" dirty="0" err="1" smtClean="0"/>
              <a:t>웹툰</a:t>
            </a:r>
            <a:r>
              <a:rPr lang="ko-KR" altLang="en-US" dirty="0" smtClean="0"/>
              <a:t> 외의 수익활동을 할 수 있는가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웹툰</a:t>
            </a:r>
            <a:r>
              <a:rPr lang="ko-KR" altLang="en-US" dirty="0" smtClean="0"/>
              <a:t> 작가님이 우리와의 협업을 허락하시는가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게임 개발 능력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스토리</a:t>
            </a:r>
            <a:r>
              <a:rPr lang="en-US" altLang="ko-KR" dirty="0"/>
              <a:t> </a:t>
            </a:r>
            <a:r>
              <a:rPr lang="ko-KR" altLang="en-US" dirty="0" smtClean="0"/>
              <a:t>개발 포함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8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Documents\카카오톡 받은 파일\KakaoTalk_20170517_2209139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0207"/>
            <a:ext cx="3672408" cy="65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dministrator\Documents\카카오톡 받은 파일\KakaoTalk_20170517_2219125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8328"/>
            <a:ext cx="3639715" cy="647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5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5400" smtClean="0"/>
              <a:t>아이템의 사업성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14687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홍보 및 판매전략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잘 알려진 </a:t>
            </a:r>
            <a:r>
              <a:rPr lang="ko-KR" altLang="en-US" dirty="0" err="1" smtClean="0"/>
              <a:t>웹툰과</a:t>
            </a:r>
            <a:r>
              <a:rPr lang="ko-KR" altLang="en-US" dirty="0" smtClean="0"/>
              <a:t> 연계된 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웹툰</a:t>
            </a:r>
            <a:r>
              <a:rPr lang="ko-KR" altLang="en-US" dirty="0" smtClean="0"/>
              <a:t> 끝부분의 광고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Picture 2" descr="C:\Users\Administrator\Documents\카카오톡 받은 파일\KakaoTalk_20170518_1750278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04864"/>
            <a:ext cx="2664296" cy="473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9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6000" smtClean="0"/>
              <a:t>창업 동기</a:t>
            </a:r>
            <a:endParaRPr lang="ko-KR" altLang="en-US" sz="6000"/>
          </a:p>
        </p:txBody>
      </p:sp>
    </p:spTree>
    <p:extLst>
      <p:ext uri="{BB962C8B-B14F-4D97-AF65-F5344CB8AC3E}">
        <p14:creationId xmlns:p14="http://schemas.microsoft.com/office/powerpoint/2010/main" val="9128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수익성</a:t>
            </a:r>
            <a:endParaRPr lang="ko-KR" altLang="en-US" dirty="0"/>
          </a:p>
        </p:txBody>
      </p:sp>
      <p:pic>
        <p:nvPicPr>
          <p:cNvPr id="9218" name="Picture 2" descr="C:\Users\Administrator\Documents\카카오톡 받은 파일\KakaoTalk_20170517_2232438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836713"/>
            <a:ext cx="3174079" cy="56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68505"/>
            <a:ext cx="46101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7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Q &amp; 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225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503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628" y="1327281"/>
            <a:ext cx="9217024" cy="436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3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83008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2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-76893089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-28885"/>
            <a:ext cx="4762500" cy="687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액자 3"/>
          <p:cNvSpPr/>
          <p:nvPr/>
        </p:nvSpPr>
        <p:spPr>
          <a:xfrm>
            <a:off x="1835696" y="4797152"/>
            <a:ext cx="5256584" cy="57606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8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2204864"/>
            <a:ext cx="82296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400" dirty="0" smtClean="0"/>
              <a:t>집 가고 싶다 </a:t>
            </a:r>
            <a:r>
              <a:rPr lang="en-US" altLang="ko-KR" sz="4400" dirty="0" smtClean="0"/>
              <a:t>== </a:t>
            </a:r>
            <a:r>
              <a:rPr lang="ko-KR" altLang="en-US" sz="4400" dirty="0" smtClean="0"/>
              <a:t>종강하고 싶다</a:t>
            </a:r>
            <a:endParaRPr lang="en-US" altLang="ko-KR" sz="4400" dirty="0" smtClean="0"/>
          </a:p>
          <a:p>
            <a:pPr marL="0" indent="0">
              <a:buNone/>
            </a:pPr>
            <a:endParaRPr lang="ko-KR" altLang="en-US" sz="4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779912" y="3933056"/>
            <a:ext cx="396044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4400" dirty="0" smtClean="0"/>
              <a:t> </a:t>
            </a:r>
            <a:r>
              <a:rPr lang="en-US" altLang="ko-KR" sz="4400" dirty="0" smtClean="0"/>
              <a:t>== </a:t>
            </a:r>
            <a:r>
              <a:rPr lang="ko-KR" altLang="en-US" sz="4400" dirty="0" err="1" smtClean="0"/>
              <a:t>쉬</a:t>
            </a:r>
            <a:r>
              <a:rPr lang="ko-KR" altLang="en-US" sz="4400" dirty="0" err="1"/>
              <a:t>고</a:t>
            </a:r>
            <a:r>
              <a:rPr lang="ko-KR" altLang="en-US" sz="4400" dirty="0" err="1" smtClean="0"/>
              <a:t>싶다</a:t>
            </a:r>
            <a:endParaRPr lang="en-US" altLang="ko-KR" sz="4400" dirty="0" smtClean="0"/>
          </a:p>
          <a:p>
            <a:pPr marL="0" indent="0">
              <a:buFont typeface="Arial" pitchFamily="34" charset="0"/>
              <a:buNone/>
            </a:pP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719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내 </a:t>
            </a:r>
            <a:r>
              <a:rPr lang="ko-KR" altLang="en-US" dirty="0" err="1" smtClean="0"/>
              <a:t>폰에서라도</a:t>
            </a:r>
            <a:r>
              <a:rPr lang="ko-KR" altLang="en-US" dirty="0" smtClean="0"/>
              <a:t> 쉬고 있는 잉여가 되어보자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과연 정말 </a:t>
            </a:r>
            <a:r>
              <a:rPr lang="ko-KR" altLang="en-US" dirty="0" err="1" smtClean="0"/>
              <a:t>하루종일</a:t>
            </a:r>
            <a:r>
              <a:rPr lang="ko-KR" altLang="en-US" dirty="0" smtClean="0"/>
              <a:t> 누워있으면 어떨까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9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5400" dirty="0" smtClean="0"/>
              <a:t>아이템 </a:t>
            </a:r>
            <a:r>
              <a:rPr lang="ko-KR" altLang="en-US" sz="5400" dirty="0" err="1" smtClean="0"/>
              <a:t>롤모델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669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67471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대리 만족 </a:t>
            </a:r>
            <a:r>
              <a:rPr lang="en-US" altLang="ko-KR" dirty="0" smtClean="0"/>
              <a:t>&amp;&amp; </a:t>
            </a:r>
            <a:r>
              <a:rPr lang="ko-KR" altLang="en-US" dirty="0" smtClean="0"/>
              <a:t>성취감</a:t>
            </a:r>
            <a:endParaRPr lang="ko-KR" altLang="en-US" dirty="0"/>
          </a:p>
        </p:txBody>
      </p:sp>
      <p:pic>
        <p:nvPicPr>
          <p:cNvPr id="4098" name="Picture 2" descr="C:\Users\Administrator\Documents\카카오톡 받은 파일\KakaoTalk_20170517_2209136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97" y="1241198"/>
            <a:ext cx="3222879" cy="572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ocuments\카카오톡 받은 파일\KakaoTalk_20170517_2210264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09119"/>
            <a:ext cx="331236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6057"/>
            <a:ext cx="4320480" cy="6387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 descr="C:\Users\Administrator\Documents\카카오톡 받은 파일\KakaoTalk_20170517_2304251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971" y="169917"/>
            <a:ext cx="4104456" cy="659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0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5400" smtClean="0"/>
              <a:t>아이템 구체화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10869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100</Words>
  <Application>Microsoft Office PowerPoint</Application>
  <PresentationFormat>화면 슬라이드 쇼(4:3)</PresentationFormat>
  <Paragraphs>30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대학생이란?</vt:lpstr>
      <vt:lpstr>창업 동기</vt:lpstr>
      <vt:lpstr>PowerPoint 프레젠테이션</vt:lpstr>
      <vt:lpstr>PowerPoint 프레젠테이션</vt:lpstr>
      <vt:lpstr>그래서..</vt:lpstr>
      <vt:lpstr>아이템 롤모델</vt:lpstr>
      <vt:lpstr>대리 만족 &amp;&amp; 성취감</vt:lpstr>
      <vt:lpstr>PowerPoint 프레젠테이션</vt:lpstr>
      <vt:lpstr>아이템 구체화</vt:lpstr>
      <vt:lpstr>PowerPoint 프레젠테이션</vt:lpstr>
      <vt:lpstr>PowerPoint 프레젠테이션</vt:lpstr>
      <vt:lpstr>아이템 차별성</vt:lpstr>
      <vt:lpstr>PowerPoint 프레젠테이션</vt:lpstr>
      <vt:lpstr>PowerPoint 프레젠테이션</vt:lpstr>
      <vt:lpstr>가능성</vt:lpstr>
      <vt:lpstr>PowerPoint 프레젠테이션</vt:lpstr>
      <vt:lpstr>PowerPoint 프레젠테이션</vt:lpstr>
      <vt:lpstr>아이템의 사업성</vt:lpstr>
      <vt:lpstr>홍보 및 판매전략</vt:lpstr>
      <vt:lpstr>수익성</vt:lpstr>
      <vt:lpstr>Q &amp; A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auney</cp:lastModifiedBy>
  <cp:revision>16</cp:revision>
  <dcterms:created xsi:type="dcterms:W3CDTF">2017-05-17T12:27:13Z</dcterms:created>
  <dcterms:modified xsi:type="dcterms:W3CDTF">2017-05-18T08:54:37Z</dcterms:modified>
</cp:coreProperties>
</file>