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3" r:id="rId10"/>
    <p:sldId id="269" r:id="rId11"/>
    <p:sldId id="268" r:id="rId12"/>
  </p:sldIdLst>
  <p:sldSz cx="9072563" cy="5111750"/>
  <p:notesSz cx="6858000" cy="9144000"/>
  <p:defaultTextStyle>
    <a:defPPr>
      <a:defRPr lang="ko-KR"/>
    </a:defPPr>
    <a:lvl1pPr marL="0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262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524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786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1048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6310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1572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6835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2097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0" y="-822"/>
      </p:cViewPr>
      <p:guideLst>
        <p:guide orient="horz" pos="1610"/>
        <p:guide pos="2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0442" y="1587956"/>
            <a:ext cx="7711679" cy="1095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0885" y="2896658"/>
            <a:ext cx="6350794" cy="13063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1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2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7608" y="204708"/>
            <a:ext cx="2041327" cy="436155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3628" y="204708"/>
            <a:ext cx="5972771" cy="436155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4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670" y="3284773"/>
            <a:ext cx="7711679" cy="1015250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6670" y="2166578"/>
            <a:ext cx="7711679" cy="1118195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5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05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57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10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6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15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6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20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2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3628" y="1192742"/>
            <a:ext cx="4007049" cy="337351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1886" y="1192742"/>
            <a:ext cx="4007049" cy="337351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3628" y="1144228"/>
            <a:ext cx="4008624" cy="47686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262" indent="0">
              <a:buNone/>
              <a:defRPr sz="1800" b="1"/>
            </a:lvl2pPr>
            <a:lvl3pPr marL="810524" indent="0">
              <a:buNone/>
              <a:defRPr sz="1600" b="1"/>
            </a:lvl3pPr>
            <a:lvl4pPr marL="1215786" indent="0">
              <a:buNone/>
              <a:defRPr sz="1400" b="1"/>
            </a:lvl4pPr>
            <a:lvl5pPr marL="1621048" indent="0">
              <a:buNone/>
              <a:defRPr sz="1400" b="1"/>
            </a:lvl5pPr>
            <a:lvl6pPr marL="2026310" indent="0">
              <a:buNone/>
              <a:defRPr sz="1400" b="1"/>
            </a:lvl6pPr>
            <a:lvl7pPr marL="2431572" indent="0">
              <a:buNone/>
              <a:defRPr sz="1400" b="1"/>
            </a:lvl7pPr>
            <a:lvl8pPr marL="2836835" indent="0">
              <a:buNone/>
              <a:defRPr sz="1400" b="1"/>
            </a:lvl8pPr>
            <a:lvl9pPr marL="324209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3628" y="1621087"/>
            <a:ext cx="4008624" cy="294517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08736" y="1144228"/>
            <a:ext cx="4010199" cy="47686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262" indent="0">
              <a:buNone/>
              <a:defRPr sz="1800" b="1"/>
            </a:lvl2pPr>
            <a:lvl3pPr marL="810524" indent="0">
              <a:buNone/>
              <a:defRPr sz="1600" b="1"/>
            </a:lvl3pPr>
            <a:lvl4pPr marL="1215786" indent="0">
              <a:buNone/>
              <a:defRPr sz="1400" b="1"/>
            </a:lvl4pPr>
            <a:lvl5pPr marL="1621048" indent="0">
              <a:buNone/>
              <a:defRPr sz="1400" b="1"/>
            </a:lvl5pPr>
            <a:lvl6pPr marL="2026310" indent="0">
              <a:buNone/>
              <a:defRPr sz="1400" b="1"/>
            </a:lvl6pPr>
            <a:lvl7pPr marL="2431572" indent="0">
              <a:buNone/>
              <a:defRPr sz="1400" b="1"/>
            </a:lvl7pPr>
            <a:lvl8pPr marL="2836835" indent="0">
              <a:buNone/>
              <a:defRPr sz="1400" b="1"/>
            </a:lvl8pPr>
            <a:lvl9pPr marL="324209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08736" y="1621087"/>
            <a:ext cx="4010199" cy="294517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8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8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4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629" y="203523"/>
            <a:ext cx="2984811" cy="8661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7120" y="203524"/>
            <a:ext cx="5071815" cy="4362737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3629" y="1069682"/>
            <a:ext cx="2984811" cy="3496579"/>
          </a:xfrm>
        </p:spPr>
        <p:txBody>
          <a:bodyPr/>
          <a:lstStyle>
            <a:lvl1pPr marL="0" indent="0">
              <a:buNone/>
              <a:defRPr sz="1200"/>
            </a:lvl1pPr>
            <a:lvl2pPr marL="405262" indent="0">
              <a:buNone/>
              <a:defRPr sz="1100"/>
            </a:lvl2pPr>
            <a:lvl3pPr marL="810524" indent="0">
              <a:buNone/>
              <a:defRPr sz="900"/>
            </a:lvl3pPr>
            <a:lvl4pPr marL="1215786" indent="0">
              <a:buNone/>
              <a:defRPr sz="800"/>
            </a:lvl4pPr>
            <a:lvl5pPr marL="1621048" indent="0">
              <a:buNone/>
              <a:defRPr sz="800"/>
            </a:lvl5pPr>
            <a:lvl6pPr marL="2026310" indent="0">
              <a:buNone/>
              <a:defRPr sz="800"/>
            </a:lvl6pPr>
            <a:lvl7pPr marL="2431572" indent="0">
              <a:buNone/>
              <a:defRPr sz="800"/>
            </a:lvl7pPr>
            <a:lvl8pPr marL="2836835" indent="0">
              <a:buNone/>
              <a:defRPr sz="800"/>
            </a:lvl8pPr>
            <a:lvl9pPr marL="324209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8286" y="3578225"/>
            <a:ext cx="5443538" cy="42243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78286" y="456744"/>
            <a:ext cx="5443538" cy="3067050"/>
          </a:xfrm>
        </p:spPr>
        <p:txBody>
          <a:bodyPr/>
          <a:lstStyle>
            <a:lvl1pPr marL="0" indent="0">
              <a:buNone/>
              <a:defRPr sz="2800"/>
            </a:lvl1pPr>
            <a:lvl2pPr marL="405262" indent="0">
              <a:buNone/>
              <a:defRPr sz="2500"/>
            </a:lvl2pPr>
            <a:lvl3pPr marL="810524" indent="0">
              <a:buNone/>
              <a:defRPr sz="2100"/>
            </a:lvl3pPr>
            <a:lvl4pPr marL="1215786" indent="0">
              <a:buNone/>
              <a:defRPr sz="1800"/>
            </a:lvl4pPr>
            <a:lvl5pPr marL="1621048" indent="0">
              <a:buNone/>
              <a:defRPr sz="1800"/>
            </a:lvl5pPr>
            <a:lvl6pPr marL="2026310" indent="0">
              <a:buNone/>
              <a:defRPr sz="1800"/>
            </a:lvl6pPr>
            <a:lvl7pPr marL="2431572" indent="0">
              <a:buNone/>
              <a:defRPr sz="1800"/>
            </a:lvl7pPr>
            <a:lvl8pPr marL="2836835" indent="0">
              <a:buNone/>
              <a:defRPr sz="1800"/>
            </a:lvl8pPr>
            <a:lvl9pPr marL="3242097" indent="0">
              <a:buNone/>
              <a:defRPr sz="1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78286" y="4000655"/>
            <a:ext cx="5443538" cy="599920"/>
          </a:xfrm>
        </p:spPr>
        <p:txBody>
          <a:bodyPr/>
          <a:lstStyle>
            <a:lvl1pPr marL="0" indent="0">
              <a:buNone/>
              <a:defRPr sz="1200"/>
            </a:lvl1pPr>
            <a:lvl2pPr marL="405262" indent="0">
              <a:buNone/>
              <a:defRPr sz="1100"/>
            </a:lvl2pPr>
            <a:lvl3pPr marL="810524" indent="0">
              <a:buNone/>
              <a:defRPr sz="900"/>
            </a:lvl3pPr>
            <a:lvl4pPr marL="1215786" indent="0">
              <a:buNone/>
              <a:defRPr sz="800"/>
            </a:lvl4pPr>
            <a:lvl5pPr marL="1621048" indent="0">
              <a:buNone/>
              <a:defRPr sz="800"/>
            </a:lvl5pPr>
            <a:lvl6pPr marL="2026310" indent="0">
              <a:buNone/>
              <a:defRPr sz="800"/>
            </a:lvl6pPr>
            <a:lvl7pPr marL="2431572" indent="0">
              <a:buNone/>
              <a:defRPr sz="800"/>
            </a:lvl7pPr>
            <a:lvl8pPr marL="2836835" indent="0">
              <a:buNone/>
              <a:defRPr sz="800"/>
            </a:lvl8pPr>
            <a:lvl9pPr marL="324209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3628" y="204707"/>
            <a:ext cx="8165307" cy="851958"/>
          </a:xfrm>
          <a:prstGeom prst="rect">
            <a:avLst/>
          </a:prstGeom>
        </p:spPr>
        <p:txBody>
          <a:bodyPr vert="horz" lIns="81052" tIns="40526" rIns="81052" bIns="4052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3628" y="1192742"/>
            <a:ext cx="8165307" cy="3373519"/>
          </a:xfrm>
          <a:prstGeom prst="rect">
            <a:avLst/>
          </a:prstGeom>
        </p:spPr>
        <p:txBody>
          <a:bodyPr vert="horz" lIns="81052" tIns="40526" rIns="81052" bIns="4052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628" y="4737836"/>
            <a:ext cx="2116931" cy="272153"/>
          </a:xfrm>
          <a:prstGeom prst="rect">
            <a:avLst/>
          </a:prstGeom>
        </p:spPr>
        <p:txBody>
          <a:bodyPr vert="horz" lIns="81052" tIns="40526" rIns="81052" bIns="4052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1DFE7-4F0A-4B9C-B44E-9E6321E5F69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99793" y="4737836"/>
            <a:ext cx="2872978" cy="272153"/>
          </a:xfrm>
          <a:prstGeom prst="rect">
            <a:avLst/>
          </a:prstGeom>
        </p:spPr>
        <p:txBody>
          <a:bodyPr vert="horz" lIns="81052" tIns="40526" rIns="81052" bIns="4052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02004" y="4737836"/>
            <a:ext cx="2116931" cy="272153"/>
          </a:xfrm>
          <a:prstGeom prst="rect">
            <a:avLst/>
          </a:prstGeom>
        </p:spPr>
        <p:txBody>
          <a:bodyPr vert="horz" lIns="81052" tIns="40526" rIns="81052" bIns="4052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4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0524" rtl="0" eaLnBrk="1" latinLnBrk="1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947" indent="-303947" algn="l" defTabSz="810524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551" indent="-253289" algn="l" defTabSz="810524" rtl="0" eaLnBrk="1" latinLnBrk="1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155" indent="-202631" algn="l" defTabSz="810524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417" indent="-202631" algn="l" defTabSz="810524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679" indent="-202631" algn="l" defTabSz="810524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941" indent="-202631" algn="l" defTabSz="81052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4204" indent="-202631" algn="l" defTabSz="81052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9466" indent="-202631" algn="l" defTabSz="81052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728" indent="-202631" algn="l" defTabSz="81052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262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524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786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1048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6310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572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835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2097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835981" y="0"/>
            <a:ext cx="36004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200577" y="0"/>
            <a:ext cx="0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71985" y="2843907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843907"/>
            <a:ext cx="187198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200577" y="2843907"/>
            <a:ext cx="187198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/>
          <p:cNvSpPr/>
          <p:nvPr/>
        </p:nvSpPr>
        <p:spPr>
          <a:xfrm>
            <a:off x="2448049" y="1864857"/>
            <a:ext cx="2736304" cy="1296144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씽크대</a:t>
            </a:r>
            <a:r>
              <a:rPr lang="ko-KR" altLang="en-US" dirty="0" smtClean="0"/>
              <a:t> 및 조리시설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60417" y="467643"/>
            <a:ext cx="144016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-508385" y="3337345"/>
            <a:ext cx="3168241" cy="1800200"/>
          </a:xfrm>
          <a:prstGeom prst="cube">
            <a:avLst>
              <a:gd name="adj" fmla="val 73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침대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863873" y="467643"/>
            <a:ext cx="1584176" cy="2869702"/>
          </a:xfrm>
          <a:prstGeom prst="cube">
            <a:avLst>
              <a:gd name="adj" fmla="val 34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옷장</a:t>
            </a:r>
            <a:endParaRPr lang="ko-KR" altLang="en-US" dirty="0"/>
          </a:p>
        </p:txBody>
      </p:sp>
      <p:sp>
        <p:nvSpPr>
          <p:cNvPr id="8" name="액자 7"/>
          <p:cNvSpPr/>
          <p:nvPr/>
        </p:nvSpPr>
        <p:spPr>
          <a:xfrm>
            <a:off x="3096121" y="323627"/>
            <a:ext cx="2160240" cy="10081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창문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8154677" y="535936"/>
            <a:ext cx="864096" cy="833888"/>
          </a:xfrm>
          <a:prstGeom prst="donut">
            <a:avLst>
              <a:gd name="adj" fmla="val 9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92665" y="3059931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635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4613" y="3803322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381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38561" y="107603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700" dirty="0"/>
          </a:p>
        </p:txBody>
      </p:sp>
      <p:sp>
        <p:nvSpPr>
          <p:cNvPr id="20" name="타원 19"/>
          <p:cNvSpPr/>
          <p:nvPr/>
        </p:nvSpPr>
        <p:spPr>
          <a:xfrm>
            <a:off x="143793" y="755675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40637" y="4662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Day 1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38561" y="872132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할일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624513" y="67533"/>
            <a:ext cx="79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9:58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472385" y="108184"/>
            <a:ext cx="118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남은시간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8561" y="221131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상태</a:t>
            </a:r>
            <a:endParaRPr lang="ko-KR" altLang="en-US" sz="1200" dirty="0"/>
          </a:p>
        </p:txBody>
      </p:sp>
      <p:sp>
        <p:nvSpPr>
          <p:cNvPr id="15" name="원통 14"/>
          <p:cNvSpPr/>
          <p:nvPr/>
        </p:nvSpPr>
        <p:spPr>
          <a:xfrm>
            <a:off x="5040337" y="1763787"/>
            <a:ext cx="720080" cy="13972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쓰레기통</a:t>
            </a:r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3672185" y="3684692"/>
            <a:ext cx="1872208" cy="959415"/>
          </a:xfrm>
          <a:prstGeom prst="cube">
            <a:avLst>
              <a:gd name="adj" fmla="val 46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탁자</a:t>
            </a:r>
            <a:endParaRPr lang="ko-KR" altLang="en-US"/>
          </a:p>
        </p:txBody>
      </p:sp>
      <p:sp>
        <p:nvSpPr>
          <p:cNvPr id="30" name="웃는 얼굴 29"/>
          <p:cNvSpPr/>
          <p:nvPr/>
        </p:nvSpPr>
        <p:spPr>
          <a:xfrm>
            <a:off x="5471291" y="3161001"/>
            <a:ext cx="1142672" cy="60501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강아지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43793" y="1301531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3937" y="1417988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  <p:sp>
        <p:nvSpPr>
          <p:cNvPr id="33" name="웃는 얼굴 32"/>
          <p:cNvSpPr/>
          <p:nvPr/>
        </p:nvSpPr>
        <p:spPr>
          <a:xfrm>
            <a:off x="2659856" y="2781097"/>
            <a:ext cx="1156345" cy="120266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캐릭터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지향성</a:t>
            </a:r>
            <a:r>
              <a:rPr lang="en-US" altLang="ko-KR" dirty="0" smtClean="0"/>
              <a:t>/ encapsulation / unity homepage</a:t>
            </a:r>
            <a:r>
              <a:rPr lang="ko-KR" altLang="en-US" dirty="0" smtClean="0"/>
              <a:t>에서 소스 분석</a:t>
            </a:r>
            <a:r>
              <a:rPr lang="en-US" altLang="ko-KR" dirty="0" smtClean="0"/>
              <a:t>/ unity </a:t>
            </a:r>
            <a:r>
              <a:rPr lang="ko-KR" altLang="en-US" dirty="0" smtClean="0"/>
              <a:t>기본 강좌</a:t>
            </a:r>
            <a:r>
              <a:rPr lang="en-US" altLang="ko-KR" dirty="0" smtClean="0"/>
              <a:t>/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괜찮을 경우 의지에 따라 일의 효율을 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</a:t>
            </a:r>
            <a:r>
              <a:rPr lang="ko-KR" altLang="en-US" dirty="0"/>
              <a:t>단위 </a:t>
            </a:r>
            <a:r>
              <a:rPr lang="en-US" altLang="ko-KR" dirty="0"/>
              <a:t>(0-20) :60% , (21-40) :70%, (41-60): 80%, (61-80): 90%, (81-100): 100%</a:t>
            </a:r>
          </a:p>
          <a:p>
            <a:r>
              <a:rPr lang="en-US" altLang="ko-KR" dirty="0"/>
              <a:t>Easy, hard</a:t>
            </a:r>
            <a:r>
              <a:rPr lang="ko-KR" altLang="en-US" dirty="0"/>
              <a:t>로 돈 조달 방법을 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학기는 나중에 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위기감 </a:t>
            </a:r>
            <a:r>
              <a:rPr lang="en-US" altLang="ko-KR" dirty="0"/>
              <a:t>// </a:t>
            </a:r>
            <a:r>
              <a:rPr lang="ko-KR" altLang="en-US" dirty="0"/>
              <a:t>임의성</a:t>
            </a:r>
            <a:r>
              <a:rPr lang="en-US" altLang="ko-KR" dirty="0"/>
              <a:t>//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3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835981" y="0"/>
            <a:ext cx="36004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200577" y="0"/>
            <a:ext cx="0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71985" y="2843907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843907"/>
            <a:ext cx="187198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200577" y="2843907"/>
            <a:ext cx="187198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/>
          <p:cNvSpPr/>
          <p:nvPr/>
        </p:nvSpPr>
        <p:spPr>
          <a:xfrm>
            <a:off x="2448049" y="1864857"/>
            <a:ext cx="2736304" cy="1296144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씽크대</a:t>
            </a:r>
            <a:r>
              <a:rPr lang="ko-KR" altLang="en-US" dirty="0" smtClean="0"/>
              <a:t> 및 조리시설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60417" y="467643"/>
            <a:ext cx="144016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-508385" y="3337345"/>
            <a:ext cx="3168241" cy="1800200"/>
          </a:xfrm>
          <a:prstGeom prst="cube">
            <a:avLst>
              <a:gd name="adj" fmla="val 73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침대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863873" y="467643"/>
            <a:ext cx="1584176" cy="2869702"/>
          </a:xfrm>
          <a:prstGeom prst="cube">
            <a:avLst>
              <a:gd name="adj" fmla="val 34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옷장</a:t>
            </a:r>
            <a:endParaRPr lang="ko-KR" altLang="en-US" dirty="0"/>
          </a:p>
        </p:txBody>
      </p:sp>
      <p:sp>
        <p:nvSpPr>
          <p:cNvPr id="8" name="액자 7"/>
          <p:cNvSpPr/>
          <p:nvPr/>
        </p:nvSpPr>
        <p:spPr>
          <a:xfrm>
            <a:off x="3096121" y="323627"/>
            <a:ext cx="2160240" cy="10081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창문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7992665" y="467643"/>
            <a:ext cx="936104" cy="1080120"/>
          </a:xfrm>
          <a:prstGeom prst="donut">
            <a:avLst>
              <a:gd name="adj" fmla="val 9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92665" y="3059931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635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4613" y="3803322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381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38561" y="107603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700" dirty="0"/>
          </a:p>
        </p:txBody>
      </p:sp>
      <p:sp>
        <p:nvSpPr>
          <p:cNvPr id="20" name="타원 19"/>
          <p:cNvSpPr/>
          <p:nvPr/>
        </p:nvSpPr>
        <p:spPr>
          <a:xfrm>
            <a:off x="143793" y="755675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40637" y="4662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Day 1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38561" y="872132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</a:t>
            </a:r>
            <a:r>
              <a:rPr lang="ko-KR" altLang="en-US" sz="1200" dirty="0"/>
              <a:t>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24513" y="67533"/>
            <a:ext cx="79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9:58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472385" y="108184"/>
            <a:ext cx="118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남은시간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8561" y="221131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상태</a:t>
            </a:r>
            <a:endParaRPr lang="ko-KR" altLang="en-US" sz="1200" dirty="0"/>
          </a:p>
        </p:txBody>
      </p:sp>
      <p:sp>
        <p:nvSpPr>
          <p:cNvPr id="15" name="원통 14"/>
          <p:cNvSpPr/>
          <p:nvPr/>
        </p:nvSpPr>
        <p:spPr>
          <a:xfrm>
            <a:off x="5040337" y="1763787"/>
            <a:ext cx="720080" cy="13972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쓰레기통</a:t>
            </a:r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3672185" y="3684692"/>
            <a:ext cx="1872208" cy="959415"/>
          </a:xfrm>
          <a:prstGeom prst="cube">
            <a:avLst>
              <a:gd name="adj" fmla="val 46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탁자</a:t>
            </a:r>
            <a:endParaRPr lang="ko-KR" altLang="en-US"/>
          </a:p>
        </p:txBody>
      </p:sp>
      <p:sp>
        <p:nvSpPr>
          <p:cNvPr id="21" name="웃는 얼굴 20"/>
          <p:cNvSpPr/>
          <p:nvPr/>
        </p:nvSpPr>
        <p:spPr>
          <a:xfrm>
            <a:off x="2659856" y="1259731"/>
            <a:ext cx="1156345" cy="120266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엄마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웃는 얼굴 29"/>
          <p:cNvSpPr/>
          <p:nvPr/>
        </p:nvSpPr>
        <p:spPr>
          <a:xfrm>
            <a:off x="5471291" y="3161001"/>
            <a:ext cx="1142672" cy="60501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강아지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접힌 도형 2"/>
          <p:cNvSpPr/>
          <p:nvPr/>
        </p:nvSpPr>
        <p:spPr>
          <a:xfrm>
            <a:off x="1191569" y="500357"/>
            <a:ext cx="6801096" cy="4434009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688409" y="1259731"/>
            <a:ext cx="2160240" cy="396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자료구조 숙제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88409" y="1846736"/>
            <a:ext cx="2160240" cy="396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동아리 팀 프로젝트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88409" y="2462394"/>
            <a:ext cx="2160240" cy="396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치과 들리기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88409" y="3098449"/>
            <a:ext cx="2160240" cy="396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엄마 심부름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2465" y="75567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할일 목록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13491" y="1094229"/>
            <a:ext cx="3744416" cy="34058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69381" y="1333679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49896" y="1927679"/>
            <a:ext cx="295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  월  화  수  목  금  토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49896" y="2321862"/>
            <a:ext cx="295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1    2    3   4   5   6    7 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49896" y="2713118"/>
            <a:ext cx="295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1    2    3   4   5   6    7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7426" y="3098449"/>
            <a:ext cx="295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1    2    3   4   5   6    7 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07426" y="3489705"/>
            <a:ext cx="295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1    2    3   4   5   6    7 </a:t>
            </a:r>
            <a:endParaRPr lang="ko-KR" altLang="en-US" dirty="0"/>
          </a:p>
        </p:txBody>
      </p:sp>
      <p:sp>
        <p:nvSpPr>
          <p:cNvPr id="39" name="도넛 38"/>
          <p:cNvSpPr/>
          <p:nvPr/>
        </p:nvSpPr>
        <p:spPr>
          <a:xfrm>
            <a:off x="3485698" y="2717361"/>
            <a:ext cx="330503" cy="334311"/>
          </a:xfrm>
          <a:prstGeom prst="donut">
            <a:avLst>
              <a:gd name="adj" fmla="val 69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43793" y="1301531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3937" y="1417988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828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웃는 얼굴 3"/>
          <p:cNvSpPr/>
          <p:nvPr/>
        </p:nvSpPr>
        <p:spPr>
          <a:xfrm>
            <a:off x="152728" y="106214"/>
            <a:ext cx="506672" cy="50347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835981" y="0"/>
            <a:ext cx="36004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200577" y="0"/>
            <a:ext cx="0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71985" y="2843907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843907"/>
            <a:ext cx="187198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200577" y="2843907"/>
            <a:ext cx="187198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/>
          <p:cNvSpPr/>
          <p:nvPr/>
        </p:nvSpPr>
        <p:spPr>
          <a:xfrm>
            <a:off x="2448049" y="1864857"/>
            <a:ext cx="2736304" cy="1296144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씽크대</a:t>
            </a:r>
            <a:r>
              <a:rPr lang="ko-KR" altLang="en-US" dirty="0" smtClean="0"/>
              <a:t> 및 조리시설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60417" y="467643"/>
            <a:ext cx="144016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-508385" y="3337345"/>
            <a:ext cx="3168241" cy="1800200"/>
          </a:xfrm>
          <a:prstGeom prst="cube">
            <a:avLst>
              <a:gd name="adj" fmla="val 73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침대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863873" y="467643"/>
            <a:ext cx="1584176" cy="2869702"/>
          </a:xfrm>
          <a:prstGeom prst="cube">
            <a:avLst>
              <a:gd name="adj" fmla="val 34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옷장</a:t>
            </a:r>
            <a:endParaRPr lang="ko-KR" altLang="en-US" dirty="0"/>
          </a:p>
        </p:txBody>
      </p:sp>
      <p:sp>
        <p:nvSpPr>
          <p:cNvPr id="8" name="액자 7"/>
          <p:cNvSpPr/>
          <p:nvPr/>
        </p:nvSpPr>
        <p:spPr>
          <a:xfrm>
            <a:off x="3096121" y="323627"/>
            <a:ext cx="2160240" cy="10081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창문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7992665" y="467643"/>
            <a:ext cx="936104" cy="1080120"/>
          </a:xfrm>
          <a:prstGeom prst="donut">
            <a:avLst>
              <a:gd name="adj" fmla="val 9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92665" y="3059931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635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4613" y="3803322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381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3793" y="755675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40637" y="4662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Day 1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38561" y="872132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</a:t>
            </a:r>
            <a:r>
              <a:rPr lang="ko-KR" altLang="en-US" sz="1200" dirty="0"/>
              <a:t>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24513" y="67533"/>
            <a:ext cx="79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9:58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503043" y="86896"/>
            <a:ext cx="118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남은시간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0569" y="221131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상태</a:t>
            </a:r>
            <a:endParaRPr lang="ko-KR" altLang="en-US" sz="1200" dirty="0"/>
          </a:p>
        </p:txBody>
      </p:sp>
      <p:sp>
        <p:nvSpPr>
          <p:cNvPr id="15" name="원통 14"/>
          <p:cNvSpPr/>
          <p:nvPr/>
        </p:nvSpPr>
        <p:spPr>
          <a:xfrm>
            <a:off x="5040337" y="1763787"/>
            <a:ext cx="720080" cy="13972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쓰레기통</a:t>
            </a:r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3672185" y="3684692"/>
            <a:ext cx="1872208" cy="959415"/>
          </a:xfrm>
          <a:prstGeom prst="cube">
            <a:avLst>
              <a:gd name="adj" fmla="val 46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탁자</a:t>
            </a:r>
            <a:endParaRPr lang="ko-KR" altLang="en-US"/>
          </a:p>
        </p:txBody>
      </p:sp>
      <p:sp>
        <p:nvSpPr>
          <p:cNvPr id="21" name="웃는 얼굴 20"/>
          <p:cNvSpPr/>
          <p:nvPr/>
        </p:nvSpPr>
        <p:spPr>
          <a:xfrm>
            <a:off x="2659856" y="1259731"/>
            <a:ext cx="1156345" cy="120266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엄마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웃는 얼굴 29"/>
          <p:cNvSpPr/>
          <p:nvPr/>
        </p:nvSpPr>
        <p:spPr>
          <a:xfrm>
            <a:off x="5471291" y="3161001"/>
            <a:ext cx="1142672" cy="60501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강아지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접힌 도형 2"/>
          <p:cNvSpPr/>
          <p:nvPr/>
        </p:nvSpPr>
        <p:spPr>
          <a:xfrm>
            <a:off x="1191569" y="500357"/>
            <a:ext cx="6801096" cy="4434009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11623" y="70285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태</a:t>
            </a:r>
          </a:p>
        </p:txBody>
      </p:sp>
      <p:sp>
        <p:nvSpPr>
          <p:cNvPr id="41" name="타원 40"/>
          <p:cNvSpPr/>
          <p:nvPr/>
        </p:nvSpPr>
        <p:spPr>
          <a:xfrm>
            <a:off x="143793" y="1301531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9169" y="1409262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808089" y="1301531"/>
            <a:ext cx="4824536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08089" y="1876260"/>
            <a:ext cx="4320480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797522" y="2524996"/>
            <a:ext cx="4320480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797522" y="3170862"/>
            <a:ext cx="4320480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797522" y="3779669"/>
            <a:ext cx="4320480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494620" y="135273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체력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07728" y="192243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사회성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96248" y="252499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지식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07728" y="3217038"/>
            <a:ext cx="72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의지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09836" y="3825845"/>
            <a:ext cx="866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심심</a:t>
            </a:r>
            <a:r>
              <a:rPr lang="ko-KR" altLang="en-US" dirty="0"/>
              <a:t>함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09836" y="4258806"/>
            <a:ext cx="866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돈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797522" y="4309453"/>
            <a:ext cx="4320480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칠각형 12"/>
          <p:cNvSpPr/>
          <p:nvPr/>
        </p:nvSpPr>
        <p:spPr>
          <a:xfrm>
            <a:off x="7344593" y="609689"/>
            <a:ext cx="576064" cy="53944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입학식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Day 1</a:t>
            </a:r>
            <a:r>
              <a:rPr lang="ko-KR" altLang="en-US" dirty="0" smtClean="0"/>
              <a:t>인걸로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Day </a:t>
            </a:r>
            <a:r>
              <a:rPr lang="ko-KR" altLang="en-US" dirty="0" smtClean="0"/>
              <a:t>당 시간 정하기 </a:t>
            </a:r>
            <a:r>
              <a:rPr lang="en-US" altLang="ko-KR" dirty="0" smtClean="0"/>
              <a:t>== 10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게이지를 어떻게 채울까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활동 및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하면 게이지 감소 및 증가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체력 </a:t>
            </a:r>
            <a:r>
              <a:rPr lang="en-US" altLang="ko-KR" dirty="0" smtClean="0"/>
              <a:t>(0</a:t>
            </a:r>
            <a:r>
              <a:rPr lang="ko-KR" altLang="en-US" dirty="0" smtClean="0"/>
              <a:t>되면 오버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사회성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지식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의지 </a:t>
            </a:r>
            <a:r>
              <a:rPr lang="en-US" altLang="ko-KR" dirty="0" smtClean="0"/>
              <a:t>(0</a:t>
            </a:r>
            <a:r>
              <a:rPr lang="ko-KR" altLang="en-US" dirty="0" smtClean="0"/>
              <a:t>되면 엄마 잔소리로 시간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초 잡아먹음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대신 의지 </a:t>
            </a:r>
            <a:r>
              <a:rPr lang="en-US" altLang="ko-KR" dirty="0" smtClean="0"/>
              <a:t>20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..)</a:t>
            </a:r>
          </a:p>
          <a:p>
            <a:pPr lvl="1"/>
            <a:r>
              <a:rPr lang="ko-KR" altLang="en-US" dirty="0" smtClean="0"/>
              <a:t>심심함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꽉 차면 친구들이 쳐들어와서 어지르고 시간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 잡아먹음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돈 </a:t>
            </a:r>
            <a:endParaRPr lang="en-US" altLang="ko-KR" dirty="0" smtClean="0"/>
          </a:p>
          <a:p>
            <a:r>
              <a:rPr lang="ko-KR" altLang="en-US" dirty="0" err="1" smtClean="0"/>
              <a:t>퀘스트를</a:t>
            </a:r>
            <a:r>
              <a:rPr lang="ko-KR" altLang="en-US" dirty="0" smtClean="0"/>
              <a:t> 어떻게 깰까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요구조건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게이지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충족 및 선택적 게이지 감소</a:t>
            </a:r>
            <a:r>
              <a:rPr lang="en-US" altLang="ko-KR" dirty="0" smtClean="0"/>
              <a:t>?)</a:t>
            </a:r>
          </a:p>
          <a:p>
            <a:r>
              <a:rPr lang="ko-KR" altLang="en-US" dirty="0" smtClean="0"/>
              <a:t>과목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면담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/</a:t>
            </a:r>
            <a:endParaRPr lang="en-US" altLang="ko-KR" dirty="0"/>
          </a:p>
          <a:p>
            <a:r>
              <a:rPr lang="ko-KR" altLang="en-US" dirty="0" err="1" smtClean="0"/>
              <a:t>퀘스트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못깨면</a:t>
            </a:r>
            <a:r>
              <a:rPr lang="ko-KR" altLang="en-US" dirty="0" smtClean="0"/>
              <a:t> 게임 오버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3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1906" y="118027"/>
            <a:ext cx="4104456" cy="851958"/>
          </a:xfrm>
        </p:spPr>
        <p:txBody>
          <a:bodyPr/>
          <a:lstStyle/>
          <a:p>
            <a:r>
              <a:rPr lang="ko-KR" altLang="en-US" dirty="0" smtClean="0"/>
              <a:t>활동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67" y="1123315"/>
            <a:ext cx="3506589" cy="3373519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자기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침대</a:t>
            </a:r>
            <a:r>
              <a:rPr lang="en-US" altLang="ko-KR" sz="1800" dirty="0" smtClean="0"/>
              <a:t>) *                    </a:t>
            </a:r>
          </a:p>
          <a:p>
            <a:r>
              <a:rPr lang="ko-KR" altLang="en-US" sz="1800" dirty="0" smtClean="0"/>
              <a:t>먹기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탁자위</a:t>
            </a:r>
            <a:r>
              <a:rPr lang="ko-KR" altLang="en-US" sz="1800" dirty="0" smtClean="0"/>
              <a:t> 음식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err="1" smtClean="0"/>
              <a:t>알바하기</a:t>
            </a:r>
            <a:endParaRPr lang="en-US" altLang="ko-KR" sz="1800" dirty="0" smtClean="0"/>
          </a:p>
          <a:p>
            <a:r>
              <a:rPr lang="ko-KR" altLang="en-US" sz="1800" dirty="0" smtClean="0"/>
              <a:t>강아지랑 놀기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강아지</a:t>
            </a:r>
            <a:r>
              <a:rPr lang="en-US" altLang="ko-KR" sz="1800" dirty="0" smtClean="0"/>
              <a:t>)*</a:t>
            </a:r>
          </a:p>
          <a:p>
            <a:r>
              <a:rPr lang="ko-KR" altLang="en-US" sz="1800" dirty="0" smtClean="0"/>
              <a:t>요리하기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씽크대</a:t>
            </a:r>
            <a:r>
              <a:rPr lang="en-US" altLang="ko-KR" sz="1800" dirty="0" smtClean="0"/>
              <a:t>) </a:t>
            </a:r>
          </a:p>
          <a:p>
            <a:r>
              <a:rPr lang="ko-KR" altLang="en-US" sz="1800" dirty="0" smtClean="0"/>
              <a:t>공부하기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책상 </a:t>
            </a:r>
            <a:r>
              <a:rPr lang="en-US" altLang="ko-KR" sz="1800" dirty="0" smtClean="0"/>
              <a:t>&amp; </a:t>
            </a:r>
            <a:r>
              <a:rPr lang="ko-KR" altLang="en-US" sz="1800" dirty="0" smtClean="0"/>
              <a:t>책장</a:t>
            </a:r>
            <a:r>
              <a:rPr lang="en-US" altLang="ko-KR" sz="1800" dirty="0" smtClean="0"/>
              <a:t>)*</a:t>
            </a:r>
          </a:p>
          <a:p>
            <a:r>
              <a:rPr lang="ko-KR" altLang="en-US" sz="1800" dirty="0" smtClean="0"/>
              <a:t>청소하기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쓰레기통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/>
              <a:t>친구들과 놀기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문</a:t>
            </a:r>
            <a:r>
              <a:rPr lang="en-US" altLang="ko-KR" sz="1800" dirty="0" smtClean="0"/>
              <a:t>) * </a:t>
            </a:r>
          </a:p>
          <a:p>
            <a:r>
              <a:rPr lang="ko-KR" altLang="en-US" sz="1800" dirty="0" smtClean="0"/>
              <a:t>옷장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옷</a:t>
            </a:r>
            <a:r>
              <a:rPr lang="en-US" altLang="ko-KR" sz="1800" dirty="0" smtClean="0"/>
              <a:t>)</a:t>
            </a:r>
          </a:p>
          <a:p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6343" y="1113830"/>
            <a:ext cx="5976220" cy="3589543"/>
          </a:xfrm>
          <a:prstGeom prst="rect">
            <a:avLst/>
          </a:prstGeom>
        </p:spPr>
        <p:txBody>
          <a:bodyPr vert="horz" lIns="81052" tIns="40526" rIns="81052" bIns="40526" rtlCol="0">
            <a:normAutofit/>
          </a:bodyPr>
          <a:lstStyle>
            <a:lvl1pPr marL="303947" indent="-303947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551" indent="-253289" algn="l" defTabSz="81052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3155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417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679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8941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04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9466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4728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체력 증가</a:t>
            </a:r>
            <a:r>
              <a:rPr lang="en-US" altLang="ko-KR" sz="1800" dirty="0" smtClean="0"/>
              <a:t>/(day 30 </a:t>
            </a:r>
            <a:r>
              <a:rPr lang="ko-KR" altLang="en-US" sz="1800" dirty="0" smtClean="0"/>
              <a:t>지식감소</a:t>
            </a:r>
            <a:r>
              <a:rPr lang="en-US" altLang="ko-KR" sz="1800" dirty="0" smtClean="0"/>
              <a:t>) /</a:t>
            </a:r>
            <a:r>
              <a:rPr lang="ko-KR" altLang="en-US" sz="1800" dirty="0" smtClean="0"/>
              <a:t>시간 필요</a:t>
            </a:r>
            <a:endParaRPr lang="en-US" altLang="ko-KR" sz="1800" dirty="0" smtClean="0"/>
          </a:p>
          <a:p>
            <a:r>
              <a:rPr lang="ko-KR" altLang="en-US" sz="1800" dirty="0" smtClean="0"/>
              <a:t>체력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증가 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잠보다 많이 </a:t>
            </a:r>
            <a:r>
              <a:rPr lang="en-US" altLang="ko-KR" sz="1800" dirty="0"/>
              <a:t>/ (4</a:t>
            </a:r>
            <a:r>
              <a:rPr lang="ko-KR" altLang="en-US" sz="1800" dirty="0"/>
              <a:t>분 </a:t>
            </a:r>
            <a:r>
              <a:rPr lang="en-US" altLang="ko-KR" sz="1800" dirty="0"/>
              <a:t>cool)</a:t>
            </a:r>
            <a:endParaRPr lang="en-US" altLang="ko-KR" sz="1800" dirty="0" smtClean="0"/>
          </a:p>
          <a:p>
            <a:r>
              <a:rPr lang="ko-KR" altLang="en-US" sz="1800" dirty="0" smtClean="0"/>
              <a:t>체력 </a:t>
            </a:r>
            <a:r>
              <a:rPr lang="en-US" altLang="ko-KR" sz="1800" dirty="0" smtClean="0"/>
              <a:t>20 </a:t>
            </a:r>
            <a:r>
              <a:rPr lang="ko-KR" altLang="en-US" sz="1800" dirty="0" smtClean="0"/>
              <a:t>감소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돈 </a:t>
            </a:r>
            <a:r>
              <a:rPr lang="en-US" altLang="ko-KR" sz="1800" dirty="0"/>
              <a:t>4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증가 </a:t>
            </a:r>
            <a:r>
              <a:rPr lang="en-US" altLang="ko-KR" sz="1800" dirty="0" smtClean="0"/>
              <a:t>(3</a:t>
            </a:r>
            <a:r>
              <a:rPr lang="ko-KR" altLang="en-US" sz="1800" dirty="0" smtClean="0"/>
              <a:t>일에 한번</a:t>
            </a:r>
            <a:r>
              <a:rPr lang="en-US" altLang="ko-KR" sz="1800" dirty="0"/>
              <a:t>)</a:t>
            </a:r>
            <a:endParaRPr lang="en-US" altLang="ko-KR" sz="1800" dirty="0" smtClean="0"/>
          </a:p>
          <a:p>
            <a:r>
              <a:rPr lang="ko-KR" altLang="en-US" sz="1800" dirty="0" smtClean="0"/>
              <a:t>심심함 </a:t>
            </a:r>
            <a:r>
              <a:rPr lang="en-US" altLang="ko-KR" sz="1800" dirty="0" smtClean="0"/>
              <a:t>20 </a:t>
            </a:r>
            <a:r>
              <a:rPr lang="ko-KR" altLang="en-US" sz="1800" dirty="0" smtClean="0"/>
              <a:t>감소 </a:t>
            </a:r>
            <a:r>
              <a:rPr lang="en-US" altLang="ko-KR" sz="1800" dirty="0" smtClean="0"/>
              <a:t>(30</a:t>
            </a:r>
            <a:r>
              <a:rPr lang="ko-KR" altLang="en-US" sz="1800" dirty="0" smtClean="0"/>
              <a:t>초 소모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의지 </a:t>
            </a:r>
            <a:r>
              <a:rPr lang="en-US" altLang="ko-KR" sz="1800" dirty="0" smtClean="0"/>
              <a:t>30 </a:t>
            </a:r>
            <a:r>
              <a:rPr lang="ko-KR" altLang="en-US" sz="1800" dirty="0" smtClean="0"/>
              <a:t>증가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돈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감소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하루 한번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의지 </a:t>
            </a:r>
            <a:r>
              <a:rPr lang="en-US" altLang="ko-KR" sz="1800" dirty="0" smtClean="0"/>
              <a:t>5 </a:t>
            </a:r>
            <a:r>
              <a:rPr lang="ko-KR" altLang="en-US" sz="1800" dirty="0" smtClean="0"/>
              <a:t>감소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지식 </a:t>
            </a:r>
            <a:r>
              <a:rPr lang="en-US" altLang="ko-KR" sz="1800" dirty="0" smtClean="0"/>
              <a:t>3 </a:t>
            </a:r>
            <a:r>
              <a:rPr lang="ko-KR" altLang="en-US" sz="1800" dirty="0" smtClean="0"/>
              <a:t>증가 </a:t>
            </a:r>
            <a:r>
              <a:rPr lang="en-US" altLang="ko-KR" sz="1800" dirty="0" smtClean="0"/>
              <a:t>(30</a:t>
            </a:r>
            <a:r>
              <a:rPr lang="ko-KR" altLang="en-US" sz="1800" dirty="0" smtClean="0"/>
              <a:t>초 </a:t>
            </a:r>
            <a:r>
              <a:rPr lang="en-US" altLang="ko-KR" sz="1800" dirty="0" smtClean="0"/>
              <a:t>cool)</a:t>
            </a:r>
          </a:p>
          <a:p>
            <a:r>
              <a:rPr lang="ko-KR" altLang="en-US" sz="1800" dirty="0" smtClean="0"/>
              <a:t>의지 </a:t>
            </a:r>
            <a:r>
              <a:rPr lang="en-US" altLang="ko-KR" sz="1800" dirty="0" smtClean="0"/>
              <a:t>10 </a:t>
            </a:r>
            <a:r>
              <a:rPr lang="ko-KR" altLang="en-US" sz="1800" dirty="0" smtClean="0"/>
              <a:t>증가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하루 한번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사회성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증가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심심함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감소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돈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감소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이틀한번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돈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감소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사회성 </a:t>
            </a:r>
            <a:r>
              <a:rPr lang="en-US" altLang="ko-KR" sz="1800" dirty="0" smtClean="0"/>
              <a:t>30 </a:t>
            </a:r>
            <a:r>
              <a:rPr lang="ko-KR" altLang="en-US" sz="1800" dirty="0" smtClean="0"/>
              <a:t>증가 </a:t>
            </a:r>
            <a:r>
              <a:rPr lang="en-US" altLang="ko-KR" sz="1800" dirty="0" smtClean="0"/>
              <a:t>(7</a:t>
            </a:r>
            <a:r>
              <a:rPr lang="ko-KR" altLang="en-US" sz="1800" dirty="0" smtClean="0"/>
              <a:t>일에 한번</a:t>
            </a:r>
            <a:r>
              <a:rPr lang="en-US" altLang="ko-KR" sz="1800" dirty="0" smtClean="0"/>
              <a:t>)</a:t>
            </a:r>
          </a:p>
          <a:p>
            <a:endParaRPr lang="ko-KR" altLang="en-US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87809" y="3491979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287809" y="2051819"/>
            <a:ext cx="87129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40337" y="251619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34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826" y="164194"/>
            <a:ext cx="4968552" cy="851958"/>
          </a:xfrm>
        </p:spPr>
        <p:txBody>
          <a:bodyPr/>
          <a:lstStyle/>
          <a:p>
            <a:r>
              <a:rPr lang="ko-KR" altLang="en-US" dirty="0" smtClean="0"/>
              <a:t>할일 목록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시간소요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628" y="1192742"/>
            <a:ext cx="8331125" cy="3373519"/>
          </a:xfrm>
        </p:spPr>
        <p:txBody>
          <a:bodyPr/>
          <a:lstStyle/>
          <a:p>
            <a:r>
              <a:rPr lang="ko-KR" altLang="en-US" dirty="0" smtClean="0"/>
              <a:t>출석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자동적으로              </a:t>
            </a:r>
            <a:endParaRPr lang="en-US" altLang="ko-KR" dirty="0" smtClean="0"/>
          </a:p>
          <a:p>
            <a:r>
              <a:rPr lang="ko-KR" altLang="en-US" dirty="0" smtClean="0"/>
              <a:t>과제                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지식 </a:t>
            </a:r>
            <a:r>
              <a:rPr lang="en-US" altLang="ko-KR" dirty="0" smtClean="0"/>
              <a:t>10, </a:t>
            </a:r>
            <a:r>
              <a:rPr lang="ko-KR" altLang="en-US" dirty="0" smtClean="0"/>
              <a:t>의지 </a:t>
            </a:r>
            <a:r>
              <a:rPr lang="en-US" altLang="ko-KR" dirty="0" smtClean="0"/>
              <a:t>10)</a:t>
            </a:r>
          </a:p>
          <a:p>
            <a:r>
              <a:rPr lang="ko-KR" altLang="en-US" dirty="0" smtClean="0"/>
              <a:t>발표</a:t>
            </a:r>
            <a:r>
              <a:rPr lang="en-US" altLang="ko-KR" dirty="0"/>
              <a:t>(</a:t>
            </a:r>
            <a:r>
              <a:rPr lang="ko-KR" altLang="en-US" dirty="0"/>
              <a:t>프로젝트</a:t>
            </a:r>
            <a:r>
              <a:rPr lang="en-US" altLang="ko-KR" dirty="0" smtClean="0"/>
              <a:t>)       (</a:t>
            </a:r>
            <a:r>
              <a:rPr lang="ko-KR" altLang="en-US" dirty="0" smtClean="0"/>
              <a:t>지식 </a:t>
            </a:r>
            <a:r>
              <a:rPr lang="en-US" altLang="ko-KR" dirty="0" smtClean="0"/>
              <a:t>15, </a:t>
            </a:r>
            <a:r>
              <a:rPr lang="ko-KR" altLang="en-US" dirty="0" smtClean="0"/>
              <a:t>의지 </a:t>
            </a:r>
            <a:r>
              <a:rPr lang="en-US" altLang="ko-KR" dirty="0" smtClean="0"/>
              <a:t>13, </a:t>
            </a:r>
            <a:r>
              <a:rPr lang="ko-KR" altLang="en-US" dirty="0" smtClean="0"/>
              <a:t>사회성</a:t>
            </a:r>
            <a:r>
              <a:rPr lang="en-US" altLang="ko-KR" dirty="0" smtClean="0"/>
              <a:t>30)</a:t>
            </a:r>
          </a:p>
          <a:p>
            <a:r>
              <a:rPr lang="ko-KR" altLang="en-US" dirty="0" smtClean="0"/>
              <a:t>시험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중간 기말</a:t>
            </a:r>
            <a:r>
              <a:rPr lang="en-US" altLang="ko-KR" dirty="0" smtClean="0"/>
              <a:t>)     (</a:t>
            </a:r>
            <a:r>
              <a:rPr lang="ko-KR" altLang="en-US" dirty="0" smtClean="0"/>
              <a:t>체력 </a:t>
            </a:r>
            <a:r>
              <a:rPr lang="en-US" altLang="ko-KR" dirty="0" smtClean="0"/>
              <a:t>10, </a:t>
            </a:r>
            <a:r>
              <a:rPr lang="ko-KR" altLang="en-US" dirty="0" smtClean="0"/>
              <a:t>지식 </a:t>
            </a:r>
            <a:r>
              <a:rPr lang="en-US" altLang="ko-KR" dirty="0" smtClean="0"/>
              <a:t>25, </a:t>
            </a:r>
            <a:r>
              <a:rPr lang="ko-KR" altLang="en-US" dirty="0" smtClean="0"/>
              <a:t>의지 </a:t>
            </a:r>
            <a:r>
              <a:rPr lang="en-US" altLang="ko-KR" dirty="0" smtClean="0"/>
              <a:t>20)</a:t>
            </a:r>
          </a:p>
          <a:p>
            <a:r>
              <a:rPr lang="ko-KR" altLang="en-US" dirty="0" smtClean="0"/>
              <a:t>교수님과 면담    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사회성 </a:t>
            </a:r>
            <a:r>
              <a:rPr lang="en-US" altLang="ko-KR" dirty="0" smtClean="0"/>
              <a:t>20)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4716" y="179611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14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타임 스케일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628" y="1192742"/>
            <a:ext cx="8165307" cy="3811405"/>
          </a:xfrm>
        </p:spPr>
        <p:txBody>
          <a:bodyPr/>
          <a:lstStyle/>
          <a:p>
            <a:r>
              <a:rPr lang="ko-KR" altLang="en-US" dirty="0" smtClean="0"/>
              <a:t>체력은 시간에 따라 줄어든다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학교에 </a:t>
            </a:r>
            <a:r>
              <a:rPr lang="en-US" altLang="ko-KR" dirty="0" smtClean="0"/>
              <a:t>(2:00-3:00)</a:t>
            </a:r>
          </a:p>
          <a:p>
            <a:r>
              <a:rPr lang="en-US" altLang="ko-KR" dirty="0" smtClean="0"/>
              <a:t>30</a:t>
            </a:r>
            <a:r>
              <a:rPr lang="ko-KR" altLang="en-US" dirty="0" smtClean="0"/>
              <a:t>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minimum/ </a:t>
            </a:r>
            <a:r>
              <a:rPr lang="ko-KR" altLang="en-US" dirty="0" smtClean="0"/>
              <a:t>자는 시간은 자율적 조정가능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자는시간에</a:t>
            </a:r>
            <a:r>
              <a:rPr lang="ko-KR" altLang="en-US" dirty="0" smtClean="0"/>
              <a:t> 기하급수적으로 체력이 올라감</a:t>
            </a:r>
            <a:r>
              <a:rPr lang="en-US" altLang="ko-KR" dirty="0" smtClean="0"/>
              <a:t>. 1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-5/2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-10/3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-16/4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-23/ 5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-31/ 6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-40 </a:t>
            </a:r>
          </a:p>
          <a:p>
            <a:r>
              <a:rPr lang="ko-KR" altLang="en-US" dirty="0" smtClean="0"/>
              <a:t>시간 표시는 </a:t>
            </a:r>
            <a:r>
              <a:rPr lang="en-US" altLang="ko-KR" dirty="0" smtClean="0"/>
              <a:t>??????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696521" y="3203947"/>
            <a:ext cx="1872208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3"/>
            <a:endCxn id="5" idx="7"/>
          </p:cNvCxnSpPr>
          <p:nvPr/>
        </p:nvCxnSpPr>
        <p:spPr>
          <a:xfrm flipV="1">
            <a:off x="6970700" y="3478126"/>
            <a:ext cx="1323850" cy="1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2"/>
            <a:endCxn id="5" idx="6"/>
          </p:cNvCxnSpPr>
          <p:nvPr/>
        </p:nvCxnSpPr>
        <p:spPr>
          <a:xfrm>
            <a:off x="6696521" y="4140051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1"/>
            <a:endCxn id="5" idx="5"/>
          </p:cNvCxnSpPr>
          <p:nvPr/>
        </p:nvCxnSpPr>
        <p:spPr>
          <a:xfrm>
            <a:off x="6970700" y="3478126"/>
            <a:ext cx="1323850" cy="1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5" idx="4"/>
          </p:cNvCxnSpPr>
          <p:nvPr/>
        </p:nvCxnSpPr>
        <p:spPr>
          <a:xfrm>
            <a:off x="7632625" y="3203947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3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628" y="204707"/>
            <a:ext cx="5378797" cy="851958"/>
          </a:xfrm>
        </p:spPr>
        <p:txBody>
          <a:bodyPr/>
          <a:lstStyle/>
          <a:p>
            <a:r>
              <a:rPr lang="ko-KR" altLang="en-US" dirty="0" smtClean="0"/>
              <a:t>게이지 </a:t>
            </a:r>
            <a:r>
              <a:rPr lang="en-US" altLang="ko-KR" dirty="0" smtClean="0"/>
              <a:t>(0-100)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337" y="251619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3628" y="1192742"/>
            <a:ext cx="8165307" cy="337351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체력은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씩 감소</a:t>
            </a:r>
            <a:endParaRPr lang="en-US" altLang="ko-KR" dirty="0" smtClean="0"/>
          </a:p>
          <a:p>
            <a:r>
              <a:rPr lang="ko-KR" altLang="en-US" dirty="0" smtClean="0"/>
              <a:t>심심함은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 </a:t>
            </a:r>
            <a:r>
              <a:rPr lang="en-US" altLang="ko-KR" dirty="0" smtClean="0"/>
              <a:t>5</a:t>
            </a:r>
            <a:r>
              <a:rPr lang="ko-KR" altLang="en-US" dirty="0" smtClean="0"/>
              <a:t>씩 증가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67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현실적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코딩을 배운다</a:t>
            </a:r>
            <a:r>
              <a:rPr lang="en-US" altLang="ko-KR" dirty="0" smtClean="0"/>
              <a:t>. (C#</a:t>
            </a:r>
            <a:r>
              <a:rPr lang="ko-KR" altLang="en-US" dirty="0" smtClean="0"/>
              <a:t>을 배운다</a:t>
            </a:r>
            <a:r>
              <a:rPr lang="en-US" altLang="ko-KR" smtClean="0"/>
              <a:t>.) -&gt; </a:t>
            </a:r>
            <a:endParaRPr lang="en-US" altLang="ko-KR" dirty="0" smtClean="0"/>
          </a:p>
          <a:p>
            <a:r>
              <a:rPr lang="ko-KR" altLang="en-US" dirty="0" smtClean="0"/>
              <a:t>개발자 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밸런스 맞추기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피드백</a:t>
            </a:r>
            <a:r>
              <a:rPr lang="en-US" altLang="ko-KR" dirty="0" smtClean="0"/>
              <a:t>?! </a:t>
            </a:r>
          </a:p>
          <a:p>
            <a:r>
              <a:rPr lang="ko-KR" altLang="en-US" dirty="0" smtClean="0"/>
              <a:t>스토리 확정</a:t>
            </a:r>
            <a:r>
              <a:rPr lang="en-US" altLang="ko-KR" dirty="0" smtClean="0"/>
              <a:t>//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93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636</Words>
  <Application>Microsoft Office PowerPoint</Application>
  <PresentationFormat>사용자 지정</PresentationFormat>
  <Paragraphs>135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3월 2일 (입학식)이 Day 1인걸로.</vt:lpstr>
      <vt:lpstr>활동</vt:lpstr>
      <vt:lpstr>할일 목록 (시간소요x)</vt:lpstr>
      <vt:lpstr>타임 스케일 (10분)</vt:lpstr>
      <vt:lpstr>게이지 (0-100)</vt:lpstr>
      <vt:lpstr>현실적 목표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auney</cp:lastModifiedBy>
  <cp:revision>28</cp:revision>
  <dcterms:created xsi:type="dcterms:W3CDTF">2017-05-25T00:18:32Z</dcterms:created>
  <dcterms:modified xsi:type="dcterms:W3CDTF">2017-05-31T10:22:22Z</dcterms:modified>
</cp:coreProperties>
</file>